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4106" r:id="rId3"/>
    <p:sldId id="4109" r:id="rId4"/>
    <p:sldId id="4121" r:id="rId5"/>
    <p:sldId id="4110" r:id="rId6"/>
    <p:sldId id="4122" r:id="rId7"/>
    <p:sldId id="262" r:id="rId8"/>
    <p:sldId id="3374" r:id="rId9"/>
    <p:sldId id="4099" r:id="rId10"/>
    <p:sldId id="4100" r:id="rId11"/>
    <p:sldId id="4101" r:id="rId12"/>
    <p:sldId id="4102" r:id="rId13"/>
    <p:sldId id="4103" r:id="rId14"/>
    <p:sldId id="4104" r:id="rId15"/>
    <p:sldId id="4105" r:id="rId16"/>
    <p:sldId id="4107" r:id="rId17"/>
    <p:sldId id="4096" r:id="rId18"/>
    <p:sldId id="4115" r:id="rId19"/>
    <p:sldId id="4108" r:id="rId20"/>
    <p:sldId id="4117" r:id="rId21"/>
    <p:sldId id="409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EDCD3E"/>
    <a:srgbClr val="FFC927"/>
    <a:srgbClr val="F5F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0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BF0EA1-3E41-4E7B-9219-236BF1B7E87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74E30D7-1F4C-4FF1-8A7E-D1E6EE43B322}">
      <dgm:prSet/>
      <dgm:spPr/>
      <dgm:t>
        <a:bodyPr/>
        <a:lstStyle/>
        <a:p>
          <a:r>
            <a:rPr lang="en-US"/>
            <a:t>Each product must be registered by only one brand. </a:t>
          </a:r>
        </a:p>
      </dgm:t>
    </dgm:pt>
    <dgm:pt modelId="{21930FD7-94C9-4997-9D63-09A020A3827E}" type="parTrans" cxnId="{416F4DFA-77F0-44E7-99DD-42FFBC7C5409}">
      <dgm:prSet/>
      <dgm:spPr/>
      <dgm:t>
        <a:bodyPr/>
        <a:lstStyle/>
        <a:p>
          <a:endParaRPr lang="en-US"/>
        </a:p>
      </dgm:t>
    </dgm:pt>
    <dgm:pt modelId="{53B77785-AE65-4649-96DB-D7E54BFFCDA5}" type="sibTrans" cxnId="{416F4DFA-77F0-44E7-99DD-42FFBC7C5409}">
      <dgm:prSet/>
      <dgm:spPr/>
      <dgm:t>
        <a:bodyPr/>
        <a:lstStyle/>
        <a:p>
          <a:endParaRPr lang="en-US"/>
        </a:p>
      </dgm:t>
    </dgm:pt>
    <dgm:pt modelId="{6AFC4EFB-BCAD-4C6C-A6A0-FF5858FC5A1B}">
      <dgm:prSet/>
      <dgm:spPr/>
      <dgm:t>
        <a:bodyPr/>
        <a:lstStyle/>
        <a:p>
          <a:r>
            <a:rPr lang="en-US"/>
            <a:t>Each brand can register many products </a:t>
          </a:r>
        </a:p>
      </dgm:t>
    </dgm:pt>
    <dgm:pt modelId="{9F4B7A25-BA61-45F4-86E3-71C329CDEFED}" type="parTrans" cxnId="{119A22C0-29DF-4A2B-89F9-43517A9EDFC2}">
      <dgm:prSet/>
      <dgm:spPr/>
      <dgm:t>
        <a:bodyPr/>
        <a:lstStyle/>
        <a:p>
          <a:endParaRPr lang="en-US"/>
        </a:p>
      </dgm:t>
    </dgm:pt>
    <dgm:pt modelId="{AC7BAE20-707D-4C35-882B-9702257FB8B9}" type="sibTrans" cxnId="{119A22C0-29DF-4A2B-89F9-43517A9EDFC2}">
      <dgm:prSet/>
      <dgm:spPr/>
      <dgm:t>
        <a:bodyPr/>
        <a:lstStyle/>
        <a:p>
          <a:endParaRPr lang="en-US"/>
        </a:p>
      </dgm:t>
    </dgm:pt>
    <dgm:pt modelId="{966BF0E5-29F7-495B-893A-046ECAA55118}">
      <dgm:prSet/>
      <dgm:spPr/>
      <dgm:t>
        <a:bodyPr/>
        <a:lstStyle/>
        <a:p>
          <a:r>
            <a:rPr lang="en-US"/>
            <a:t>Each customer can file many complaints </a:t>
          </a:r>
        </a:p>
      </dgm:t>
    </dgm:pt>
    <dgm:pt modelId="{74D1013B-EB90-4414-B0A5-EFCDB439AF6D}" type="parTrans" cxnId="{62E502E5-2CDD-4046-B877-8BD9F8C1D9F0}">
      <dgm:prSet/>
      <dgm:spPr/>
      <dgm:t>
        <a:bodyPr/>
        <a:lstStyle/>
        <a:p>
          <a:endParaRPr lang="en-US"/>
        </a:p>
      </dgm:t>
    </dgm:pt>
    <dgm:pt modelId="{140317B2-1399-404C-ACFA-884B8C6CECD1}" type="sibTrans" cxnId="{62E502E5-2CDD-4046-B877-8BD9F8C1D9F0}">
      <dgm:prSet/>
      <dgm:spPr/>
      <dgm:t>
        <a:bodyPr/>
        <a:lstStyle/>
        <a:p>
          <a:endParaRPr lang="en-US"/>
        </a:p>
      </dgm:t>
    </dgm:pt>
    <dgm:pt modelId="{A0289E1B-C0CD-4358-A328-FA2D5B4A190D}">
      <dgm:prSet/>
      <dgm:spPr/>
      <dgm:t>
        <a:bodyPr/>
        <a:lstStyle/>
        <a:p>
          <a:r>
            <a:rPr lang="en-US"/>
            <a:t>Each complaint must be filed by one customer. </a:t>
          </a:r>
        </a:p>
      </dgm:t>
    </dgm:pt>
    <dgm:pt modelId="{79F28E28-F01D-47CF-BC80-A9A69DBB684C}" type="parTrans" cxnId="{C415E7FC-2FE0-430A-92EB-AFBFCF9E53D8}">
      <dgm:prSet/>
      <dgm:spPr/>
      <dgm:t>
        <a:bodyPr/>
        <a:lstStyle/>
        <a:p>
          <a:endParaRPr lang="en-US"/>
        </a:p>
      </dgm:t>
    </dgm:pt>
    <dgm:pt modelId="{9FB55776-93BD-40CE-9022-29F322513E20}" type="sibTrans" cxnId="{C415E7FC-2FE0-430A-92EB-AFBFCF9E53D8}">
      <dgm:prSet/>
      <dgm:spPr/>
      <dgm:t>
        <a:bodyPr/>
        <a:lstStyle/>
        <a:p>
          <a:endParaRPr lang="en-US"/>
        </a:p>
      </dgm:t>
    </dgm:pt>
    <dgm:pt modelId="{63BACA74-2576-42F4-B3E0-8EC2EDFEDCFD}">
      <dgm:prSet/>
      <dgm:spPr/>
      <dgm:t>
        <a:bodyPr/>
        <a:lstStyle/>
        <a:p>
          <a:r>
            <a:rPr lang="en-US"/>
            <a:t>Each product may receive many complaints </a:t>
          </a:r>
        </a:p>
      </dgm:t>
    </dgm:pt>
    <dgm:pt modelId="{F0CC13D3-3EFE-4261-9F68-8AD578CB56E1}" type="parTrans" cxnId="{1A1F0FE1-4FF3-4D43-8B9E-05FD031C24B0}">
      <dgm:prSet/>
      <dgm:spPr/>
      <dgm:t>
        <a:bodyPr/>
        <a:lstStyle/>
        <a:p>
          <a:endParaRPr lang="en-US"/>
        </a:p>
      </dgm:t>
    </dgm:pt>
    <dgm:pt modelId="{3E87A679-8B7C-4C2E-AF62-D1E909D6AA42}" type="sibTrans" cxnId="{1A1F0FE1-4FF3-4D43-8B9E-05FD031C24B0}">
      <dgm:prSet/>
      <dgm:spPr/>
      <dgm:t>
        <a:bodyPr/>
        <a:lstStyle/>
        <a:p>
          <a:endParaRPr lang="en-US"/>
        </a:p>
      </dgm:t>
    </dgm:pt>
    <dgm:pt modelId="{211B66B0-D619-461B-95B6-56BB045E6694}">
      <dgm:prSet/>
      <dgm:spPr/>
      <dgm:t>
        <a:bodyPr/>
        <a:lstStyle/>
        <a:p>
          <a:r>
            <a:rPr lang="en-US"/>
            <a:t>Each complaint must link to one product. </a:t>
          </a:r>
        </a:p>
      </dgm:t>
    </dgm:pt>
    <dgm:pt modelId="{B5D847D9-DA04-4FD7-A480-BBAFC2766D17}" type="parTrans" cxnId="{85831350-10DD-45A7-A362-F0DCE3F89A69}">
      <dgm:prSet/>
      <dgm:spPr/>
      <dgm:t>
        <a:bodyPr/>
        <a:lstStyle/>
        <a:p>
          <a:endParaRPr lang="en-US"/>
        </a:p>
      </dgm:t>
    </dgm:pt>
    <dgm:pt modelId="{7CADDF3A-91E5-445A-AD57-0CFCFB667438}" type="sibTrans" cxnId="{85831350-10DD-45A7-A362-F0DCE3F89A69}">
      <dgm:prSet/>
      <dgm:spPr/>
      <dgm:t>
        <a:bodyPr/>
        <a:lstStyle/>
        <a:p>
          <a:endParaRPr lang="en-US"/>
        </a:p>
      </dgm:t>
    </dgm:pt>
    <dgm:pt modelId="{826C7D14-E5CA-42BD-851F-66397DEB9025}">
      <dgm:prSet/>
      <dgm:spPr/>
      <dgm:t>
        <a:bodyPr/>
        <a:lstStyle/>
        <a:p>
          <a:r>
            <a:rPr lang="en-US"/>
            <a:t>Each complaint can lead to one investigation. </a:t>
          </a:r>
        </a:p>
      </dgm:t>
    </dgm:pt>
    <dgm:pt modelId="{6D264744-6812-4E5F-A0E3-1DD771CCA73C}" type="parTrans" cxnId="{E1F3AB1F-1708-42F1-86B3-E662F2049517}">
      <dgm:prSet/>
      <dgm:spPr/>
      <dgm:t>
        <a:bodyPr/>
        <a:lstStyle/>
        <a:p>
          <a:endParaRPr lang="en-US"/>
        </a:p>
      </dgm:t>
    </dgm:pt>
    <dgm:pt modelId="{DB04EAA5-7CFD-4F26-A87B-A63EB06DC278}" type="sibTrans" cxnId="{E1F3AB1F-1708-42F1-86B3-E662F2049517}">
      <dgm:prSet/>
      <dgm:spPr/>
      <dgm:t>
        <a:bodyPr/>
        <a:lstStyle/>
        <a:p>
          <a:endParaRPr lang="en-US"/>
        </a:p>
      </dgm:t>
    </dgm:pt>
    <dgm:pt modelId="{1234D302-439D-442D-A1C6-A6F97241545F}">
      <dgm:prSet/>
      <dgm:spPr/>
      <dgm:t>
        <a:bodyPr/>
        <a:lstStyle/>
        <a:p>
          <a:r>
            <a:rPr lang="en-US"/>
            <a:t>Each investigation must be tied to precisely one complaint. </a:t>
          </a:r>
        </a:p>
      </dgm:t>
    </dgm:pt>
    <dgm:pt modelId="{79AD9C0F-3E7D-4B0E-A9DE-367A0509E314}" type="parTrans" cxnId="{261A27F4-C34E-4E5B-BF3E-E78114E96170}">
      <dgm:prSet/>
      <dgm:spPr/>
      <dgm:t>
        <a:bodyPr/>
        <a:lstStyle/>
        <a:p>
          <a:endParaRPr lang="en-US"/>
        </a:p>
      </dgm:t>
    </dgm:pt>
    <dgm:pt modelId="{8B8D40E2-32F5-4A98-AC4D-018CF89E2681}" type="sibTrans" cxnId="{261A27F4-C34E-4E5B-BF3E-E78114E96170}">
      <dgm:prSet/>
      <dgm:spPr/>
      <dgm:t>
        <a:bodyPr/>
        <a:lstStyle/>
        <a:p>
          <a:endParaRPr lang="en-US"/>
        </a:p>
      </dgm:t>
    </dgm:pt>
    <dgm:pt modelId="{6121857B-EEC5-4694-939F-8155C68E29EC}">
      <dgm:prSet/>
      <dgm:spPr/>
      <dgm:t>
        <a:bodyPr/>
        <a:lstStyle/>
        <a:p>
          <a:r>
            <a:rPr lang="en-US"/>
            <a:t>Each investigation can result in many enforcement actions </a:t>
          </a:r>
        </a:p>
      </dgm:t>
    </dgm:pt>
    <dgm:pt modelId="{060A0200-7B91-454C-A7A7-70F75F824659}" type="parTrans" cxnId="{F3B9E0FC-60FA-4FB6-ABAD-01CF6A9BD9C9}">
      <dgm:prSet/>
      <dgm:spPr/>
      <dgm:t>
        <a:bodyPr/>
        <a:lstStyle/>
        <a:p>
          <a:endParaRPr lang="en-US"/>
        </a:p>
      </dgm:t>
    </dgm:pt>
    <dgm:pt modelId="{046C7C64-9DE1-45FE-88F4-BCEF1D822E39}" type="sibTrans" cxnId="{F3B9E0FC-60FA-4FB6-ABAD-01CF6A9BD9C9}">
      <dgm:prSet/>
      <dgm:spPr/>
      <dgm:t>
        <a:bodyPr/>
        <a:lstStyle/>
        <a:p>
          <a:endParaRPr lang="en-US"/>
        </a:p>
      </dgm:t>
    </dgm:pt>
    <dgm:pt modelId="{6CDE9B93-CC51-4271-A1DF-65CDC84E2B57}">
      <dgm:prSet/>
      <dgm:spPr/>
      <dgm:t>
        <a:bodyPr/>
        <a:lstStyle/>
        <a:p>
          <a:r>
            <a:rPr lang="en-US"/>
            <a:t>Each enforcement action must be related to exactly one investigation. </a:t>
          </a:r>
        </a:p>
      </dgm:t>
    </dgm:pt>
    <dgm:pt modelId="{9DD00EA1-2AB3-4055-AD5B-5139A391870C}" type="parTrans" cxnId="{54B1E697-675E-4AE0-A047-499B28A444E0}">
      <dgm:prSet/>
      <dgm:spPr/>
      <dgm:t>
        <a:bodyPr/>
        <a:lstStyle/>
        <a:p>
          <a:endParaRPr lang="en-US"/>
        </a:p>
      </dgm:t>
    </dgm:pt>
    <dgm:pt modelId="{0BF8EE75-F16B-4AA5-83AE-DC4F2A8485D0}" type="sibTrans" cxnId="{54B1E697-675E-4AE0-A047-499B28A444E0}">
      <dgm:prSet/>
      <dgm:spPr/>
      <dgm:t>
        <a:bodyPr/>
        <a:lstStyle/>
        <a:p>
          <a:endParaRPr lang="en-US"/>
        </a:p>
      </dgm:t>
    </dgm:pt>
    <dgm:pt modelId="{1BCFC5ED-7407-4597-8751-41D9CC6D0719}">
      <dgm:prSet/>
      <dgm:spPr/>
      <dgm:t>
        <a:bodyPr/>
        <a:lstStyle/>
        <a:p>
          <a:r>
            <a:rPr lang="en-US"/>
            <a:t>Each customer can engage in many transactions </a:t>
          </a:r>
        </a:p>
      </dgm:t>
    </dgm:pt>
    <dgm:pt modelId="{C5BBD54A-1BCC-4FD5-A783-4CC3455A6194}" type="parTrans" cxnId="{9B2C4F4D-5E33-4D82-ABF2-30CD3BC2AAAA}">
      <dgm:prSet/>
      <dgm:spPr/>
      <dgm:t>
        <a:bodyPr/>
        <a:lstStyle/>
        <a:p>
          <a:endParaRPr lang="en-US"/>
        </a:p>
      </dgm:t>
    </dgm:pt>
    <dgm:pt modelId="{257607F2-7189-47FA-BCB8-D8E445E6D8D6}" type="sibTrans" cxnId="{9B2C4F4D-5E33-4D82-ABF2-30CD3BC2AAAA}">
      <dgm:prSet/>
      <dgm:spPr/>
      <dgm:t>
        <a:bodyPr/>
        <a:lstStyle/>
        <a:p>
          <a:endParaRPr lang="en-US"/>
        </a:p>
      </dgm:t>
    </dgm:pt>
    <dgm:pt modelId="{9B37A1CE-D55E-4940-A8AE-8B0587308BA0}">
      <dgm:prSet/>
      <dgm:spPr/>
      <dgm:t>
        <a:bodyPr/>
        <a:lstStyle/>
        <a:p>
          <a:r>
            <a:rPr lang="en-US"/>
            <a:t>Each transaction must involve exactly one customer. </a:t>
          </a:r>
        </a:p>
      </dgm:t>
    </dgm:pt>
    <dgm:pt modelId="{05CF19C9-FE24-4995-83CA-DBD4F2AD2460}" type="parTrans" cxnId="{DC09D978-24A4-4DEE-A7E1-CB609D268D1C}">
      <dgm:prSet/>
      <dgm:spPr/>
      <dgm:t>
        <a:bodyPr/>
        <a:lstStyle/>
        <a:p>
          <a:endParaRPr lang="en-US"/>
        </a:p>
      </dgm:t>
    </dgm:pt>
    <dgm:pt modelId="{2A87F946-38CA-41E6-B7F0-9358665D9068}" type="sibTrans" cxnId="{DC09D978-24A4-4DEE-A7E1-CB609D268D1C}">
      <dgm:prSet/>
      <dgm:spPr/>
      <dgm:t>
        <a:bodyPr/>
        <a:lstStyle/>
        <a:p>
          <a:endParaRPr lang="en-US"/>
        </a:p>
      </dgm:t>
    </dgm:pt>
    <dgm:pt modelId="{867DC1C4-DC79-4366-A77E-FD3FA0679705}">
      <dgm:prSet/>
      <dgm:spPr/>
      <dgm:t>
        <a:bodyPr/>
        <a:lstStyle/>
        <a:p>
          <a:r>
            <a:rPr lang="en-US"/>
            <a:t>Each transaction must involve at least one product </a:t>
          </a:r>
        </a:p>
      </dgm:t>
    </dgm:pt>
    <dgm:pt modelId="{F7A5FA74-6AC1-4B3C-859C-0DEC4CD34E4B}" type="parTrans" cxnId="{A7EED7AE-947E-427D-82BF-92485E57ABE4}">
      <dgm:prSet/>
      <dgm:spPr/>
      <dgm:t>
        <a:bodyPr/>
        <a:lstStyle/>
        <a:p>
          <a:endParaRPr lang="en-US"/>
        </a:p>
      </dgm:t>
    </dgm:pt>
    <dgm:pt modelId="{E8E9D9DC-505F-47D8-B79B-91247EE11D1E}" type="sibTrans" cxnId="{A7EED7AE-947E-427D-82BF-92485E57ABE4}">
      <dgm:prSet/>
      <dgm:spPr/>
      <dgm:t>
        <a:bodyPr/>
        <a:lstStyle/>
        <a:p>
          <a:endParaRPr lang="en-US"/>
        </a:p>
      </dgm:t>
    </dgm:pt>
    <dgm:pt modelId="{8B5C45EA-7765-4214-B73C-EDC036C9D407}">
      <dgm:prSet/>
      <dgm:spPr/>
      <dgm:t>
        <a:bodyPr/>
        <a:lstStyle/>
        <a:p>
          <a:r>
            <a:rPr lang="en-US"/>
            <a:t>Each product can be involved in many transactions. </a:t>
          </a:r>
        </a:p>
      </dgm:t>
    </dgm:pt>
    <dgm:pt modelId="{29D31073-B0D7-4F96-8292-20A5AC7BAA95}" type="parTrans" cxnId="{6289723D-0442-4D07-A434-8C1716C46F1A}">
      <dgm:prSet/>
      <dgm:spPr/>
      <dgm:t>
        <a:bodyPr/>
        <a:lstStyle/>
        <a:p>
          <a:endParaRPr lang="en-US"/>
        </a:p>
      </dgm:t>
    </dgm:pt>
    <dgm:pt modelId="{6783502C-463F-44F0-BBFD-9BCAB6E13864}" type="sibTrans" cxnId="{6289723D-0442-4D07-A434-8C1716C46F1A}">
      <dgm:prSet/>
      <dgm:spPr/>
      <dgm:t>
        <a:bodyPr/>
        <a:lstStyle/>
        <a:p>
          <a:endParaRPr lang="en-US"/>
        </a:p>
      </dgm:t>
    </dgm:pt>
    <dgm:pt modelId="{6E4A572D-CA31-4989-8C32-E9624F985823}" type="pres">
      <dgm:prSet presAssocID="{37BF0EA1-3E41-4E7B-9219-236BF1B7E87D}" presName="diagram" presStyleCnt="0">
        <dgm:presLayoutVars>
          <dgm:dir/>
          <dgm:resizeHandles val="exact"/>
        </dgm:presLayoutVars>
      </dgm:prSet>
      <dgm:spPr/>
    </dgm:pt>
    <dgm:pt modelId="{DF121158-B0E3-49BF-A74C-7D8136ECC5F0}" type="pres">
      <dgm:prSet presAssocID="{574E30D7-1F4C-4FF1-8A7E-D1E6EE43B322}" presName="node" presStyleLbl="node1" presStyleIdx="0" presStyleCnt="14">
        <dgm:presLayoutVars>
          <dgm:bulletEnabled val="1"/>
        </dgm:presLayoutVars>
      </dgm:prSet>
      <dgm:spPr/>
    </dgm:pt>
    <dgm:pt modelId="{A66B0598-C3EC-4DE5-98AE-2D9620D02E53}" type="pres">
      <dgm:prSet presAssocID="{53B77785-AE65-4649-96DB-D7E54BFFCDA5}" presName="sibTrans" presStyleCnt="0"/>
      <dgm:spPr/>
    </dgm:pt>
    <dgm:pt modelId="{6E9F4E45-733F-472D-A48C-CF0902F58780}" type="pres">
      <dgm:prSet presAssocID="{6AFC4EFB-BCAD-4C6C-A6A0-FF5858FC5A1B}" presName="node" presStyleLbl="node1" presStyleIdx="1" presStyleCnt="14">
        <dgm:presLayoutVars>
          <dgm:bulletEnabled val="1"/>
        </dgm:presLayoutVars>
      </dgm:prSet>
      <dgm:spPr/>
    </dgm:pt>
    <dgm:pt modelId="{84AFDB42-8238-4C4D-BD34-3CD40FE6210C}" type="pres">
      <dgm:prSet presAssocID="{AC7BAE20-707D-4C35-882B-9702257FB8B9}" presName="sibTrans" presStyleCnt="0"/>
      <dgm:spPr/>
    </dgm:pt>
    <dgm:pt modelId="{985082A3-7156-4633-B4FE-C3FAA1959A48}" type="pres">
      <dgm:prSet presAssocID="{966BF0E5-29F7-495B-893A-046ECAA55118}" presName="node" presStyleLbl="node1" presStyleIdx="2" presStyleCnt="14">
        <dgm:presLayoutVars>
          <dgm:bulletEnabled val="1"/>
        </dgm:presLayoutVars>
      </dgm:prSet>
      <dgm:spPr/>
    </dgm:pt>
    <dgm:pt modelId="{D84C176A-5316-494F-AAED-EA321251855D}" type="pres">
      <dgm:prSet presAssocID="{140317B2-1399-404C-ACFA-884B8C6CECD1}" presName="sibTrans" presStyleCnt="0"/>
      <dgm:spPr/>
    </dgm:pt>
    <dgm:pt modelId="{DAD8C843-E49F-4495-9D0F-8EAD2E948E9F}" type="pres">
      <dgm:prSet presAssocID="{A0289E1B-C0CD-4358-A328-FA2D5B4A190D}" presName="node" presStyleLbl="node1" presStyleIdx="3" presStyleCnt="14">
        <dgm:presLayoutVars>
          <dgm:bulletEnabled val="1"/>
        </dgm:presLayoutVars>
      </dgm:prSet>
      <dgm:spPr/>
    </dgm:pt>
    <dgm:pt modelId="{CD8B9A33-0CD2-48BA-8D32-A56145FB68A7}" type="pres">
      <dgm:prSet presAssocID="{9FB55776-93BD-40CE-9022-29F322513E20}" presName="sibTrans" presStyleCnt="0"/>
      <dgm:spPr/>
    </dgm:pt>
    <dgm:pt modelId="{FBF5E6D8-0ECC-498D-8507-8BADD710573B}" type="pres">
      <dgm:prSet presAssocID="{63BACA74-2576-42F4-B3E0-8EC2EDFEDCFD}" presName="node" presStyleLbl="node1" presStyleIdx="4" presStyleCnt="14">
        <dgm:presLayoutVars>
          <dgm:bulletEnabled val="1"/>
        </dgm:presLayoutVars>
      </dgm:prSet>
      <dgm:spPr/>
    </dgm:pt>
    <dgm:pt modelId="{2D6C5D27-5BB8-4406-B9FE-BF8A62ABC085}" type="pres">
      <dgm:prSet presAssocID="{3E87A679-8B7C-4C2E-AF62-D1E909D6AA42}" presName="sibTrans" presStyleCnt="0"/>
      <dgm:spPr/>
    </dgm:pt>
    <dgm:pt modelId="{FC737C73-A31E-440D-B041-75E9285572FB}" type="pres">
      <dgm:prSet presAssocID="{211B66B0-D619-461B-95B6-56BB045E6694}" presName="node" presStyleLbl="node1" presStyleIdx="5" presStyleCnt="14">
        <dgm:presLayoutVars>
          <dgm:bulletEnabled val="1"/>
        </dgm:presLayoutVars>
      </dgm:prSet>
      <dgm:spPr/>
    </dgm:pt>
    <dgm:pt modelId="{4C370E7A-5AA5-4CE3-B3DE-79FE099CC390}" type="pres">
      <dgm:prSet presAssocID="{7CADDF3A-91E5-445A-AD57-0CFCFB667438}" presName="sibTrans" presStyleCnt="0"/>
      <dgm:spPr/>
    </dgm:pt>
    <dgm:pt modelId="{7BA49F56-36FA-4D8E-958D-7BB6F54DADE4}" type="pres">
      <dgm:prSet presAssocID="{826C7D14-E5CA-42BD-851F-66397DEB9025}" presName="node" presStyleLbl="node1" presStyleIdx="6" presStyleCnt="14">
        <dgm:presLayoutVars>
          <dgm:bulletEnabled val="1"/>
        </dgm:presLayoutVars>
      </dgm:prSet>
      <dgm:spPr/>
    </dgm:pt>
    <dgm:pt modelId="{0822B237-0854-49B2-9305-804DF9850F8C}" type="pres">
      <dgm:prSet presAssocID="{DB04EAA5-7CFD-4F26-A87B-A63EB06DC278}" presName="sibTrans" presStyleCnt="0"/>
      <dgm:spPr/>
    </dgm:pt>
    <dgm:pt modelId="{BFD58F4B-4E35-4CA9-BC6B-3251D3FF067E}" type="pres">
      <dgm:prSet presAssocID="{1234D302-439D-442D-A1C6-A6F97241545F}" presName="node" presStyleLbl="node1" presStyleIdx="7" presStyleCnt="14">
        <dgm:presLayoutVars>
          <dgm:bulletEnabled val="1"/>
        </dgm:presLayoutVars>
      </dgm:prSet>
      <dgm:spPr/>
    </dgm:pt>
    <dgm:pt modelId="{BAD0F99D-97F7-453D-887C-AB42760B67AB}" type="pres">
      <dgm:prSet presAssocID="{8B8D40E2-32F5-4A98-AC4D-018CF89E2681}" presName="sibTrans" presStyleCnt="0"/>
      <dgm:spPr/>
    </dgm:pt>
    <dgm:pt modelId="{7DDFACC2-E0E4-4986-80AE-7583E3FC4182}" type="pres">
      <dgm:prSet presAssocID="{6121857B-EEC5-4694-939F-8155C68E29EC}" presName="node" presStyleLbl="node1" presStyleIdx="8" presStyleCnt="14">
        <dgm:presLayoutVars>
          <dgm:bulletEnabled val="1"/>
        </dgm:presLayoutVars>
      </dgm:prSet>
      <dgm:spPr/>
    </dgm:pt>
    <dgm:pt modelId="{7B9624F6-AD0A-4B79-AD2B-DF3E58EA16DE}" type="pres">
      <dgm:prSet presAssocID="{046C7C64-9DE1-45FE-88F4-BCEF1D822E39}" presName="sibTrans" presStyleCnt="0"/>
      <dgm:spPr/>
    </dgm:pt>
    <dgm:pt modelId="{7FF0D545-6608-4CDA-B786-49C289CFC3CB}" type="pres">
      <dgm:prSet presAssocID="{6CDE9B93-CC51-4271-A1DF-65CDC84E2B57}" presName="node" presStyleLbl="node1" presStyleIdx="9" presStyleCnt="14">
        <dgm:presLayoutVars>
          <dgm:bulletEnabled val="1"/>
        </dgm:presLayoutVars>
      </dgm:prSet>
      <dgm:spPr/>
    </dgm:pt>
    <dgm:pt modelId="{A2F2B3D2-551B-4851-B5EE-E05BE18E5338}" type="pres">
      <dgm:prSet presAssocID="{0BF8EE75-F16B-4AA5-83AE-DC4F2A8485D0}" presName="sibTrans" presStyleCnt="0"/>
      <dgm:spPr/>
    </dgm:pt>
    <dgm:pt modelId="{DC1BEDBB-5AFF-4662-B874-9AEDA8735055}" type="pres">
      <dgm:prSet presAssocID="{1BCFC5ED-7407-4597-8751-41D9CC6D0719}" presName="node" presStyleLbl="node1" presStyleIdx="10" presStyleCnt="14">
        <dgm:presLayoutVars>
          <dgm:bulletEnabled val="1"/>
        </dgm:presLayoutVars>
      </dgm:prSet>
      <dgm:spPr/>
    </dgm:pt>
    <dgm:pt modelId="{B9E56E4F-55AE-42E2-9986-65CCD9599317}" type="pres">
      <dgm:prSet presAssocID="{257607F2-7189-47FA-BCB8-D8E445E6D8D6}" presName="sibTrans" presStyleCnt="0"/>
      <dgm:spPr/>
    </dgm:pt>
    <dgm:pt modelId="{E864065A-2192-44E1-B077-A46F216C65E1}" type="pres">
      <dgm:prSet presAssocID="{9B37A1CE-D55E-4940-A8AE-8B0587308BA0}" presName="node" presStyleLbl="node1" presStyleIdx="11" presStyleCnt="14">
        <dgm:presLayoutVars>
          <dgm:bulletEnabled val="1"/>
        </dgm:presLayoutVars>
      </dgm:prSet>
      <dgm:spPr/>
    </dgm:pt>
    <dgm:pt modelId="{135C4E83-05CA-4CD4-9972-317826FF3029}" type="pres">
      <dgm:prSet presAssocID="{2A87F946-38CA-41E6-B7F0-9358665D9068}" presName="sibTrans" presStyleCnt="0"/>
      <dgm:spPr/>
    </dgm:pt>
    <dgm:pt modelId="{67900168-328B-4F38-92C3-56520D086893}" type="pres">
      <dgm:prSet presAssocID="{867DC1C4-DC79-4366-A77E-FD3FA0679705}" presName="node" presStyleLbl="node1" presStyleIdx="12" presStyleCnt="14">
        <dgm:presLayoutVars>
          <dgm:bulletEnabled val="1"/>
        </dgm:presLayoutVars>
      </dgm:prSet>
      <dgm:spPr/>
    </dgm:pt>
    <dgm:pt modelId="{AB52E50F-2E46-4269-8DB3-CC39F8B6E009}" type="pres">
      <dgm:prSet presAssocID="{E8E9D9DC-505F-47D8-B79B-91247EE11D1E}" presName="sibTrans" presStyleCnt="0"/>
      <dgm:spPr/>
    </dgm:pt>
    <dgm:pt modelId="{2B0AD30D-17CE-466C-A9A7-2900A6BC7B65}" type="pres">
      <dgm:prSet presAssocID="{8B5C45EA-7765-4214-B73C-EDC036C9D407}" presName="node" presStyleLbl="node1" presStyleIdx="13" presStyleCnt="14">
        <dgm:presLayoutVars>
          <dgm:bulletEnabled val="1"/>
        </dgm:presLayoutVars>
      </dgm:prSet>
      <dgm:spPr/>
    </dgm:pt>
  </dgm:ptLst>
  <dgm:cxnLst>
    <dgm:cxn modelId="{A740A70E-FACF-4388-9790-1208043F6EC9}" type="presOf" srcId="{1234D302-439D-442D-A1C6-A6F97241545F}" destId="{BFD58F4B-4E35-4CA9-BC6B-3251D3FF067E}" srcOrd="0" destOrd="0" presId="urn:microsoft.com/office/officeart/2005/8/layout/default"/>
    <dgm:cxn modelId="{606F6418-D966-4D7F-8437-5E5EF16AE391}" type="presOf" srcId="{826C7D14-E5CA-42BD-851F-66397DEB9025}" destId="{7BA49F56-36FA-4D8E-958D-7BB6F54DADE4}" srcOrd="0" destOrd="0" presId="urn:microsoft.com/office/officeart/2005/8/layout/default"/>
    <dgm:cxn modelId="{E1F3AB1F-1708-42F1-86B3-E662F2049517}" srcId="{37BF0EA1-3E41-4E7B-9219-236BF1B7E87D}" destId="{826C7D14-E5CA-42BD-851F-66397DEB9025}" srcOrd="6" destOrd="0" parTransId="{6D264744-6812-4E5F-A0E3-1DD771CCA73C}" sibTransId="{DB04EAA5-7CFD-4F26-A87B-A63EB06DC278}"/>
    <dgm:cxn modelId="{77398630-9B78-40D4-8A10-4DADAACCA31E}" type="presOf" srcId="{574E30D7-1F4C-4FF1-8A7E-D1E6EE43B322}" destId="{DF121158-B0E3-49BF-A74C-7D8136ECC5F0}" srcOrd="0" destOrd="0" presId="urn:microsoft.com/office/officeart/2005/8/layout/default"/>
    <dgm:cxn modelId="{6289723D-0442-4D07-A434-8C1716C46F1A}" srcId="{37BF0EA1-3E41-4E7B-9219-236BF1B7E87D}" destId="{8B5C45EA-7765-4214-B73C-EDC036C9D407}" srcOrd="13" destOrd="0" parTransId="{29D31073-B0D7-4F96-8292-20A5AC7BAA95}" sibTransId="{6783502C-463F-44F0-BBFD-9BCAB6E13864}"/>
    <dgm:cxn modelId="{B5384A5F-4C77-4B04-BEAD-A47237C8497E}" type="presOf" srcId="{A0289E1B-C0CD-4358-A328-FA2D5B4A190D}" destId="{DAD8C843-E49F-4495-9D0F-8EAD2E948E9F}" srcOrd="0" destOrd="0" presId="urn:microsoft.com/office/officeart/2005/8/layout/default"/>
    <dgm:cxn modelId="{D8803367-AD25-4999-B11A-AF8BD437F666}" type="presOf" srcId="{6AFC4EFB-BCAD-4C6C-A6A0-FF5858FC5A1B}" destId="{6E9F4E45-733F-472D-A48C-CF0902F58780}" srcOrd="0" destOrd="0" presId="urn:microsoft.com/office/officeart/2005/8/layout/default"/>
    <dgm:cxn modelId="{9B2C4F4D-5E33-4D82-ABF2-30CD3BC2AAAA}" srcId="{37BF0EA1-3E41-4E7B-9219-236BF1B7E87D}" destId="{1BCFC5ED-7407-4597-8751-41D9CC6D0719}" srcOrd="10" destOrd="0" parTransId="{C5BBD54A-1BCC-4FD5-A783-4CC3455A6194}" sibTransId="{257607F2-7189-47FA-BCB8-D8E445E6D8D6}"/>
    <dgm:cxn modelId="{5B469B6E-85D1-4DA6-B792-476B7041FCE1}" type="presOf" srcId="{6121857B-EEC5-4694-939F-8155C68E29EC}" destId="{7DDFACC2-E0E4-4986-80AE-7583E3FC4182}" srcOrd="0" destOrd="0" presId="urn:microsoft.com/office/officeart/2005/8/layout/default"/>
    <dgm:cxn modelId="{85831350-10DD-45A7-A362-F0DCE3F89A69}" srcId="{37BF0EA1-3E41-4E7B-9219-236BF1B7E87D}" destId="{211B66B0-D619-461B-95B6-56BB045E6694}" srcOrd="5" destOrd="0" parTransId="{B5D847D9-DA04-4FD7-A480-BBAFC2766D17}" sibTransId="{7CADDF3A-91E5-445A-AD57-0CFCFB667438}"/>
    <dgm:cxn modelId="{DC09D978-24A4-4DEE-A7E1-CB609D268D1C}" srcId="{37BF0EA1-3E41-4E7B-9219-236BF1B7E87D}" destId="{9B37A1CE-D55E-4940-A8AE-8B0587308BA0}" srcOrd="11" destOrd="0" parTransId="{05CF19C9-FE24-4995-83CA-DBD4F2AD2460}" sibTransId="{2A87F946-38CA-41E6-B7F0-9358665D9068}"/>
    <dgm:cxn modelId="{96A88E7C-7793-4E61-B7E5-452D3ECFEE5B}" type="presOf" srcId="{37BF0EA1-3E41-4E7B-9219-236BF1B7E87D}" destId="{6E4A572D-CA31-4989-8C32-E9624F985823}" srcOrd="0" destOrd="0" presId="urn:microsoft.com/office/officeart/2005/8/layout/default"/>
    <dgm:cxn modelId="{B857AF83-0F51-4A96-A674-A1CB9A44D4BE}" type="presOf" srcId="{211B66B0-D619-461B-95B6-56BB045E6694}" destId="{FC737C73-A31E-440D-B041-75E9285572FB}" srcOrd="0" destOrd="0" presId="urn:microsoft.com/office/officeart/2005/8/layout/default"/>
    <dgm:cxn modelId="{E19B6687-3E88-4D03-BE21-AB19A3C81383}" type="presOf" srcId="{9B37A1CE-D55E-4940-A8AE-8B0587308BA0}" destId="{E864065A-2192-44E1-B077-A46F216C65E1}" srcOrd="0" destOrd="0" presId="urn:microsoft.com/office/officeart/2005/8/layout/default"/>
    <dgm:cxn modelId="{54B1E697-675E-4AE0-A047-499B28A444E0}" srcId="{37BF0EA1-3E41-4E7B-9219-236BF1B7E87D}" destId="{6CDE9B93-CC51-4271-A1DF-65CDC84E2B57}" srcOrd="9" destOrd="0" parTransId="{9DD00EA1-2AB3-4055-AD5B-5139A391870C}" sibTransId="{0BF8EE75-F16B-4AA5-83AE-DC4F2A8485D0}"/>
    <dgm:cxn modelId="{EF1A2B98-8715-4327-84F5-A9A9A89A8708}" type="presOf" srcId="{1BCFC5ED-7407-4597-8751-41D9CC6D0719}" destId="{DC1BEDBB-5AFF-4662-B874-9AEDA8735055}" srcOrd="0" destOrd="0" presId="urn:microsoft.com/office/officeart/2005/8/layout/default"/>
    <dgm:cxn modelId="{DA277CA2-2EF2-41C0-BBE3-AD5DA5D451BB}" type="presOf" srcId="{966BF0E5-29F7-495B-893A-046ECAA55118}" destId="{985082A3-7156-4633-B4FE-C3FAA1959A48}" srcOrd="0" destOrd="0" presId="urn:microsoft.com/office/officeart/2005/8/layout/default"/>
    <dgm:cxn modelId="{A7EED7AE-947E-427D-82BF-92485E57ABE4}" srcId="{37BF0EA1-3E41-4E7B-9219-236BF1B7E87D}" destId="{867DC1C4-DC79-4366-A77E-FD3FA0679705}" srcOrd="12" destOrd="0" parTransId="{F7A5FA74-6AC1-4B3C-859C-0DEC4CD34E4B}" sibTransId="{E8E9D9DC-505F-47D8-B79B-91247EE11D1E}"/>
    <dgm:cxn modelId="{FD4C2FBD-D701-4E84-A9F6-C60FC87069E1}" type="presOf" srcId="{867DC1C4-DC79-4366-A77E-FD3FA0679705}" destId="{67900168-328B-4F38-92C3-56520D086893}" srcOrd="0" destOrd="0" presId="urn:microsoft.com/office/officeart/2005/8/layout/default"/>
    <dgm:cxn modelId="{119A22C0-29DF-4A2B-89F9-43517A9EDFC2}" srcId="{37BF0EA1-3E41-4E7B-9219-236BF1B7E87D}" destId="{6AFC4EFB-BCAD-4C6C-A6A0-FF5858FC5A1B}" srcOrd="1" destOrd="0" parTransId="{9F4B7A25-BA61-45F4-86E3-71C329CDEFED}" sibTransId="{AC7BAE20-707D-4C35-882B-9702257FB8B9}"/>
    <dgm:cxn modelId="{34F826C4-EB22-412E-B860-F25116E5898B}" type="presOf" srcId="{63BACA74-2576-42F4-B3E0-8EC2EDFEDCFD}" destId="{FBF5E6D8-0ECC-498D-8507-8BADD710573B}" srcOrd="0" destOrd="0" presId="urn:microsoft.com/office/officeart/2005/8/layout/default"/>
    <dgm:cxn modelId="{1A1F0FE1-4FF3-4D43-8B9E-05FD031C24B0}" srcId="{37BF0EA1-3E41-4E7B-9219-236BF1B7E87D}" destId="{63BACA74-2576-42F4-B3E0-8EC2EDFEDCFD}" srcOrd="4" destOrd="0" parTransId="{F0CC13D3-3EFE-4261-9F68-8AD578CB56E1}" sibTransId="{3E87A679-8B7C-4C2E-AF62-D1E909D6AA42}"/>
    <dgm:cxn modelId="{62E502E5-2CDD-4046-B877-8BD9F8C1D9F0}" srcId="{37BF0EA1-3E41-4E7B-9219-236BF1B7E87D}" destId="{966BF0E5-29F7-495B-893A-046ECAA55118}" srcOrd="2" destOrd="0" parTransId="{74D1013B-EB90-4414-B0A5-EFCDB439AF6D}" sibTransId="{140317B2-1399-404C-ACFA-884B8C6CECD1}"/>
    <dgm:cxn modelId="{D36B59EE-B30B-4D77-84DD-B53952D709A2}" type="presOf" srcId="{8B5C45EA-7765-4214-B73C-EDC036C9D407}" destId="{2B0AD30D-17CE-466C-A9A7-2900A6BC7B65}" srcOrd="0" destOrd="0" presId="urn:microsoft.com/office/officeart/2005/8/layout/default"/>
    <dgm:cxn modelId="{261A27F4-C34E-4E5B-BF3E-E78114E96170}" srcId="{37BF0EA1-3E41-4E7B-9219-236BF1B7E87D}" destId="{1234D302-439D-442D-A1C6-A6F97241545F}" srcOrd="7" destOrd="0" parTransId="{79AD9C0F-3E7D-4B0E-A9DE-367A0509E314}" sibTransId="{8B8D40E2-32F5-4A98-AC4D-018CF89E2681}"/>
    <dgm:cxn modelId="{416F4DFA-77F0-44E7-99DD-42FFBC7C5409}" srcId="{37BF0EA1-3E41-4E7B-9219-236BF1B7E87D}" destId="{574E30D7-1F4C-4FF1-8A7E-D1E6EE43B322}" srcOrd="0" destOrd="0" parTransId="{21930FD7-94C9-4997-9D63-09A020A3827E}" sibTransId="{53B77785-AE65-4649-96DB-D7E54BFFCDA5}"/>
    <dgm:cxn modelId="{6920A9FC-0305-49AE-880C-D8DB170C1BEC}" type="presOf" srcId="{6CDE9B93-CC51-4271-A1DF-65CDC84E2B57}" destId="{7FF0D545-6608-4CDA-B786-49C289CFC3CB}" srcOrd="0" destOrd="0" presId="urn:microsoft.com/office/officeart/2005/8/layout/default"/>
    <dgm:cxn modelId="{F3B9E0FC-60FA-4FB6-ABAD-01CF6A9BD9C9}" srcId="{37BF0EA1-3E41-4E7B-9219-236BF1B7E87D}" destId="{6121857B-EEC5-4694-939F-8155C68E29EC}" srcOrd="8" destOrd="0" parTransId="{060A0200-7B91-454C-A7A7-70F75F824659}" sibTransId="{046C7C64-9DE1-45FE-88F4-BCEF1D822E39}"/>
    <dgm:cxn modelId="{C415E7FC-2FE0-430A-92EB-AFBFCF9E53D8}" srcId="{37BF0EA1-3E41-4E7B-9219-236BF1B7E87D}" destId="{A0289E1B-C0CD-4358-A328-FA2D5B4A190D}" srcOrd="3" destOrd="0" parTransId="{79F28E28-F01D-47CF-BC80-A9A69DBB684C}" sibTransId="{9FB55776-93BD-40CE-9022-29F322513E20}"/>
    <dgm:cxn modelId="{42645F84-D1CD-413E-B0FD-B167F892423F}" type="presParOf" srcId="{6E4A572D-CA31-4989-8C32-E9624F985823}" destId="{DF121158-B0E3-49BF-A74C-7D8136ECC5F0}" srcOrd="0" destOrd="0" presId="urn:microsoft.com/office/officeart/2005/8/layout/default"/>
    <dgm:cxn modelId="{712F6C99-25CE-4A22-A29F-BCBCE10E6240}" type="presParOf" srcId="{6E4A572D-CA31-4989-8C32-E9624F985823}" destId="{A66B0598-C3EC-4DE5-98AE-2D9620D02E53}" srcOrd="1" destOrd="0" presId="urn:microsoft.com/office/officeart/2005/8/layout/default"/>
    <dgm:cxn modelId="{1DA82A56-CA7F-4AFA-BD1F-CC9F71353A91}" type="presParOf" srcId="{6E4A572D-CA31-4989-8C32-E9624F985823}" destId="{6E9F4E45-733F-472D-A48C-CF0902F58780}" srcOrd="2" destOrd="0" presId="urn:microsoft.com/office/officeart/2005/8/layout/default"/>
    <dgm:cxn modelId="{1DE96078-F8CB-46E5-8431-47A9D8274415}" type="presParOf" srcId="{6E4A572D-CA31-4989-8C32-E9624F985823}" destId="{84AFDB42-8238-4C4D-BD34-3CD40FE6210C}" srcOrd="3" destOrd="0" presId="urn:microsoft.com/office/officeart/2005/8/layout/default"/>
    <dgm:cxn modelId="{AEE17F16-0CE2-44B8-BAE2-6185D40F6FFA}" type="presParOf" srcId="{6E4A572D-CA31-4989-8C32-E9624F985823}" destId="{985082A3-7156-4633-B4FE-C3FAA1959A48}" srcOrd="4" destOrd="0" presId="urn:microsoft.com/office/officeart/2005/8/layout/default"/>
    <dgm:cxn modelId="{911AD457-9FFE-49B4-836C-C6C1F2CF0A99}" type="presParOf" srcId="{6E4A572D-CA31-4989-8C32-E9624F985823}" destId="{D84C176A-5316-494F-AAED-EA321251855D}" srcOrd="5" destOrd="0" presId="urn:microsoft.com/office/officeart/2005/8/layout/default"/>
    <dgm:cxn modelId="{EBD3CD04-5486-4CB6-B31C-BEB1245364B2}" type="presParOf" srcId="{6E4A572D-CA31-4989-8C32-E9624F985823}" destId="{DAD8C843-E49F-4495-9D0F-8EAD2E948E9F}" srcOrd="6" destOrd="0" presId="urn:microsoft.com/office/officeart/2005/8/layout/default"/>
    <dgm:cxn modelId="{7530F41B-FE9E-4B5D-9253-42C0B9523821}" type="presParOf" srcId="{6E4A572D-CA31-4989-8C32-E9624F985823}" destId="{CD8B9A33-0CD2-48BA-8D32-A56145FB68A7}" srcOrd="7" destOrd="0" presId="urn:microsoft.com/office/officeart/2005/8/layout/default"/>
    <dgm:cxn modelId="{65B01D57-A1DC-4900-8971-9D97AB6BF2D9}" type="presParOf" srcId="{6E4A572D-CA31-4989-8C32-E9624F985823}" destId="{FBF5E6D8-0ECC-498D-8507-8BADD710573B}" srcOrd="8" destOrd="0" presId="urn:microsoft.com/office/officeart/2005/8/layout/default"/>
    <dgm:cxn modelId="{0DE0F352-92B4-47CE-B036-F8DF0421E433}" type="presParOf" srcId="{6E4A572D-CA31-4989-8C32-E9624F985823}" destId="{2D6C5D27-5BB8-4406-B9FE-BF8A62ABC085}" srcOrd="9" destOrd="0" presId="urn:microsoft.com/office/officeart/2005/8/layout/default"/>
    <dgm:cxn modelId="{C6746F1F-2F05-41D9-A2F5-090C9B8D14AE}" type="presParOf" srcId="{6E4A572D-CA31-4989-8C32-E9624F985823}" destId="{FC737C73-A31E-440D-B041-75E9285572FB}" srcOrd="10" destOrd="0" presId="urn:microsoft.com/office/officeart/2005/8/layout/default"/>
    <dgm:cxn modelId="{1F384E38-6E3C-4A1E-A578-5024722A663A}" type="presParOf" srcId="{6E4A572D-CA31-4989-8C32-E9624F985823}" destId="{4C370E7A-5AA5-4CE3-B3DE-79FE099CC390}" srcOrd="11" destOrd="0" presId="urn:microsoft.com/office/officeart/2005/8/layout/default"/>
    <dgm:cxn modelId="{B07B954F-DEE3-4BC7-B62D-E7E8262E2782}" type="presParOf" srcId="{6E4A572D-CA31-4989-8C32-E9624F985823}" destId="{7BA49F56-36FA-4D8E-958D-7BB6F54DADE4}" srcOrd="12" destOrd="0" presId="urn:microsoft.com/office/officeart/2005/8/layout/default"/>
    <dgm:cxn modelId="{6B76FE5E-3895-472A-B3BC-A6B5F628DDAF}" type="presParOf" srcId="{6E4A572D-CA31-4989-8C32-E9624F985823}" destId="{0822B237-0854-49B2-9305-804DF9850F8C}" srcOrd="13" destOrd="0" presId="urn:microsoft.com/office/officeart/2005/8/layout/default"/>
    <dgm:cxn modelId="{CA46DA42-B416-4D68-9AEC-AB93561257CB}" type="presParOf" srcId="{6E4A572D-CA31-4989-8C32-E9624F985823}" destId="{BFD58F4B-4E35-4CA9-BC6B-3251D3FF067E}" srcOrd="14" destOrd="0" presId="urn:microsoft.com/office/officeart/2005/8/layout/default"/>
    <dgm:cxn modelId="{1BB55803-1F6D-488F-B287-92D3ED548A5E}" type="presParOf" srcId="{6E4A572D-CA31-4989-8C32-E9624F985823}" destId="{BAD0F99D-97F7-453D-887C-AB42760B67AB}" srcOrd="15" destOrd="0" presId="urn:microsoft.com/office/officeart/2005/8/layout/default"/>
    <dgm:cxn modelId="{B13BEE6F-2F6D-4BF2-9980-4B2F64189A25}" type="presParOf" srcId="{6E4A572D-CA31-4989-8C32-E9624F985823}" destId="{7DDFACC2-E0E4-4986-80AE-7583E3FC4182}" srcOrd="16" destOrd="0" presId="urn:microsoft.com/office/officeart/2005/8/layout/default"/>
    <dgm:cxn modelId="{07CB673A-67DE-480E-9E25-77088F930FA9}" type="presParOf" srcId="{6E4A572D-CA31-4989-8C32-E9624F985823}" destId="{7B9624F6-AD0A-4B79-AD2B-DF3E58EA16DE}" srcOrd="17" destOrd="0" presId="urn:microsoft.com/office/officeart/2005/8/layout/default"/>
    <dgm:cxn modelId="{83C54010-F3FD-4296-98EA-5E40D71CE9B0}" type="presParOf" srcId="{6E4A572D-CA31-4989-8C32-E9624F985823}" destId="{7FF0D545-6608-4CDA-B786-49C289CFC3CB}" srcOrd="18" destOrd="0" presId="urn:microsoft.com/office/officeart/2005/8/layout/default"/>
    <dgm:cxn modelId="{FD279C09-459A-414C-ADBC-C68A54CAAF0F}" type="presParOf" srcId="{6E4A572D-CA31-4989-8C32-E9624F985823}" destId="{A2F2B3D2-551B-4851-B5EE-E05BE18E5338}" srcOrd="19" destOrd="0" presId="urn:microsoft.com/office/officeart/2005/8/layout/default"/>
    <dgm:cxn modelId="{00E2E8D4-B16E-443C-A45E-3AD7BB69AF29}" type="presParOf" srcId="{6E4A572D-CA31-4989-8C32-E9624F985823}" destId="{DC1BEDBB-5AFF-4662-B874-9AEDA8735055}" srcOrd="20" destOrd="0" presId="urn:microsoft.com/office/officeart/2005/8/layout/default"/>
    <dgm:cxn modelId="{980A5F06-D393-4D6A-A6E6-1E374A039F5F}" type="presParOf" srcId="{6E4A572D-CA31-4989-8C32-E9624F985823}" destId="{B9E56E4F-55AE-42E2-9986-65CCD9599317}" srcOrd="21" destOrd="0" presId="urn:microsoft.com/office/officeart/2005/8/layout/default"/>
    <dgm:cxn modelId="{A2CB9C31-2B99-4E36-8B7C-9B13B94F2FF5}" type="presParOf" srcId="{6E4A572D-CA31-4989-8C32-E9624F985823}" destId="{E864065A-2192-44E1-B077-A46F216C65E1}" srcOrd="22" destOrd="0" presId="urn:microsoft.com/office/officeart/2005/8/layout/default"/>
    <dgm:cxn modelId="{675A8FC5-61AC-4689-B5FE-4E3F082FABA1}" type="presParOf" srcId="{6E4A572D-CA31-4989-8C32-E9624F985823}" destId="{135C4E83-05CA-4CD4-9972-317826FF3029}" srcOrd="23" destOrd="0" presId="urn:microsoft.com/office/officeart/2005/8/layout/default"/>
    <dgm:cxn modelId="{440C7512-4D95-4DB4-B1F1-FFFEBF422613}" type="presParOf" srcId="{6E4A572D-CA31-4989-8C32-E9624F985823}" destId="{67900168-328B-4F38-92C3-56520D086893}" srcOrd="24" destOrd="0" presId="urn:microsoft.com/office/officeart/2005/8/layout/default"/>
    <dgm:cxn modelId="{D8945B95-6F22-4B35-A8C2-27B4CB4CAFBC}" type="presParOf" srcId="{6E4A572D-CA31-4989-8C32-E9624F985823}" destId="{AB52E50F-2E46-4269-8DB3-CC39F8B6E009}" srcOrd="25" destOrd="0" presId="urn:microsoft.com/office/officeart/2005/8/layout/default"/>
    <dgm:cxn modelId="{CF2FF9F6-1EDB-4784-8700-AD3CF99645B3}" type="presParOf" srcId="{6E4A572D-CA31-4989-8C32-E9624F985823}" destId="{2B0AD30D-17CE-466C-A9A7-2900A6BC7B65}" srcOrd="2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21158-B0E3-49BF-A74C-7D8136ECC5F0}">
      <dsp:nvSpPr>
        <dsp:cNvPr id="0" name=""/>
        <dsp:cNvSpPr/>
      </dsp:nvSpPr>
      <dsp:spPr>
        <a:xfrm>
          <a:off x="3594" y="229666"/>
          <a:ext cx="1946002" cy="11676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Each product must be registered by only one brand. </a:t>
          </a:r>
        </a:p>
      </dsp:txBody>
      <dsp:txXfrm>
        <a:off x="3594" y="229666"/>
        <a:ext cx="1946002" cy="1167601"/>
      </dsp:txXfrm>
    </dsp:sp>
    <dsp:sp modelId="{6E9F4E45-733F-472D-A48C-CF0902F58780}">
      <dsp:nvSpPr>
        <dsp:cNvPr id="0" name=""/>
        <dsp:cNvSpPr/>
      </dsp:nvSpPr>
      <dsp:spPr>
        <a:xfrm>
          <a:off x="2144196" y="229666"/>
          <a:ext cx="1946002" cy="1167601"/>
        </a:xfrm>
        <a:prstGeom prst="rect">
          <a:avLst/>
        </a:prstGeom>
        <a:solidFill>
          <a:schemeClr val="accent2">
            <a:hueOff val="495663"/>
            <a:satOff val="-1423"/>
            <a:lumOff val="-227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Each brand can register many products </a:t>
          </a:r>
        </a:p>
      </dsp:txBody>
      <dsp:txXfrm>
        <a:off x="2144196" y="229666"/>
        <a:ext cx="1946002" cy="1167601"/>
      </dsp:txXfrm>
    </dsp:sp>
    <dsp:sp modelId="{985082A3-7156-4633-B4FE-C3FAA1959A48}">
      <dsp:nvSpPr>
        <dsp:cNvPr id="0" name=""/>
        <dsp:cNvSpPr/>
      </dsp:nvSpPr>
      <dsp:spPr>
        <a:xfrm>
          <a:off x="4284798" y="229666"/>
          <a:ext cx="1946002" cy="1167601"/>
        </a:xfrm>
        <a:prstGeom prst="rect">
          <a:avLst/>
        </a:prstGeom>
        <a:solidFill>
          <a:schemeClr val="accent2">
            <a:hueOff val="991325"/>
            <a:satOff val="-2845"/>
            <a:lumOff val="-45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Each customer can file many complaints </a:t>
          </a:r>
        </a:p>
      </dsp:txBody>
      <dsp:txXfrm>
        <a:off x="4284798" y="229666"/>
        <a:ext cx="1946002" cy="1167601"/>
      </dsp:txXfrm>
    </dsp:sp>
    <dsp:sp modelId="{DAD8C843-E49F-4495-9D0F-8EAD2E948E9F}">
      <dsp:nvSpPr>
        <dsp:cNvPr id="0" name=""/>
        <dsp:cNvSpPr/>
      </dsp:nvSpPr>
      <dsp:spPr>
        <a:xfrm>
          <a:off x="6425401" y="229666"/>
          <a:ext cx="1946002" cy="1167601"/>
        </a:xfrm>
        <a:prstGeom prst="rect">
          <a:avLst/>
        </a:prstGeom>
        <a:solidFill>
          <a:schemeClr val="accent2">
            <a:hueOff val="1486988"/>
            <a:satOff val="-4268"/>
            <a:lumOff val="-683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Each complaint must be filed by one customer. </a:t>
          </a:r>
        </a:p>
      </dsp:txBody>
      <dsp:txXfrm>
        <a:off x="6425401" y="229666"/>
        <a:ext cx="1946002" cy="1167601"/>
      </dsp:txXfrm>
    </dsp:sp>
    <dsp:sp modelId="{FBF5E6D8-0ECC-498D-8507-8BADD710573B}">
      <dsp:nvSpPr>
        <dsp:cNvPr id="0" name=""/>
        <dsp:cNvSpPr/>
      </dsp:nvSpPr>
      <dsp:spPr>
        <a:xfrm>
          <a:off x="8566003" y="229666"/>
          <a:ext cx="1946002" cy="1167601"/>
        </a:xfrm>
        <a:prstGeom prst="rect">
          <a:avLst/>
        </a:prstGeom>
        <a:solidFill>
          <a:schemeClr val="accent2">
            <a:hueOff val="1982650"/>
            <a:satOff val="-5690"/>
            <a:lumOff val="-91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Each product may receive many complaints </a:t>
          </a:r>
        </a:p>
      </dsp:txBody>
      <dsp:txXfrm>
        <a:off x="8566003" y="229666"/>
        <a:ext cx="1946002" cy="1167601"/>
      </dsp:txXfrm>
    </dsp:sp>
    <dsp:sp modelId="{FC737C73-A31E-440D-B041-75E9285572FB}">
      <dsp:nvSpPr>
        <dsp:cNvPr id="0" name=""/>
        <dsp:cNvSpPr/>
      </dsp:nvSpPr>
      <dsp:spPr>
        <a:xfrm>
          <a:off x="3594" y="1591868"/>
          <a:ext cx="1946002" cy="1167601"/>
        </a:xfrm>
        <a:prstGeom prst="rect">
          <a:avLst/>
        </a:prstGeom>
        <a:solidFill>
          <a:schemeClr val="accent2">
            <a:hueOff val="2478313"/>
            <a:satOff val="-7113"/>
            <a:lumOff val="-113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Each complaint must link to one product. </a:t>
          </a:r>
        </a:p>
      </dsp:txBody>
      <dsp:txXfrm>
        <a:off x="3594" y="1591868"/>
        <a:ext cx="1946002" cy="1167601"/>
      </dsp:txXfrm>
    </dsp:sp>
    <dsp:sp modelId="{7BA49F56-36FA-4D8E-958D-7BB6F54DADE4}">
      <dsp:nvSpPr>
        <dsp:cNvPr id="0" name=""/>
        <dsp:cNvSpPr/>
      </dsp:nvSpPr>
      <dsp:spPr>
        <a:xfrm>
          <a:off x="2144196" y="1591868"/>
          <a:ext cx="1946002" cy="1167601"/>
        </a:xfrm>
        <a:prstGeom prst="rect">
          <a:avLst/>
        </a:prstGeom>
        <a:solidFill>
          <a:schemeClr val="accent2">
            <a:hueOff val="2973976"/>
            <a:satOff val="-8535"/>
            <a:lumOff val="-1366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Each complaint can lead to one investigation. </a:t>
          </a:r>
        </a:p>
      </dsp:txBody>
      <dsp:txXfrm>
        <a:off x="2144196" y="1591868"/>
        <a:ext cx="1946002" cy="1167601"/>
      </dsp:txXfrm>
    </dsp:sp>
    <dsp:sp modelId="{BFD58F4B-4E35-4CA9-BC6B-3251D3FF067E}">
      <dsp:nvSpPr>
        <dsp:cNvPr id="0" name=""/>
        <dsp:cNvSpPr/>
      </dsp:nvSpPr>
      <dsp:spPr>
        <a:xfrm>
          <a:off x="4284798" y="1591868"/>
          <a:ext cx="1946002" cy="1167601"/>
        </a:xfrm>
        <a:prstGeom prst="rect">
          <a:avLst/>
        </a:prstGeom>
        <a:solidFill>
          <a:schemeClr val="accent2">
            <a:hueOff val="3469638"/>
            <a:satOff val="-9958"/>
            <a:lumOff val="-159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Each investigation must be tied to precisely one complaint. </a:t>
          </a:r>
        </a:p>
      </dsp:txBody>
      <dsp:txXfrm>
        <a:off x="4284798" y="1591868"/>
        <a:ext cx="1946002" cy="1167601"/>
      </dsp:txXfrm>
    </dsp:sp>
    <dsp:sp modelId="{7DDFACC2-E0E4-4986-80AE-7583E3FC4182}">
      <dsp:nvSpPr>
        <dsp:cNvPr id="0" name=""/>
        <dsp:cNvSpPr/>
      </dsp:nvSpPr>
      <dsp:spPr>
        <a:xfrm>
          <a:off x="6425401" y="1591868"/>
          <a:ext cx="1946002" cy="1167601"/>
        </a:xfrm>
        <a:prstGeom prst="rect">
          <a:avLst/>
        </a:prstGeom>
        <a:solidFill>
          <a:schemeClr val="accent2">
            <a:hueOff val="3965301"/>
            <a:satOff val="-11380"/>
            <a:lumOff val="-182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Each investigation can result in many enforcement actions </a:t>
          </a:r>
        </a:p>
      </dsp:txBody>
      <dsp:txXfrm>
        <a:off x="6425401" y="1591868"/>
        <a:ext cx="1946002" cy="1167601"/>
      </dsp:txXfrm>
    </dsp:sp>
    <dsp:sp modelId="{7FF0D545-6608-4CDA-B786-49C289CFC3CB}">
      <dsp:nvSpPr>
        <dsp:cNvPr id="0" name=""/>
        <dsp:cNvSpPr/>
      </dsp:nvSpPr>
      <dsp:spPr>
        <a:xfrm>
          <a:off x="8566003" y="1591868"/>
          <a:ext cx="1946002" cy="1167601"/>
        </a:xfrm>
        <a:prstGeom prst="rect">
          <a:avLst/>
        </a:prstGeom>
        <a:solidFill>
          <a:schemeClr val="accent2">
            <a:hueOff val="4460963"/>
            <a:satOff val="-12803"/>
            <a:lumOff val="-2049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Each enforcement action must be related to exactly one investigation. </a:t>
          </a:r>
        </a:p>
      </dsp:txBody>
      <dsp:txXfrm>
        <a:off x="8566003" y="1591868"/>
        <a:ext cx="1946002" cy="1167601"/>
      </dsp:txXfrm>
    </dsp:sp>
    <dsp:sp modelId="{DC1BEDBB-5AFF-4662-B874-9AEDA8735055}">
      <dsp:nvSpPr>
        <dsp:cNvPr id="0" name=""/>
        <dsp:cNvSpPr/>
      </dsp:nvSpPr>
      <dsp:spPr>
        <a:xfrm>
          <a:off x="1073895" y="2954069"/>
          <a:ext cx="1946002" cy="1167601"/>
        </a:xfrm>
        <a:prstGeom prst="rect">
          <a:avLst/>
        </a:prstGeom>
        <a:solidFill>
          <a:schemeClr val="accent2">
            <a:hueOff val="4956626"/>
            <a:satOff val="-14225"/>
            <a:lumOff val="-227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Each customer can engage in many transactions </a:t>
          </a:r>
        </a:p>
      </dsp:txBody>
      <dsp:txXfrm>
        <a:off x="1073895" y="2954069"/>
        <a:ext cx="1946002" cy="1167601"/>
      </dsp:txXfrm>
    </dsp:sp>
    <dsp:sp modelId="{E864065A-2192-44E1-B077-A46F216C65E1}">
      <dsp:nvSpPr>
        <dsp:cNvPr id="0" name=""/>
        <dsp:cNvSpPr/>
      </dsp:nvSpPr>
      <dsp:spPr>
        <a:xfrm>
          <a:off x="3214497" y="2954069"/>
          <a:ext cx="1946002" cy="1167601"/>
        </a:xfrm>
        <a:prstGeom prst="rect">
          <a:avLst/>
        </a:prstGeom>
        <a:solidFill>
          <a:schemeClr val="accent2">
            <a:hueOff val="5452289"/>
            <a:satOff val="-15648"/>
            <a:lumOff val="-250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Each transaction must involve exactly one customer. </a:t>
          </a:r>
        </a:p>
      </dsp:txBody>
      <dsp:txXfrm>
        <a:off x="3214497" y="2954069"/>
        <a:ext cx="1946002" cy="1167601"/>
      </dsp:txXfrm>
    </dsp:sp>
    <dsp:sp modelId="{67900168-328B-4F38-92C3-56520D086893}">
      <dsp:nvSpPr>
        <dsp:cNvPr id="0" name=""/>
        <dsp:cNvSpPr/>
      </dsp:nvSpPr>
      <dsp:spPr>
        <a:xfrm>
          <a:off x="5355100" y="2954069"/>
          <a:ext cx="1946002" cy="1167601"/>
        </a:xfrm>
        <a:prstGeom prst="rect">
          <a:avLst/>
        </a:prstGeom>
        <a:solidFill>
          <a:schemeClr val="accent2">
            <a:hueOff val="5947951"/>
            <a:satOff val="-17070"/>
            <a:lumOff val="-2733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Each transaction must involve at least one product </a:t>
          </a:r>
        </a:p>
      </dsp:txBody>
      <dsp:txXfrm>
        <a:off x="5355100" y="2954069"/>
        <a:ext cx="1946002" cy="1167601"/>
      </dsp:txXfrm>
    </dsp:sp>
    <dsp:sp modelId="{2B0AD30D-17CE-466C-A9A7-2900A6BC7B65}">
      <dsp:nvSpPr>
        <dsp:cNvPr id="0" name=""/>
        <dsp:cNvSpPr/>
      </dsp:nvSpPr>
      <dsp:spPr>
        <a:xfrm>
          <a:off x="7495702" y="2954069"/>
          <a:ext cx="1946002" cy="1167601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Each product can be involved in many transactions. </a:t>
          </a:r>
        </a:p>
      </dsp:txBody>
      <dsp:txXfrm>
        <a:off x="7495702" y="2954069"/>
        <a:ext cx="1946002" cy="1167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9C701-28BF-B646-BBF1-ED0B5285867B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83611-8928-D948-AEFB-2F450E8EF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22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3E30A-C811-FE4D-813B-C9D07915E53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3C38175-EECF-E543-8048-FC241D9B3B19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4097" name="Text Box 1">
            <a:extLst>
              <a:ext uri="{FF2B5EF4-FFF2-40B4-BE49-F238E27FC236}">
                <a16:creationId xmlns:a16="http://schemas.microsoft.com/office/drawing/2014/main" id="{8A957223-8CA7-2B43-85D7-5A75EE96074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8" name="Text Box 2">
            <a:extLst>
              <a:ext uri="{FF2B5EF4-FFF2-40B4-BE49-F238E27FC236}">
                <a16:creationId xmlns:a16="http://schemas.microsoft.com/office/drawing/2014/main" id="{F63D8532-1B7F-4449-A3CE-1FB105076BA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1.The project successfully delivered a comprehensive database system for managing counterfeit product. This database enables Amazon to effectively track brands, products, customer complaints, and investigation details, facilitating more efficient identification and removal of counterfeit goods.</a:t>
            </a:r>
          </a:p>
          <a:p>
            <a:endParaRPr lang="en-US" altLang="en-US"/>
          </a:p>
          <a:p>
            <a:r>
              <a:rPr lang="en-US" altLang="en-US"/>
              <a:t>2.</a:t>
            </a:r>
            <a:r>
              <a:rPr lang="en-US"/>
              <a:t> The database provides Amazon with valuable tools to monitor and address counterfeit product issues. By centralizing information, the system empowers Amazon to take timely action against problematic brands and sellers.</a:t>
            </a:r>
          </a:p>
          <a:p>
            <a:endParaRPr lang="en-US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/>
              <a:t>3.</a:t>
            </a:r>
            <a:r>
              <a:rPr lang="en-US"/>
              <a:t> Despite the successful implementation of the database, analysis reveals that Amazon's efficiency in resolving counterfeit cases needs improvement. Approximately 50% of cases remain unresolved after three weeks, highlighting the need for further optimization of internal processes and resource allocation.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0136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5532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s Amazon turns 30, three factors will define its next decade">
            <a:extLst>
              <a:ext uri="{FF2B5EF4-FFF2-40B4-BE49-F238E27FC236}">
                <a16:creationId xmlns:a16="http://schemas.microsoft.com/office/drawing/2014/main" id="{77B13B97-4265-27C8-A0AF-50EEC2CFC1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6376" r="1876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905" y="0"/>
            <a:ext cx="6022207" cy="3502819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5000" b="1">
                <a:solidFill>
                  <a:schemeClr val="bg1"/>
                </a:solidFill>
                <a:latin typeface="Poppins" pitchFamily="2" charset="77"/>
                <a:ea typeface="+mj-lt"/>
                <a:cs typeface="Poppins" pitchFamily="2" charset="77"/>
              </a:rPr>
              <a:t>Database for Counterfeit Product Management</a:t>
            </a:r>
            <a:endParaRPr lang="en-US" b="1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732" y="4243662"/>
            <a:ext cx="5505449" cy="23652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900" dirty="0">
                <a:solidFill>
                  <a:schemeClr val="bg1"/>
                </a:solidFill>
                <a:latin typeface="Poppins" pitchFamily="2" charset="77"/>
                <a:ea typeface="+mn-lt"/>
                <a:cs typeface="Poppins" pitchFamily="2" charset="77"/>
              </a:rPr>
              <a:t>ISYS 864 - Data Management for Analytics</a:t>
            </a:r>
          </a:p>
          <a:p>
            <a:pPr algn="l"/>
            <a:endParaRPr lang="en-US" sz="19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algn="l"/>
            <a:r>
              <a:rPr lang="en-US" sz="19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Presented By: </a:t>
            </a:r>
          </a:p>
          <a:p>
            <a:pPr algn="l"/>
            <a:r>
              <a:rPr lang="en-US" sz="19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Padmasree Sappa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C784D-2E5E-AD2A-1842-B48B02F3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CCDC0-8103-FF41-16DE-5DE35751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586"/>
          <a:stretch/>
        </p:blipFill>
        <p:spPr>
          <a:xfrm>
            <a:off x="142873" y="4152330"/>
            <a:ext cx="6438902" cy="1738195"/>
          </a:xfrm>
          <a:prstGeom prst="rect">
            <a:avLst/>
          </a:prstGeom>
        </p:spPr>
      </p:pic>
      <p:sp>
        <p:nvSpPr>
          <p:cNvPr id="47" name="Freeform 69">
            <a:extLst>
              <a:ext uri="{FF2B5EF4-FFF2-40B4-BE49-F238E27FC236}">
                <a16:creationId xmlns:a16="http://schemas.microsoft.com/office/drawing/2014/main" id="{D56335AA-D147-9033-C32B-3400E0ADE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7372350" cy="1557338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5516B-CAD4-935F-79C0-BE1FC0129A85}"/>
              </a:ext>
            </a:extLst>
          </p:cNvPr>
          <p:cNvSpPr txBox="1"/>
          <p:nvPr/>
        </p:nvSpPr>
        <p:spPr>
          <a:xfrm>
            <a:off x="157168" y="380091"/>
            <a:ext cx="7096124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Are there any seasonal trends in complaint rates? 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D27645-E0C6-9DBA-4CAE-CC0DF0D9205F}"/>
              </a:ext>
            </a:extLst>
          </p:cNvPr>
          <p:cNvSpPr txBox="1"/>
          <p:nvPr/>
        </p:nvSpPr>
        <p:spPr>
          <a:xfrm>
            <a:off x="1195394" y="1782129"/>
            <a:ext cx="147881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Logic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EC5621-B68F-21AF-C815-793F31E88706}"/>
              </a:ext>
            </a:extLst>
          </p:cNvPr>
          <p:cNvSpPr txBox="1"/>
          <p:nvPr/>
        </p:nvSpPr>
        <p:spPr>
          <a:xfrm>
            <a:off x="1195393" y="2984164"/>
            <a:ext cx="1478816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Code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FAE97D-0E27-61AF-76E4-38733BDBF978}"/>
              </a:ext>
            </a:extLst>
          </p:cNvPr>
          <p:cNvSpPr txBox="1"/>
          <p:nvPr/>
        </p:nvSpPr>
        <p:spPr>
          <a:xfrm>
            <a:off x="9022568" y="698095"/>
            <a:ext cx="2326477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Result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A421889-7926-9980-3394-0A18B5FB83D4}"/>
              </a:ext>
            </a:extLst>
          </p:cNvPr>
          <p:cNvCxnSpPr>
            <a:cxnSpLocks/>
          </p:cNvCxnSpPr>
          <p:nvPr/>
        </p:nvCxnSpPr>
        <p:spPr>
          <a:xfrm>
            <a:off x="6581775" y="1718523"/>
            <a:ext cx="0" cy="488096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C34ABDD-2FBB-5B97-50D0-BB0BC680E64F}"/>
              </a:ext>
            </a:extLst>
          </p:cNvPr>
          <p:cNvGrpSpPr/>
          <p:nvPr/>
        </p:nvGrpSpPr>
        <p:grpSpPr>
          <a:xfrm>
            <a:off x="233371" y="1814164"/>
            <a:ext cx="914400" cy="914400"/>
            <a:chOff x="3457578" y="2075261"/>
            <a:chExt cx="1337038" cy="1279584"/>
          </a:xfrm>
        </p:grpSpPr>
        <p:sp>
          <p:nvSpPr>
            <p:cNvPr id="78" name="Freeform 201">
              <a:extLst>
                <a:ext uri="{FF2B5EF4-FFF2-40B4-BE49-F238E27FC236}">
                  <a16:creationId xmlns:a16="http://schemas.microsoft.com/office/drawing/2014/main" id="{6F083A0A-B69F-FE63-ED82-80CEA0655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578" y="2075261"/>
              <a:ext cx="1337038" cy="1279584"/>
            </a:xfrm>
            <a:prstGeom prst="roundRect">
              <a:avLst>
                <a:gd name="adj" fmla="val 12957"/>
              </a:avLst>
            </a:prstGeom>
            <a:solidFill>
              <a:srgbClr val="FFC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4" name="Freeform 953">
              <a:extLst>
                <a:ext uri="{FF2B5EF4-FFF2-40B4-BE49-F238E27FC236}">
                  <a16:creationId xmlns:a16="http://schemas.microsoft.com/office/drawing/2014/main" id="{DDF7AD4C-C0BD-BB1B-E3B7-E9A2A49BF3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79517" y="2262374"/>
              <a:ext cx="795630" cy="864816"/>
            </a:xfrm>
            <a:custGeom>
              <a:avLst/>
              <a:gdLst>
                <a:gd name="T0" fmla="*/ 3568639 w 262269"/>
                <a:gd name="T1" fmla="*/ 4175549 h 283804"/>
                <a:gd name="T2" fmla="*/ 4565286 w 262269"/>
                <a:gd name="T3" fmla="*/ 4175549 h 283804"/>
                <a:gd name="T4" fmla="*/ 4066997 w 262269"/>
                <a:gd name="T5" fmla="*/ 3345592 h 283804"/>
                <a:gd name="T6" fmla="*/ 4066997 w 262269"/>
                <a:gd name="T7" fmla="*/ 5005413 h 283804"/>
                <a:gd name="T8" fmla="*/ 4066997 w 262269"/>
                <a:gd name="T9" fmla="*/ 3345592 h 283804"/>
                <a:gd name="T10" fmla="*/ 2728046 w 262269"/>
                <a:gd name="T11" fmla="*/ 4195985 h 283804"/>
                <a:gd name="T12" fmla="*/ 3546752 w 262269"/>
                <a:gd name="T13" fmla="*/ 5584225 h 283804"/>
                <a:gd name="T14" fmla="*/ 4063182 w 262269"/>
                <a:gd name="T15" fmla="*/ 9932289 h 283804"/>
                <a:gd name="T16" fmla="*/ 4277250 w 262269"/>
                <a:gd name="T17" fmla="*/ 9303631 h 283804"/>
                <a:gd name="T18" fmla="*/ 4478803 w 262269"/>
                <a:gd name="T19" fmla="*/ 8635707 h 283804"/>
                <a:gd name="T20" fmla="*/ 4289834 w 262269"/>
                <a:gd name="T21" fmla="*/ 7980891 h 283804"/>
                <a:gd name="T22" fmla="*/ 4289834 w 262269"/>
                <a:gd name="T23" fmla="*/ 7587963 h 283804"/>
                <a:gd name="T24" fmla="*/ 4289834 w 262269"/>
                <a:gd name="T25" fmla="*/ 7129618 h 283804"/>
                <a:gd name="T26" fmla="*/ 4629951 w 262269"/>
                <a:gd name="T27" fmla="*/ 5584225 h 283804"/>
                <a:gd name="T28" fmla="*/ 5448575 w 262269"/>
                <a:gd name="T29" fmla="*/ 4195985 h 283804"/>
                <a:gd name="T30" fmla="*/ 4088316 w 262269"/>
                <a:gd name="T31" fmla="*/ 2480391 h 283804"/>
                <a:gd name="T32" fmla="*/ 4932213 w 262269"/>
                <a:gd name="T33" fmla="*/ 5689021 h 283804"/>
                <a:gd name="T34" fmla="*/ 4881852 w 262269"/>
                <a:gd name="T35" fmla="*/ 6959374 h 283804"/>
                <a:gd name="T36" fmla="*/ 4617366 w 262269"/>
                <a:gd name="T37" fmla="*/ 7483233 h 283804"/>
                <a:gd name="T38" fmla="*/ 4806274 w 262269"/>
                <a:gd name="T39" fmla="*/ 7902291 h 283804"/>
                <a:gd name="T40" fmla="*/ 4617366 w 262269"/>
                <a:gd name="T41" fmla="*/ 8334494 h 283804"/>
                <a:gd name="T42" fmla="*/ 4844020 w 262269"/>
                <a:gd name="T43" fmla="*/ 8635707 h 283804"/>
                <a:gd name="T44" fmla="*/ 4491387 w 262269"/>
                <a:gd name="T45" fmla="*/ 9067859 h 283804"/>
                <a:gd name="T46" fmla="*/ 4831432 w 262269"/>
                <a:gd name="T47" fmla="*/ 9500086 h 283804"/>
                <a:gd name="T48" fmla="*/ 4163909 w 262269"/>
                <a:gd name="T49" fmla="*/ 10259675 h 283804"/>
                <a:gd name="T50" fmla="*/ 3949794 w 262269"/>
                <a:gd name="T51" fmla="*/ 10259675 h 283804"/>
                <a:gd name="T52" fmla="*/ 3244467 w 262269"/>
                <a:gd name="T53" fmla="*/ 9460788 h 283804"/>
                <a:gd name="T54" fmla="*/ 2438411 w 262269"/>
                <a:gd name="T55" fmla="*/ 4195985 h 283804"/>
                <a:gd name="T56" fmla="*/ 4088380 w 262269"/>
                <a:gd name="T57" fmla="*/ 1442000 h 283804"/>
                <a:gd name="T58" fmla="*/ 6748486 w 262269"/>
                <a:gd name="T59" fmla="*/ 4194607 h 283804"/>
                <a:gd name="T60" fmla="*/ 5857598 w 262269"/>
                <a:gd name="T61" fmla="*/ 6203613 h 283804"/>
                <a:gd name="T62" fmla="*/ 5744646 w 262269"/>
                <a:gd name="T63" fmla="*/ 5929663 h 283804"/>
                <a:gd name="T64" fmla="*/ 5744646 w 262269"/>
                <a:gd name="T65" fmla="*/ 2459661 h 283804"/>
                <a:gd name="T66" fmla="*/ 2419562 w 262269"/>
                <a:gd name="T67" fmla="*/ 2459661 h 283804"/>
                <a:gd name="T68" fmla="*/ 2419562 w 262269"/>
                <a:gd name="T69" fmla="*/ 5929663 h 283804"/>
                <a:gd name="T70" fmla="*/ 2206223 w 262269"/>
                <a:gd name="T71" fmla="*/ 6151428 h 283804"/>
                <a:gd name="T72" fmla="*/ 2206223 w 262269"/>
                <a:gd name="T73" fmla="*/ 2250892 h 283804"/>
                <a:gd name="T74" fmla="*/ 4066300 w 262269"/>
                <a:gd name="T75" fmla="*/ 0 h 283804"/>
                <a:gd name="T76" fmla="*/ 8960908 w 262269"/>
                <a:gd name="T77" fmla="*/ 5625981 h 283804"/>
                <a:gd name="T78" fmla="*/ 8873084 w 262269"/>
                <a:gd name="T79" fmla="*/ 6552747 h 283804"/>
                <a:gd name="T80" fmla="*/ 8132602 w 262269"/>
                <a:gd name="T81" fmla="*/ 8393271 h 283804"/>
                <a:gd name="T82" fmla="*/ 6212453 w 262269"/>
                <a:gd name="T83" fmla="*/ 9398358 h 283804"/>
                <a:gd name="T84" fmla="*/ 6061790 w 262269"/>
                <a:gd name="T85" fmla="*/ 10312070 h 283804"/>
                <a:gd name="T86" fmla="*/ 5911210 w 262269"/>
                <a:gd name="T87" fmla="*/ 9398358 h 283804"/>
                <a:gd name="T88" fmla="*/ 7831383 w 262269"/>
                <a:gd name="T89" fmla="*/ 8341017 h 283804"/>
                <a:gd name="T90" fmla="*/ 7906695 w 262269"/>
                <a:gd name="T91" fmla="*/ 6683297 h 283804"/>
                <a:gd name="T92" fmla="*/ 8847984 w 262269"/>
                <a:gd name="T93" fmla="*/ 6122004 h 283804"/>
                <a:gd name="T94" fmla="*/ 7843990 w 262269"/>
                <a:gd name="T95" fmla="*/ 4255366 h 283804"/>
                <a:gd name="T96" fmla="*/ 4066300 w 262269"/>
                <a:gd name="T97" fmla="*/ 313303 h 283804"/>
                <a:gd name="T98" fmla="*/ 803229 w 262269"/>
                <a:gd name="T99" fmla="*/ 6161132 h 283804"/>
                <a:gd name="T100" fmla="*/ 1192297 w 262269"/>
                <a:gd name="T101" fmla="*/ 6839936 h 283804"/>
                <a:gd name="T102" fmla="*/ 2120958 w 262269"/>
                <a:gd name="T103" fmla="*/ 10142404 h 283804"/>
                <a:gd name="T104" fmla="*/ 1819759 w 262269"/>
                <a:gd name="T105" fmla="*/ 10155464 h 283804"/>
                <a:gd name="T106" fmla="*/ 941245 w 262269"/>
                <a:gd name="T107" fmla="*/ 7009651 h 283804"/>
                <a:gd name="T108" fmla="*/ 539667 w 262269"/>
                <a:gd name="T109" fmla="*/ 6330841 h 283804"/>
                <a:gd name="T110" fmla="*/ 4066300 w 262269"/>
                <a:gd name="T111" fmla="*/ 0 h 2838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62269" h="283804">
                  <a:moveTo>
                    <a:pt x="116503" y="100640"/>
                  </a:moveTo>
                  <a:cubicBezTo>
                    <a:pt x="108651" y="100640"/>
                    <a:pt x="102227" y="107064"/>
                    <a:pt x="102227" y="114916"/>
                  </a:cubicBezTo>
                  <a:cubicBezTo>
                    <a:pt x="102227" y="123124"/>
                    <a:pt x="108651" y="129191"/>
                    <a:pt x="116503" y="129191"/>
                  </a:cubicBezTo>
                  <a:cubicBezTo>
                    <a:pt x="124354" y="129191"/>
                    <a:pt x="130778" y="123124"/>
                    <a:pt x="130778" y="114916"/>
                  </a:cubicBezTo>
                  <a:cubicBezTo>
                    <a:pt x="130778" y="107064"/>
                    <a:pt x="124354" y="100640"/>
                    <a:pt x="116503" y="100640"/>
                  </a:cubicBezTo>
                  <a:close/>
                  <a:moveTo>
                    <a:pt x="116503" y="92075"/>
                  </a:moveTo>
                  <a:cubicBezTo>
                    <a:pt x="129351" y="92075"/>
                    <a:pt x="139343" y="102425"/>
                    <a:pt x="139343" y="114916"/>
                  </a:cubicBezTo>
                  <a:cubicBezTo>
                    <a:pt x="139343" y="127407"/>
                    <a:pt x="129351" y="137756"/>
                    <a:pt x="116503" y="137756"/>
                  </a:cubicBezTo>
                  <a:cubicBezTo>
                    <a:pt x="104012" y="137756"/>
                    <a:pt x="93662" y="127407"/>
                    <a:pt x="93662" y="114916"/>
                  </a:cubicBezTo>
                  <a:cubicBezTo>
                    <a:pt x="93662" y="102425"/>
                    <a:pt x="104012" y="92075"/>
                    <a:pt x="116503" y="92075"/>
                  </a:cubicBezTo>
                  <a:close/>
                  <a:moveTo>
                    <a:pt x="117114" y="76913"/>
                  </a:moveTo>
                  <a:cubicBezTo>
                    <a:pt x="95828" y="76913"/>
                    <a:pt x="78148" y="94214"/>
                    <a:pt x="78148" y="115480"/>
                  </a:cubicBezTo>
                  <a:cubicBezTo>
                    <a:pt x="78148" y="130258"/>
                    <a:pt x="86446" y="143233"/>
                    <a:pt x="99435" y="150082"/>
                  </a:cubicBezTo>
                  <a:cubicBezTo>
                    <a:pt x="100879" y="150802"/>
                    <a:pt x="101600" y="152605"/>
                    <a:pt x="101600" y="153686"/>
                  </a:cubicBezTo>
                  <a:lnTo>
                    <a:pt x="101600" y="258572"/>
                  </a:lnTo>
                  <a:lnTo>
                    <a:pt x="116393" y="273350"/>
                  </a:lnTo>
                  <a:lnTo>
                    <a:pt x="127938" y="261456"/>
                  </a:lnTo>
                  <a:lnTo>
                    <a:pt x="122526" y="256049"/>
                  </a:lnTo>
                  <a:cubicBezTo>
                    <a:pt x="119279" y="252445"/>
                    <a:pt x="119279" y="247038"/>
                    <a:pt x="122526" y="243794"/>
                  </a:cubicBezTo>
                  <a:lnTo>
                    <a:pt x="128299" y="237667"/>
                  </a:lnTo>
                  <a:lnTo>
                    <a:pt x="122887" y="232261"/>
                  </a:lnTo>
                  <a:cubicBezTo>
                    <a:pt x="119640" y="228656"/>
                    <a:pt x="119640" y="223250"/>
                    <a:pt x="122887" y="219645"/>
                  </a:cubicBezTo>
                  <a:lnTo>
                    <a:pt x="128299" y="214239"/>
                  </a:lnTo>
                  <a:lnTo>
                    <a:pt x="122887" y="208832"/>
                  </a:lnTo>
                  <a:cubicBezTo>
                    <a:pt x="121083" y="207391"/>
                    <a:pt x="120362" y="204868"/>
                    <a:pt x="120362" y="202705"/>
                  </a:cubicBezTo>
                  <a:cubicBezTo>
                    <a:pt x="120362" y="200182"/>
                    <a:pt x="121083" y="198019"/>
                    <a:pt x="122887" y="196217"/>
                  </a:cubicBezTo>
                  <a:lnTo>
                    <a:pt x="132629" y="186846"/>
                  </a:lnTo>
                  <a:lnTo>
                    <a:pt x="132629" y="153686"/>
                  </a:lnTo>
                  <a:cubicBezTo>
                    <a:pt x="132629" y="152605"/>
                    <a:pt x="133711" y="150802"/>
                    <a:pt x="134793" y="150082"/>
                  </a:cubicBezTo>
                  <a:cubicBezTo>
                    <a:pt x="148143" y="143233"/>
                    <a:pt x="156080" y="130258"/>
                    <a:pt x="156080" y="115480"/>
                  </a:cubicBezTo>
                  <a:cubicBezTo>
                    <a:pt x="156080" y="94214"/>
                    <a:pt x="138762" y="76913"/>
                    <a:pt x="117114" y="76913"/>
                  </a:cubicBezTo>
                  <a:close/>
                  <a:moveTo>
                    <a:pt x="117114" y="68263"/>
                  </a:moveTo>
                  <a:cubicBezTo>
                    <a:pt x="143092" y="68263"/>
                    <a:pt x="164739" y="89168"/>
                    <a:pt x="164739" y="115480"/>
                  </a:cubicBezTo>
                  <a:cubicBezTo>
                    <a:pt x="164739" y="132420"/>
                    <a:pt x="155720" y="147919"/>
                    <a:pt x="141288" y="156569"/>
                  </a:cubicBezTo>
                  <a:lnTo>
                    <a:pt x="141288" y="188648"/>
                  </a:lnTo>
                  <a:cubicBezTo>
                    <a:pt x="141288" y="189729"/>
                    <a:pt x="140927" y="190811"/>
                    <a:pt x="139845" y="191532"/>
                  </a:cubicBezTo>
                  <a:lnTo>
                    <a:pt x="129021" y="202345"/>
                  </a:lnTo>
                  <a:lnTo>
                    <a:pt x="132268" y="205949"/>
                  </a:lnTo>
                  <a:lnTo>
                    <a:pt x="137680" y="211355"/>
                  </a:lnTo>
                  <a:cubicBezTo>
                    <a:pt x="139123" y="212797"/>
                    <a:pt x="139123" y="215681"/>
                    <a:pt x="137680" y="217483"/>
                  </a:cubicBezTo>
                  <a:lnTo>
                    <a:pt x="129021" y="225773"/>
                  </a:lnTo>
                  <a:lnTo>
                    <a:pt x="132268" y="229377"/>
                  </a:lnTo>
                  <a:lnTo>
                    <a:pt x="137680" y="234423"/>
                  </a:lnTo>
                  <a:cubicBezTo>
                    <a:pt x="138401" y="235504"/>
                    <a:pt x="138762" y="236586"/>
                    <a:pt x="138762" y="237667"/>
                  </a:cubicBezTo>
                  <a:cubicBezTo>
                    <a:pt x="138762" y="238748"/>
                    <a:pt x="138401" y="239830"/>
                    <a:pt x="137680" y="240551"/>
                  </a:cubicBezTo>
                  <a:lnTo>
                    <a:pt x="128660" y="249561"/>
                  </a:lnTo>
                  <a:lnTo>
                    <a:pt x="137319" y="258572"/>
                  </a:lnTo>
                  <a:cubicBezTo>
                    <a:pt x="138041" y="259293"/>
                    <a:pt x="138401" y="260374"/>
                    <a:pt x="138401" y="261456"/>
                  </a:cubicBezTo>
                  <a:cubicBezTo>
                    <a:pt x="138401" y="262537"/>
                    <a:pt x="138041" y="263618"/>
                    <a:pt x="137319" y="264700"/>
                  </a:cubicBezTo>
                  <a:lnTo>
                    <a:pt x="119279" y="282361"/>
                  </a:lnTo>
                  <a:cubicBezTo>
                    <a:pt x="118558" y="283082"/>
                    <a:pt x="117475" y="283803"/>
                    <a:pt x="116393" y="283803"/>
                  </a:cubicBezTo>
                  <a:cubicBezTo>
                    <a:pt x="115310" y="283803"/>
                    <a:pt x="113867" y="283082"/>
                    <a:pt x="113146" y="282361"/>
                  </a:cubicBezTo>
                  <a:lnTo>
                    <a:pt x="94384" y="263618"/>
                  </a:lnTo>
                  <a:cubicBezTo>
                    <a:pt x="93663" y="262537"/>
                    <a:pt x="92941" y="261816"/>
                    <a:pt x="92941" y="260374"/>
                  </a:cubicBezTo>
                  <a:lnTo>
                    <a:pt x="92941" y="156569"/>
                  </a:lnTo>
                  <a:cubicBezTo>
                    <a:pt x="78870" y="147919"/>
                    <a:pt x="69850" y="132420"/>
                    <a:pt x="69850" y="115480"/>
                  </a:cubicBezTo>
                  <a:cubicBezTo>
                    <a:pt x="69850" y="89168"/>
                    <a:pt x="90776" y="68263"/>
                    <a:pt x="117114" y="68263"/>
                  </a:cubicBezTo>
                  <a:close/>
                  <a:moveTo>
                    <a:pt x="117116" y="39688"/>
                  </a:moveTo>
                  <a:cubicBezTo>
                    <a:pt x="137604" y="39688"/>
                    <a:pt x="156294" y="47586"/>
                    <a:pt x="170671" y="61947"/>
                  </a:cubicBezTo>
                  <a:cubicBezTo>
                    <a:pt x="185049" y="76308"/>
                    <a:pt x="193316" y="95337"/>
                    <a:pt x="193316" y="115442"/>
                  </a:cubicBezTo>
                  <a:cubicBezTo>
                    <a:pt x="193316" y="135907"/>
                    <a:pt x="185049" y="154935"/>
                    <a:pt x="170671" y="169296"/>
                  </a:cubicBezTo>
                  <a:cubicBezTo>
                    <a:pt x="169953" y="170014"/>
                    <a:pt x="168874" y="170732"/>
                    <a:pt x="167796" y="170732"/>
                  </a:cubicBezTo>
                  <a:cubicBezTo>
                    <a:pt x="166718" y="170732"/>
                    <a:pt x="165639" y="170014"/>
                    <a:pt x="164561" y="169296"/>
                  </a:cubicBezTo>
                  <a:cubicBezTo>
                    <a:pt x="163123" y="167501"/>
                    <a:pt x="163123" y="164988"/>
                    <a:pt x="164561" y="163193"/>
                  </a:cubicBezTo>
                  <a:cubicBezTo>
                    <a:pt x="177501" y="150268"/>
                    <a:pt x="184689" y="133393"/>
                    <a:pt x="184689" y="115442"/>
                  </a:cubicBezTo>
                  <a:cubicBezTo>
                    <a:pt x="184689" y="97491"/>
                    <a:pt x="177501" y="80617"/>
                    <a:pt x="164561" y="67692"/>
                  </a:cubicBezTo>
                  <a:cubicBezTo>
                    <a:pt x="151981" y="55126"/>
                    <a:pt x="135088" y="48305"/>
                    <a:pt x="117116" y="48305"/>
                  </a:cubicBezTo>
                  <a:cubicBezTo>
                    <a:pt x="99144" y="48305"/>
                    <a:pt x="82250" y="55126"/>
                    <a:pt x="69311" y="67692"/>
                  </a:cubicBezTo>
                  <a:cubicBezTo>
                    <a:pt x="56730" y="80617"/>
                    <a:pt x="49542" y="97491"/>
                    <a:pt x="49542" y="115442"/>
                  </a:cubicBezTo>
                  <a:cubicBezTo>
                    <a:pt x="49542" y="133393"/>
                    <a:pt x="56730" y="150268"/>
                    <a:pt x="69311" y="163193"/>
                  </a:cubicBezTo>
                  <a:cubicBezTo>
                    <a:pt x="71108" y="164988"/>
                    <a:pt x="71108" y="167501"/>
                    <a:pt x="69311" y="169296"/>
                  </a:cubicBezTo>
                  <a:cubicBezTo>
                    <a:pt x="67873" y="171091"/>
                    <a:pt x="64997" y="171091"/>
                    <a:pt x="63200" y="169296"/>
                  </a:cubicBezTo>
                  <a:cubicBezTo>
                    <a:pt x="49182" y="154935"/>
                    <a:pt x="41275" y="135907"/>
                    <a:pt x="41275" y="115442"/>
                  </a:cubicBezTo>
                  <a:cubicBezTo>
                    <a:pt x="41275" y="95337"/>
                    <a:pt x="49182" y="76308"/>
                    <a:pt x="63200" y="61947"/>
                  </a:cubicBezTo>
                  <a:cubicBezTo>
                    <a:pt x="77578" y="47586"/>
                    <a:pt x="96628" y="39688"/>
                    <a:pt x="117116" y="39688"/>
                  </a:cubicBezTo>
                  <a:close/>
                  <a:moveTo>
                    <a:pt x="116483" y="0"/>
                  </a:moveTo>
                  <a:cubicBezTo>
                    <a:pt x="180837" y="0"/>
                    <a:pt x="232966" y="51731"/>
                    <a:pt x="233326" y="116036"/>
                  </a:cubicBezTo>
                  <a:cubicBezTo>
                    <a:pt x="233685" y="118192"/>
                    <a:pt x="238359" y="132921"/>
                    <a:pt x="256694" y="154835"/>
                  </a:cubicBezTo>
                  <a:cubicBezTo>
                    <a:pt x="259211" y="157709"/>
                    <a:pt x="263166" y="163457"/>
                    <a:pt x="262087" y="170282"/>
                  </a:cubicBezTo>
                  <a:cubicBezTo>
                    <a:pt x="261368" y="173156"/>
                    <a:pt x="259930" y="177108"/>
                    <a:pt x="254178" y="180341"/>
                  </a:cubicBezTo>
                  <a:cubicBezTo>
                    <a:pt x="246268" y="185011"/>
                    <a:pt x="237281" y="188604"/>
                    <a:pt x="232966" y="190759"/>
                  </a:cubicBezTo>
                  <a:cubicBezTo>
                    <a:pt x="233685" y="198303"/>
                    <a:pt x="235483" y="217703"/>
                    <a:pt x="232966" y="230995"/>
                  </a:cubicBezTo>
                  <a:cubicBezTo>
                    <a:pt x="229731" y="246442"/>
                    <a:pt x="203486" y="248957"/>
                    <a:pt x="188386" y="248957"/>
                  </a:cubicBezTo>
                  <a:cubicBezTo>
                    <a:pt x="184432" y="248957"/>
                    <a:pt x="177961" y="250035"/>
                    <a:pt x="177961" y="258657"/>
                  </a:cubicBezTo>
                  <a:lnTo>
                    <a:pt x="177961" y="279134"/>
                  </a:lnTo>
                  <a:cubicBezTo>
                    <a:pt x="177961" y="281648"/>
                    <a:pt x="175803" y="283804"/>
                    <a:pt x="173646" y="283804"/>
                  </a:cubicBezTo>
                  <a:cubicBezTo>
                    <a:pt x="171130" y="283804"/>
                    <a:pt x="169332" y="281648"/>
                    <a:pt x="169332" y="279134"/>
                  </a:cubicBezTo>
                  <a:lnTo>
                    <a:pt x="169332" y="258657"/>
                  </a:lnTo>
                  <a:cubicBezTo>
                    <a:pt x="169332" y="247520"/>
                    <a:pt x="176522" y="240335"/>
                    <a:pt x="188386" y="240335"/>
                  </a:cubicBezTo>
                  <a:cubicBezTo>
                    <a:pt x="208879" y="240335"/>
                    <a:pt x="223259" y="235665"/>
                    <a:pt x="224338" y="229558"/>
                  </a:cubicBezTo>
                  <a:cubicBezTo>
                    <a:pt x="227214" y="214110"/>
                    <a:pt x="223979" y="188604"/>
                    <a:pt x="223979" y="188604"/>
                  </a:cubicBezTo>
                  <a:cubicBezTo>
                    <a:pt x="223619" y="186448"/>
                    <a:pt x="224698" y="184652"/>
                    <a:pt x="226495" y="183934"/>
                  </a:cubicBezTo>
                  <a:cubicBezTo>
                    <a:pt x="226855" y="183934"/>
                    <a:pt x="239438" y="178904"/>
                    <a:pt x="249864" y="172797"/>
                  </a:cubicBezTo>
                  <a:cubicBezTo>
                    <a:pt x="253099" y="171001"/>
                    <a:pt x="253459" y="169205"/>
                    <a:pt x="253459" y="168486"/>
                  </a:cubicBezTo>
                  <a:cubicBezTo>
                    <a:pt x="254178" y="165971"/>
                    <a:pt x="252021" y="162379"/>
                    <a:pt x="250223" y="160223"/>
                  </a:cubicBezTo>
                  <a:cubicBezTo>
                    <a:pt x="228652" y="134717"/>
                    <a:pt x="224698" y="117833"/>
                    <a:pt x="224698" y="117114"/>
                  </a:cubicBezTo>
                  <a:lnTo>
                    <a:pt x="224698" y="116396"/>
                  </a:lnTo>
                  <a:cubicBezTo>
                    <a:pt x="224698" y="56761"/>
                    <a:pt x="176163" y="8622"/>
                    <a:pt x="116483" y="8622"/>
                  </a:cubicBezTo>
                  <a:cubicBezTo>
                    <a:pt x="57163" y="8622"/>
                    <a:pt x="8628" y="56761"/>
                    <a:pt x="8628" y="116396"/>
                  </a:cubicBezTo>
                  <a:cubicBezTo>
                    <a:pt x="8628" y="135076"/>
                    <a:pt x="13661" y="153757"/>
                    <a:pt x="23009" y="169564"/>
                  </a:cubicBezTo>
                  <a:cubicBezTo>
                    <a:pt x="23009" y="169923"/>
                    <a:pt x="23009" y="169923"/>
                    <a:pt x="23009" y="169923"/>
                  </a:cubicBezTo>
                  <a:cubicBezTo>
                    <a:pt x="26604" y="176030"/>
                    <a:pt x="30199" y="182137"/>
                    <a:pt x="34154" y="188245"/>
                  </a:cubicBezTo>
                  <a:cubicBezTo>
                    <a:pt x="40985" y="199022"/>
                    <a:pt x="47096" y="209081"/>
                    <a:pt x="51051" y="217703"/>
                  </a:cubicBezTo>
                  <a:cubicBezTo>
                    <a:pt x="60039" y="237461"/>
                    <a:pt x="60398" y="277697"/>
                    <a:pt x="60758" y="279134"/>
                  </a:cubicBezTo>
                  <a:cubicBezTo>
                    <a:pt x="60758" y="281648"/>
                    <a:pt x="58601" y="283804"/>
                    <a:pt x="56444" y="283804"/>
                  </a:cubicBezTo>
                  <a:cubicBezTo>
                    <a:pt x="53927" y="283804"/>
                    <a:pt x="52130" y="281648"/>
                    <a:pt x="52130" y="279493"/>
                  </a:cubicBezTo>
                  <a:cubicBezTo>
                    <a:pt x="52130" y="279134"/>
                    <a:pt x="51410" y="239257"/>
                    <a:pt x="43142" y="221295"/>
                  </a:cubicBezTo>
                  <a:cubicBezTo>
                    <a:pt x="39546" y="213033"/>
                    <a:pt x="33435" y="203333"/>
                    <a:pt x="26963" y="192915"/>
                  </a:cubicBezTo>
                  <a:cubicBezTo>
                    <a:pt x="23009" y="186808"/>
                    <a:pt x="19054" y="180341"/>
                    <a:pt x="15818" y="174593"/>
                  </a:cubicBezTo>
                  <a:cubicBezTo>
                    <a:pt x="15818" y="174234"/>
                    <a:pt x="15818" y="174234"/>
                    <a:pt x="15459" y="174234"/>
                  </a:cubicBezTo>
                  <a:cubicBezTo>
                    <a:pt x="5752" y="156990"/>
                    <a:pt x="0" y="136873"/>
                    <a:pt x="0" y="116396"/>
                  </a:cubicBezTo>
                  <a:cubicBezTo>
                    <a:pt x="0" y="52090"/>
                    <a:pt x="52489" y="0"/>
                    <a:pt x="1164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6693968-14D6-B40B-B8D7-1C0BF0F3DAD5}"/>
              </a:ext>
            </a:extLst>
          </p:cNvPr>
          <p:cNvGrpSpPr/>
          <p:nvPr/>
        </p:nvGrpSpPr>
        <p:grpSpPr>
          <a:xfrm>
            <a:off x="254122" y="2998460"/>
            <a:ext cx="914400" cy="914400"/>
            <a:chOff x="2904275" y="4814190"/>
            <a:chExt cx="1243008" cy="1239040"/>
          </a:xfrm>
        </p:grpSpPr>
        <p:sp>
          <p:nvSpPr>
            <p:cNvPr id="79" name="Freeform 201">
              <a:extLst>
                <a:ext uri="{FF2B5EF4-FFF2-40B4-BE49-F238E27FC236}">
                  <a16:creationId xmlns:a16="http://schemas.microsoft.com/office/drawing/2014/main" id="{56250567-E1CB-4803-2FA6-C75BF6F47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4275" y="4814190"/>
              <a:ext cx="1243008" cy="1239040"/>
            </a:xfrm>
            <a:prstGeom prst="roundRect">
              <a:avLst>
                <a:gd name="adj" fmla="val 12957"/>
              </a:avLst>
            </a:prstGeom>
            <a:solidFill>
              <a:srgbClr val="FF7E79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5" name="Freeform 1045">
              <a:extLst>
                <a:ext uri="{FF2B5EF4-FFF2-40B4-BE49-F238E27FC236}">
                  <a16:creationId xmlns:a16="http://schemas.microsoft.com/office/drawing/2014/main" id="{357AE05D-1AC0-0870-C687-EE06072D5BE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01394" y="5080749"/>
              <a:ext cx="705922" cy="705922"/>
            </a:xfrm>
            <a:custGeom>
              <a:avLst/>
              <a:gdLst>
                <a:gd name="T0" fmla="*/ 3118372 w 283803"/>
                <a:gd name="T1" fmla="*/ 9273577 h 283804"/>
                <a:gd name="T2" fmla="*/ 2999075 w 283803"/>
                <a:gd name="T3" fmla="*/ 7902478 h 283804"/>
                <a:gd name="T4" fmla="*/ 2999075 w 283803"/>
                <a:gd name="T5" fmla="*/ 8234742 h 283804"/>
                <a:gd name="T6" fmla="*/ 2181851 w 283803"/>
                <a:gd name="T7" fmla="*/ 7902478 h 283804"/>
                <a:gd name="T8" fmla="*/ 1095911 w 283803"/>
                <a:gd name="T9" fmla="*/ 8068648 h 283804"/>
                <a:gd name="T10" fmla="*/ 8292236 w 283803"/>
                <a:gd name="T11" fmla="*/ 7784571 h 283804"/>
                <a:gd name="T12" fmla="*/ 9128374 w 283803"/>
                <a:gd name="T13" fmla="*/ 7475515 h 283804"/>
                <a:gd name="T14" fmla="*/ 6259951 w 283803"/>
                <a:gd name="T15" fmla="*/ 7475515 h 283804"/>
                <a:gd name="T16" fmla="*/ 7109393 w 283803"/>
                <a:gd name="T17" fmla="*/ 7784571 h 283804"/>
                <a:gd name="T18" fmla="*/ 8557626 w 283803"/>
                <a:gd name="T19" fmla="*/ 6921906 h 283804"/>
                <a:gd name="T20" fmla="*/ 8862900 w 283803"/>
                <a:gd name="T21" fmla="*/ 8351077 h 283804"/>
                <a:gd name="T22" fmla="*/ 8557626 w 283803"/>
                <a:gd name="T23" fmla="*/ 6921906 h 283804"/>
                <a:gd name="T24" fmla="*/ 7427965 w 283803"/>
                <a:gd name="T25" fmla="*/ 7784571 h 283804"/>
                <a:gd name="T26" fmla="*/ 5941424 w 283803"/>
                <a:gd name="T27" fmla="*/ 7475515 h 283804"/>
                <a:gd name="T28" fmla="*/ 2351148 w 283803"/>
                <a:gd name="T29" fmla="*/ 7165902 h 283804"/>
                <a:gd name="T30" fmla="*/ 2185030 w 283803"/>
                <a:gd name="T31" fmla="*/ 6287391 h 283804"/>
                <a:gd name="T32" fmla="*/ 1262085 w 283803"/>
                <a:gd name="T33" fmla="*/ 7255145 h 283804"/>
                <a:gd name="T34" fmla="*/ 3151827 w 283803"/>
                <a:gd name="T35" fmla="*/ 5710597 h 283804"/>
                <a:gd name="T36" fmla="*/ 2999567 w 283803"/>
                <a:gd name="T37" fmla="*/ 7168064 h 283804"/>
                <a:gd name="T38" fmla="*/ 4312451 w 283803"/>
                <a:gd name="T39" fmla="*/ 5451914 h 283804"/>
                <a:gd name="T40" fmla="*/ 3980174 w 283803"/>
                <a:gd name="T41" fmla="*/ 5451914 h 283804"/>
                <a:gd name="T42" fmla="*/ 8292236 w 283803"/>
                <a:gd name="T43" fmla="*/ 5747843 h 283804"/>
                <a:gd name="T44" fmla="*/ 9128374 w 283803"/>
                <a:gd name="T45" fmla="*/ 5429271 h 283804"/>
                <a:gd name="T46" fmla="*/ 6259951 w 283803"/>
                <a:gd name="T47" fmla="*/ 5429271 h 283804"/>
                <a:gd name="T48" fmla="*/ 7109393 w 283803"/>
                <a:gd name="T49" fmla="*/ 5747843 h 283804"/>
                <a:gd name="T50" fmla="*/ 8557626 w 283803"/>
                <a:gd name="T51" fmla="*/ 4845311 h 283804"/>
                <a:gd name="T52" fmla="*/ 8862900 w 283803"/>
                <a:gd name="T53" fmla="*/ 6331767 h 283804"/>
                <a:gd name="T54" fmla="*/ 8557626 w 283803"/>
                <a:gd name="T55" fmla="*/ 4845311 h 283804"/>
                <a:gd name="T56" fmla="*/ 7427965 w 283803"/>
                <a:gd name="T57" fmla="*/ 5747843 h 283804"/>
                <a:gd name="T58" fmla="*/ 5941424 w 283803"/>
                <a:gd name="T59" fmla="*/ 5429271 h 283804"/>
                <a:gd name="T60" fmla="*/ 3274922 w 283803"/>
                <a:gd name="T61" fmla="*/ 4528072 h 283804"/>
                <a:gd name="T62" fmla="*/ 1252616 w 283803"/>
                <a:gd name="T63" fmla="*/ 4383857 h 283804"/>
                <a:gd name="T64" fmla="*/ 9750301 w 283803"/>
                <a:gd name="T65" fmla="*/ 8941475 h 283804"/>
                <a:gd name="T66" fmla="*/ 1252352 w 283803"/>
                <a:gd name="T67" fmla="*/ 3345592 h 283804"/>
                <a:gd name="T68" fmla="*/ 1252352 w 283803"/>
                <a:gd name="T69" fmla="*/ 3677775 h 283804"/>
                <a:gd name="T70" fmla="*/ 9520164 w 283803"/>
                <a:gd name="T71" fmla="*/ 3181401 h 283804"/>
                <a:gd name="T72" fmla="*/ 9270972 w 283803"/>
                <a:gd name="T73" fmla="*/ 3394358 h 283804"/>
                <a:gd name="T74" fmla="*/ 7822809 w 283803"/>
                <a:gd name="T75" fmla="*/ 3181401 h 283804"/>
                <a:gd name="T76" fmla="*/ 7609869 w 283803"/>
                <a:gd name="T77" fmla="*/ 3394358 h 283804"/>
                <a:gd name="T78" fmla="*/ 8696452 w 283803"/>
                <a:gd name="T79" fmla="*/ 3280984 h 283804"/>
                <a:gd name="T80" fmla="*/ 5567910 w 283803"/>
                <a:gd name="T81" fmla="*/ 2597653 h 283804"/>
                <a:gd name="T82" fmla="*/ 10011726 w 283803"/>
                <a:gd name="T83" fmla="*/ 2858738 h 283804"/>
                <a:gd name="T84" fmla="*/ 4154891 w 283803"/>
                <a:gd name="T85" fmla="*/ 2249619 h 283804"/>
                <a:gd name="T86" fmla="*/ 2941884 w 283803"/>
                <a:gd name="T87" fmla="*/ 2415698 h 283804"/>
                <a:gd name="T88" fmla="*/ 2467067 w 283803"/>
                <a:gd name="T89" fmla="*/ 2415698 h 283804"/>
                <a:gd name="T90" fmla="*/ 1255753 w 283803"/>
                <a:gd name="T91" fmla="*/ 2249619 h 283804"/>
                <a:gd name="T92" fmla="*/ 5371807 w 283803"/>
                <a:gd name="T93" fmla="*/ 1239980 h 283804"/>
                <a:gd name="T94" fmla="*/ 993395 w 283803"/>
                <a:gd name="T95" fmla="*/ 313303 h 283804"/>
                <a:gd name="T96" fmla="*/ 7240845 w 283803"/>
                <a:gd name="T97" fmla="*/ 9985798 h 283804"/>
                <a:gd name="T98" fmla="*/ 5005832 w 283803"/>
                <a:gd name="T99" fmla="*/ 8693476 h 283804"/>
                <a:gd name="T100" fmla="*/ 7920500 w 283803"/>
                <a:gd name="T101" fmla="*/ 978943 h 283804"/>
                <a:gd name="T102" fmla="*/ 5371807 w 283803"/>
                <a:gd name="T103" fmla="*/ 1553288 h 283804"/>
                <a:gd name="T104" fmla="*/ 993395 w 283803"/>
                <a:gd name="T105" fmla="*/ 313303 h 283804"/>
                <a:gd name="T106" fmla="*/ 8234169 w 283803"/>
                <a:gd name="T107" fmla="*/ 2284392 h 283804"/>
                <a:gd name="T108" fmla="*/ 9750301 w 283803"/>
                <a:gd name="T109" fmla="*/ 9267823 h 283804"/>
                <a:gd name="T110" fmla="*/ 993395 w 283803"/>
                <a:gd name="T111" fmla="*/ 10312070 h 2838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3803" h="283804">
                  <a:moveTo>
                    <a:pt x="34471" y="246063"/>
                  </a:moveTo>
                  <a:lnTo>
                    <a:pt x="85819" y="246063"/>
                  </a:lnTo>
                  <a:cubicBezTo>
                    <a:pt x="88333" y="246063"/>
                    <a:pt x="90128" y="248261"/>
                    <a:pt x="90128" y="250826"/>
                  </a:cubicBezTo>
                  <a:cubicBezTo>
                    <a:pt x="90128" y="253024"/>
                    <a:pt x="88333" y="255222"/>
                    <a:pt x="85819" y="255222"/>
                  </a:cubicBezTo>
                  <a:lnTo>
                    <a:pt x="34471" y="255222"/>
                  </a:lnTo>
                  <a:cubicBezTo>
                    <a:pt x="31958" y="255222"/>
                    <a:pt x="30162" y="253024"/>
                    <a:pt x="30162" y="250826"/>
                  </a:cubicBezTo>
                  <a:cubicBezTo>
                    <a:pt x="30162" y="248261"/>
                    <a:pt x="31958" y="246063"/>
                    <a:pt x="34471" y="246063"/>
                  </a:cubicBezTo>
                  <a:close/>
                  <a:moveTo>
                    <a:pt x="82536" y="217488"/>
                  </a:moveTo>
                  <a:lnTo>
                    <a:pt x="114314" y="217488"/>
                  </a:lnTo>
                  <a:cubicBezTo>
                    <a:pt x="116505" y="217488"/>
                    <a:pt x="118697" y="219774"/>
                    <a:pt x="118697" y="222060"/>
                  </a:cubicBezTo>
                  <a:cubicBezTo>
                    <a:pt x="118697" y="224346"/>
                    <a:pt x="116505" y="226632"/>
                    <a:pt x="114314" y="226632"/>
                  </a:cubicBezTo>
                  <a:lnTo>
                    <a:pt x="82536" y="226632"/>
                  </a:lnTo>
                  <a:cubicBezTo>
                    <a:pt x="79979" y="226632"/>
                    <a:pt x="77787" y="224346"/>
                    <a:pt x="77787" y="222060"/>
                  </a:cubicBezTo>
                  <a:cubicBezTo>
                    <a:pt x="77787" y="219774"/>
                    <a:pt x="79979" y="217488"/>
                    <a:pt x="82536" y="217488"/>
                  </a:cubicBezTo>
                  <a:close/>
                  <a:moveTo>
                    <a:pt x="34483" y="217488"/>
                  </a:moveTo>
                  <a:lnTo>
                    <a:pt x="60047" y="217488"/>
                  </a:lnTo>
                  <a:cubicBezTo>
                    <a:pt x="62567" y="217488"/>
                    <a:pt x="64727" y="219774"/>
                    <a:pt x="64727" y="222060"/>
                  </a:cubicBezTo>
                  <a:cubicBezTo>
                    <a:pt x="64727" y="224346"/>
                    <a:pt x="62567" y="226632"/>
                    <a:pt x="60047" y="226632"/>
                  </a:cubicBezTo>
                  <a:lnTo>
                    <a:pt x="34483" y="226632"/>
                  </a:lnTo>
                  <a:cubicBezTo>
                    <a:pt x="31963" y="226632"/>
                    <a:pt x="30162" y="224346"/>
                    <a:pt x="30162" y="222060"/>
                  </a:cubicBezTo>
                  <a:cubicBezTo>
                    <a:pt x="30162" y="219774"/>
                    <a:pt x="31963" y="217488"/>
                    <a:pt x="34483" y="217488"/>
                  </a:cubicBezTo>
                  <a:close/>
                  <a:moveTo>
                    <a:pt x="235512" y="198650"/>
                  </a:moveTo>
                  <a:cubicBezTo>
                    <a:pt x="231129" y="198650"/>
                    <a:pt x="228207" y="202194"/>
                    <a:pt x="228207" y="205737"/>
                  </a:cubicBezTo>
                  <a:lnTo>
                    <a:pt x="228207" y="214242"/>
                  </a:lnTo>
                  <a:cubicBezTo>
                    <a:pt x="228207" y="218494"/>
                    <a:pt x="231129" y="221329"/>
                    <a:pt x="235512" y="221329"/>
                  </a:cubicBezTo>
                  <a:lnTo>
                    <a:pt x="243913" y="221329"/>
                  </a:lnTo>
                  <a:cubicBezTo>
                    <a:pt x="247931" y="221329"/>
                    <a:pt x="251219" y="218494"/>
                    <a:pt x="251219" y="214242"/>
                  </a:cubicBezTo>
                  <a:lnTo>
                    <a:pt x="251219" y="205737"/>
                  </a:lnTo>
                  <a:cubicBezTo>
                    <a:pt x="251219" y="202194"/>
                    <a:pt x="247931" y="198650"/>
                    <a:pt x="243913" y="198650"/>
                  </a:cubicBezTo>
                  <a:lnTo>
                    <a:pt x="235512" y="198650"/>
                  </a:lnTo>
                  <a:close/>
                  <a:moveTo>
                    <a:pt x="179584" y="198650"/>
                  </a:moveTo>
                  <a:cubicBezTo>
                    <a:pt x="175566" y="198650"/>
                    <a:pt x="172279" y="202194"/>
                    <a:pt x="172279" y="205737"/>
                  </a:cubicBezTo>
                  <a:lnTo>
                    <a:pt x="172279" y="214242"/>
                  </a:lnTo>
                  <a:cubicBezTo>
                    <a:pt x="172279" y="218494"/>
                    <a:pt x="175566" y="221329"/>
                    <a:pt x="179584" y="221329"/>
                  </a:cubicBezTo>
                  <a:lnTo>
                    <a:pt x="188350" y="221329"/>
                  </a:lnTo>
                  <a:cubicBezTo>
                    <a:pt x="192368" y="221329"/>
                    <a:pt x="195656" y="218494"/>
                    <a:pt x="195656" y="214242"/>
                  </a:cubicBezTo>
                  <a:lnTo>
                    <a:pt x="195656" y="205737"/>
                  </a:lnTo>
                  <a:cubicBezTo>
                    <a:pt x="195656" y="202194"/>
                    <a:pt x="192368" y="198650"/>
                    <a:pt x="188350" y="198650"/>
                  </a:cubicBezTo>
                  <a:lnTo>
                    <a:pt x="179584" y="198650"/>
                  </a:lnTo>
                  <a:close/>
                  <a:moveTo>
                    <a:pt x="235512" y="190500"/>
                  </a:moveTo>
                  <a:lnTo>
                    <a:pt x="243913" y="190500"/>
                  </a:lnTo>
                  <a:cubicBezTo>
                    <a:pt x="253045" y="190500"/>
                    <a:pt x="259985" y="197233"/>
                    <a:pt x="259985" y="205737"/>
                  </a:cubicBezTo>
                  <a:lnTo>
                    <a:pt x="259985" y="214242"/>
                  </a:lnTo>
                  <a:cubicBezTo>
                    <a:pt x="259985" y="222746"/>
                    <a:pt x="253045" y="229834"/>
                    <a:pt x="243913" y="229834"/>
                  </a:cubicBezTo>
                  <a:lnTo>
                    <a:pt x="235512" y="229834"/>
                  </a:lnTo>
                  <a:cubicBezTo>
                    <a:pt x="226381" y="229834"/>
                    <a:pt x="219075" y="222746"/>
                    <a:pt x="219075" y="214242"/>
                  </a:cubicBezTo>
                  <a:lnTo>
                    <a:pt x="219075" y="205737"/>
                  </a:lnTo>
                  <a:cubicBezTo>
                    <a:pt x="219075" y="197233"/>
                    <a:pt x="226381" y="190500"/>
                    <a:pt x="235512" y="190500"/>
                  </a:cubicBezTo>
                  <a:close/>
                  <a:moveTo>
                    <a:pt x="179584" y="190500"/>
                  </a:moveTo>
                  <a:lnTo>
                    <a:pt x="188350" y="190500"/>
                  </a:lnTo>
                  <a:cubicBezTo>
                    <a:pt x="197117" y="190500"/>
                    <a:pt x="204422" y="197233"/>
                    <a:pt x="204422" y="205737"/>
                  </a:cubicBezTo>
                  <a:lnTo>
                    <a:pt x="204422" y="214242"/>
                  </a:lnTo>
                  <a:cubicBezTo>
                    <a:pt x="204422" y="222746"/>
                    <a:pt x="197117" y="229834"/>
                    <a:pt x="188350" y="229834"/>
                  </a:cubicBezTo>
                  <a:lnTo>
                    <a:pt x="179584" y="229834"/>
                  </a:lnTo>
                  <a:cubicBezTo>
                    <a:pt x="170818" y="229834"/>
                    <a:pt x="163512" y="222746"/>
                    <a:pt x="163512" y="214242"/>
                  </a:cubicBezTo>
                  <a:lnTo>
                    <a:pt x="163512" y="205737"/>
                  </a:lnTo>
                  <a:cubicBezTo>
                    <a:pt x="163512" y="197233"/>
                    <a:pt x="170818" y="190500"/>
                    <a:pt x="179584" y="190500"/>
                  </a:cubicBezTo>
                  <a:close/>
                  <a:moveTo>
                    <a:pt x="60134" y="173038"/>
                  </a:moveTo>
                  <a:cubicBezTo>
                    <a:pt x="62801" y="173038"/>
                    <a:pt x="64706" y="175236"/>
                    <a:pt x="64706" y="177434"/>
                  </a:cubicBezTo>
                  <a:lnTo>
                    <a:pt x="64706" y="197217"/>
                  </a:lnTo>
                  <a:cubicBezTo>
                    <a:pt x="64706" y="199415"/>
                    <a:pt x="62801" y="201247"/>
                    <a:pt x="60134" y="201247"/>
                  </a:cubicBezTo>
                  <a:cubicBezTo>
                    <a:pt x="57467" y="201247"/>
                    <a:pt x="55562" y="199415"/>
                    <a:pt x="55562" y="197217"/>
                  </a:cubicBezTo>
                  <a:lnTo>
                    <a:pt x="55562" y="177434"/>
                  </a:lnTo>
                  <a:cubicBezTo>
                    <a:pt x="55562" y="175236"/>
                    <a:pt x="57467" y="173038"/>
                    <a:pt x="60134" y="173038"/>
                  </a:cubicBezTo>
                  <a:close/>
                  <a:moveTo>
                    <a:pt x="34734" y="161925"/>
                  </a:moveTo>
                  <a:cubicBezTo>
                    <a:pt x="37020" y="161925"/>
                    <a:pt x="39306" y="163689"/>
                    <a:pt x="39306" y="166158"/>
                  </a:cubicBezTo>
                  <a:lnTo>
                    <a:pt x="39306" y="195792"/>
                  </a:lnTo>
                  <a:cubicBezTo>
                    <a:pt x="39306" y="197908"/>
                    <a:pt x="37020" y="199672"/>
                    <a:pt x="34734" y="199672"/>
                  </a:cubicBezTo>
                  <a:cubicBezTo>
                    <a:pt x="32067" y="199672"/>
                    <a:pt x="30162" y="197908"/>
                    <a:pt x="30162" y="195792"/>
                  </a:cubicBezTo>
                  <a:lnTo>
                    <a:pt x="30162" y="166158"/>
                  </a:lnTo>
                  <a:cubicBezTo>
                    <a:pt x="30162" y="163689"/>
                    <a:pt x="32067" y="161925"/>
                    <a:pt x="34734" y="161925"/>
                  </a:cubicBezTo>
                  <a:close/>
                  <a:moveTo>
                    <a:pt x="86741" y="157163"/>
                  </a:moveTo>
                  <a:cubicBezTo>
                    <a:pt x="89408" y="157163"/>
                    <a:pt x="91694" y="158970"/>
                    <a:pt x="91694" y="161500"/>
                  </a:cubicBezTo>
                  <a:lnTo>
                    <a:pt x="91694" y="197276"/>
                  </a:lnTo>
                  <a:cubicBezTo>
                    <a:pt x="91694" y="199445"/>
                    <a:pt x="89408" y="201252"/>
                    <a:pt x="86741" y="201252"/>
                  </a:cubicBezTo>
                  <a:cubicBezTo>
                    <a:pt x="84455" y="201252"/>
                    <a:pt x="82550" y="199445"/>
                    <a:pt x="82550" y="197276"/>
                  </a:cubicBezTo>
                  <a:lnTo>
                    <a:pt x="82550" y="161500"/>
                  </a:lnTo>
                  <a:cubicBezTo>
                    <a:pt x="82550" y="158970"/>
                    <a:pt x="84455" y="157163"/>
                    <a:pt x="86741" y="157163"/>
                  </a:cubicBezTo>
                  <a:close/>
                  <a:moveTo>
                    <a:pt x="114109" y="146050"/>
                  </a:moveTo>
                  <a:cubicBezTo>
                    <a:pt x="116395" y="146050"/>
                    <a:pt x="118681" y="147866"/>
                    <a:pt x="118681" y="150045"/>
                  </a:cubicBezTo>
                  <a:lnTo>
                    <a:pt x="118681" y="197255"/>
                  </a:lnTo>
                  <a:cubicBezTo>
                    <a:pt x="118681" y="199434"/>
                    <a:pt x="116395" y="201250"/>
                    <a:pt x="114109" y="201250"/>
                  </a:cubicBezTo>
                  <a:cubicBezTo>
                    <a:pt x="111823" y="201250"/>
                    <a:pt x="109537" y="199434"/>
                    <a:pt x="109537" y="197255"/>
                  </a:cubicBezTo>
                  <a:lnTo>
                    <a:pt x="109537" y="150045"/>
                  </a:lnTo>
                  <a:cubicBezTo>
                    <a:pt x="109537" y="147866"/>
                    <a:pt x="111823" y="146050"/>
                    <a:pt x="114109" y="146050"/>
                  </a:cubicBezTo>
                  <a:close/>
                  <a:moveTo>
                    <a:pt x="235512" y="142116"/>
                  </a:moveTo>
                  <a:cubicBezTo>
                    <a:pt x="231129" y="142116"/>
                    <a:pt x="228207" y="145404"/>
                    <a:pt x="228207" y="149422"/>
                  </a:cubicBezTo>
                  <a:lnTo>
                    <a:pt x="228207" y="158188"/>
                  </a:lnTo>
                  <a:cubicBezTo>
                    <a:pt x="228207" y="162206"/>
                    <a:pt x="231129" y="165493"/>
                    <a:pt x="235512" y="165493"/>
                  </a:cubicBezTo>
                  <a:lnTo>
                    <a:pt x="243913" y="165493"/>
                  </a:lnTo>
                  <a:cubicBezTo>
                    <a:pt x="247931" y="165493"/>
                    <a:pt x="251219" y="162206"/>
                    <a:pt x="251219" y="158188"/>
                  </a:cubicBezTo>
                  <a:lnTo>
                    <a:pt x="251219" y="149422"/>
                  </a:lnTo>
                  <a:cubicBezTo>
                    <a:pt x="251219" y="145404"/>
                    <a:pt x="247931" y="142116"/>
                    <a:pt x="243913" y="142116"/>
                  </a:cubicBezTo>
                  <a:lnTo>
                    <a:pt x="235512" y="142116"/>
                  </a:lnTo>
                  <a:close/>
                  <a:moveTo>
                    <a:pt x="179584" y="142116"/>
                  </a:moveTo>
                  <a:cubicBezTo>
                    <a:pt x="175566" y="142116"/>
                    <a:pt x="172279" y="145404"/>
                    <a:pt x="172279" y="149422"/>
                  </a:cubicBezTo>
                  <a:lnTo>
                    <a:pt x="172279" y="158188"/>
                  </a:lnTo>
                  <a:cubicBezTo>
                    <a:pt x="172279" y="162206"/>
                    <a:pt x="175566" y="165493"/>
                    <a:pt x="179584" y="165493"/>
                  </a:cubicBezTo>
                  <a:lnTo>
                    <a:pt x="188350" y="165493"/>
                  </a:lnTo>
                  <a:cubicBezTo>
                    <a:pt x="192368" y="165493"/>
                    <a:pt x="195656" y="162206"/>
                    <a:pt x="195656" y="158188"/>
                  </a:cubicBezTo>
                  <a:lnTo>
                    <a:pt x="195656" y="149422"/>
                  </a:lnTo>
                  <a:cubicBezTo>
                    <a:pt x="195656" y="145404"/>
                    <a:pt x="192368" y="142116"/>
                    <a:pt x="188350" y="142116"/>
                  </a:cubicBezTo>
                  <a:lnTo>
                    <a:pt x="179584" y="142116"/>
                  </a:lnTo>
                  <a:close/>
                  <a:moveTo>
                    <a:pt x="235512" y="133350"/>
                  </a:moveTo>
                  <a:lnTo>
                    <a:pt x="243913" y="133350"/>
                  </a:lnTo>
                  <a:cubicBezTo>
                    <a:pt x="253045" y="133350"/>
                    <a:pt x="259985" y="140655"/>
                    <a:pt x="259985" y="149422"/>
                  </a:cubicBezTo>
                  <a:lnTo>
                    <a:pt x="259985" y="158188"/>
                  </a:lnTo>
                  <a:cubicBezTo>
                    <a:pt x="259985" y="166954"/>
                    <a:pt x="253045" y="174260"/>
                    <a:pt x="243913" y="174260"/>
                  </a:cubicBezTo>
                  <a:lnTo>
                    <a:pt x="235512" y="174260"/>
                  </a:lnTo>
                  <a:cubicBezTo>
                    <a:pt x="226381" y="174260"/>
                    <a:pt x="219075" y="166954"/>
                    <a:pt x="219075" y="158188"/>
                  </a:cubicBezTo>
                  <a:lnTo>
                    <a:pt x="219075" y="149422"/>
                  </a:lnTo>
                  <a:cubicBezTo>
                    <a:pt x="219075" y="140655"/>
                    <a:pt x="226381" y="133350"/>
                    <a:pt x="235512" y="133350"/>
                  </a:cubicBezTo>
                  <a:close/>
                  <a:moveTo>
                    <a:pt x="179584" y="133350"/>
                  </a:moveTo>
                  <a:lnTo>
                    <a:pt x="188350" y="133350"/>
                  </a:lnTo>
                  <a:cubicBezTo>
                    <a:pt x="197117" y="133350"/>
                    <a:pt x="204422" y="140655"/>
                    <a:pt x="204422" y="149422"/>
                  </a:cubicBezTo>
                  <a:lnTo>
                    <a:pt x="204422" y="158188"/>
                  </a:lnTo>
                  <a:cubicBezTo>
                    <a:pt x="204422" y="166954"/>
                    <a:pt x="197117" y="174260"/>
                    <a:pt x="188350" y="174260"/>
                  </a:cubicBezTo>
                  <a:lnTo>
                    <a:pt x="179584" y="174260"/>
                  </a:lnTo>
                  <a:cubicBezTo>
                    <a:pt x="170818" y="174260"/>
                    <a:pt x="163512" y="166954"/>
                    <a:pt x="163512" y="158188"/>
                  </a:cubicBezTo>
                  <a:lnTo>
                    <a:pt x="163512" y="149422"/>
                  </a:lnTo>
                  <a:cubicBezTo>
                    <a:pt x="163512" y="140655"/>
                    <a:pt x="170818" y="133350"/>
                    <a:pt x="179584" y="133350"/>
                  </a:cubicBezTo>
                  <a:close/>
                  <a:moveTo>
                    <a:pt x="34471" y="120650"/>
                  </a:moveTo>
                  <a:lnTo>
                    <a:pt x="85819" y="120650"/>
                  </a:lnTo>
                  <a:cubicBezTo>
                    <a:pt x="88333" y="120650"/>
                    <a:pt x="90128" y="122304"/>
                    <a:pt x="90128" y="124619"/>
                  </a:cubicBezTo>
                  <a:cubicBezTo>
                    <a:pt x="90128" y="126603"/>
                    <a:pt x="88333" y="128257"/>
                    <a:pt x="85819" y="128257"/>
                  </a:cubicBezTo>
                  <a:lnTo>
                    <a:pt x="34471" y="128257"/>
                  </a:lnTo>
                  <a:cubicBezTo>
                    <a:pt x="31958" y="128257"/>
                    <a:pt x="30162" y="126603"/>
                    <a:pt x="30162" y="124619"/>
                  </a:cubicBezTo>
                  <a:cubicBezTo>
                    <a:pt x="30162" y="122304"/>
                    <a:pt x="31958" y="120650"/>
                    <a:pt x="34471" y="120650"/>
                  </a:cubicBezTo>
                  <a:close/>
                  <a:moveTo>
                    <a:pt x="146398" y="117473"/>
                  </a:moveTo>
                  <a:lnTo>
                    <a:pt x="146398" y="239257"/>
                  </a:lnTo>
                  <a:cubicBezTo>
                    <a:pt x="146398" y="243209"/>
                    <a:pt x="149635" y="246083"/>
                    <a:pt x="153232" y="246083"/>
                  </a:cubicBezTo>
                  <a:lnTo>
                    <a:pt x="268335" y="246083"/>
                  </a:lnTo>
                  <a:cubicBezTo>
                    <a:pt x="272292" y="246083"/>
                    <a:pt x="275529" y="243209"/>
                    <a:pt x="275529" y="239257"/>
                  </a:cubicBezTo>
                  <a:lnTo>
                    <a:pt x="275529" y="117473"/>
                  </a:lnTo>
                  <a:lnTo>
                    <a:pt x="146398" y="117473"/>
                  </a:lnTo>
                  <a:close/>
                  <a:moveTo>
                    <a:pt x="34464" y="92075"/>
                  </a:moveTo>
                  <a:lnTo>
                    <a:pt x="114402" y="92075"/>
                  </a:lnTo>
                  <a:cubicBezTo>
                    <a:pt x="116553" y="92075"/>
                    <a:pt x="118704" y="93980"/>
                    <a:pt x="118704" y="96647"/>
                  </a:cubicBezTo>
                  <a:cubicBezTo>
                    <a:pt x="118704" y="98933"/>
                    <a:pt x="116553" y="101219"/>
                    <a:pt x="114402" y="101219"/>
                  </a:cubicBezTo>
                  <a:lnTo>
                    <a:pt x="34464" y="101219"/>
                  </a:lnTo>
                  <a:cubicBezTo>
                    <a:pt x="31955" y="101219"/>
                    <a:pt x="30162" y="98933"/>
                    <a:pt x="30162" y="96647"/>
                  </a:cubicBezTo>
                  <a:cubicBezTo>
                    <a:pt x="30162" y="93980"/>
                    <a:pt x="31955" y="92075"/>
                    <a:pt x="34464" y="92075"/>
                  </a:cubicBezTo>
                  <a:close/>
                  <a:moveTo>
                    <a:pt x="255143" y="87557"/>
                  </a:moveTo>
                  <a:cubicBezTo>
                    <a:pt x="257048" y="85725"/>
                    <a:pt x="260096" y="85725"/>
                    <a:pt x="262001" y="87557"/>
                  </a:cubicBezTo>
                  <a:cubicBezTo>
                    <a:pt x="262763" y="88289"/>
                    <a:pt x="263144" y="89388"/>
                    <a:pt x="263144" y="90487"/>
                  </a:cubicBezTo>
                  <a:cubicBezTo>
                    <a:pt x="263144" y="91586"/>
                    <a:pt x="262763" y="92686"/>
                    <a:pt x="262001" y="93418"/>
                  </a:cubicBezTo>
                  <a:cubicBezTo>
                    <a:pt x="260858" y="94517"/>
                    <a:pt x="259715" y="94884"/>
                    <a:pt x="258572" y="94884"/>
                  </a:cubicBezTo>
                  <a:cubicBezTo>
                    <a:pt x="257429" y="94884"/>
                    <a:pt x="256286" y="94517"/>
                    <a:pt x="255143" y="93418"/>
                  </a:cubicBezTo>
                  <a:cubicBezTo>
                    <a:pt x="254381" y="92686"/>
                    <a:pt x="254000" y="91586"/>
                    <a:pt x="254000" y="90487"/>
                  </a:cubicBezTo>
                  <a:cubicBezTo>
                    <a:pt x="254000" y="89388"/>
                    <a:pt x="254381" y="88289"/>
                    <a:pt x="255143" y="87557"/>
                  </a:cubicBezTo>
                  <a:close/>
                  <a:moveTo>
                    <a:pt x="209428" y="87557"/>
                  </a:moveTo>
                  <a:cubicBezTo>
                    <a:pt x="210893" y="85725"/>
                    <a:pt x="213824" y="85725"/>
                    <a:pt x="215289" y="87557"/>
                  </a:cubicBezTo>
                  <a:cubicBezTo>
                    <a:pt x="216388" y="88289"/>
                    <a:pt x="217121" y="89388"/>
                    <a:pt x="217121" y="90487"/>
                  </a:cubicBezTo>
                  <a:cubicBezTo>
                    <a:pt x="217121" y="91586"/>
                    <a:pt x="216388" y="92686"/>
                    <a:pt x="215656" y="93418"/>
                  </a:cubicBezTo>
                  <a:cubicBezTo>
                    <a:pt x="214923" y="94517"/>
                    <a:pt x="213457" y="94884"/>
                    <a:pt x="212358" y="94884"/>
                  </a:cubicBezTo>
                  <a:cubicBezTo>
                    <a:pt x="211259" y="94884"/>
                    <a:pt x="210160" y="94517"/>
                    <a:pt x="209428" y="93418"/>
                  </a:cubicBezTo>
                  <a:cubicBezTo>
                    <a:pt x="208695" y="92686"/>
                    <a:pt x="207962" y="91586"/>
                    <a:pt x="207962" y="90487"/>
                  </a:cubicBezTo>
                  <a:cubicBezTo>
                    <a:pt x="207962" y="89388"/>
                    <a:pt x="208695" y="88289"/>
                    <a:pt x="209428" y="87557"/>
                  </a:cubicBezTo>
                  <a:close/>
                  <a:moveTo>
                    <a:pt x="234759" y="85725"/>
                  </a:moveTo>
                  <a:cubicBezTo>
                    <a:pt x="237426" y="85725"/>
                    <a:pt x="239331" y="88011"/>
                    <a:pt x="239331" y="90297"/>
                  </a:cubicBezTo>
                  <a:cubicBezTo>
                    <a:pt x="239331" y="92583"/>
                    <a:pt x="237426" y="94869"/>
                    <a:pt x="234759" y="94869"/>
                  </a:cubicBezTo>
                  <a:cubicBezTo>
                    <a:pt x="232092" y="94869"/>
                    <a:pt x="230187" y="92583"/>
                    <a:pt x="230187" y="90297"/>
                  </a:cubicBezTo>
                  <a:cubicBezTo>
                    <a:pt x="230187" y="88011"/>
                    <a:pt x="232092" y="85725"/>
                    <a:pt x="234759" y="85725"/>
                  </a:cubicBezTo>
                  <a:close/>
                  <a:moveTo>
                    <a:pt x="153232" y="71490"/>
                  </a:moveTo>
                  <a:cubicBezTo>
                    <a:pt x="149635" y="71490"/>
                    <a:pt x="146398" y="74723"/>
                    <a:pt x="146398" y="78675"/>
                  </a:cubicBezTo>
                  <a:lnTo>
                    <a:pt x="146398" y="108851"/>
                  </a:lnTo>
                  <a:lnTo>
                    <a:pt x="275529" y="108851"/>
                  </a:lnTo>
                  <a:lnTo>
                    <a:pt x="275529" y="78675"/>
                  </a:lnTo>
                  <a:cubicBezTo>
                    <a:pt x="275529" y="74723"/>
                    <a:pt x="272292" y="71490"/>
                    <a:pt x="268335" y="71490"/>
                  </a:cubicBezTo>
                  <a:lnTo>
                    <a:pt x="153232" y="71490"/>
                  </a:lnTo>
                  <a:close/>
                  <a:moveTo>
                    <a:pt x="85317" y="61913"/>
                  </a:moveTo>
                  <a:lnTo>
                    <a:pt x="114345" y="61913"/>
                  </a:lnTo>
                  <a:cubicBezTo>
                    <a:pt x="116522" y="61913"/>
                    <a:pt x="118699" y="63818"/>
                    <a:pt x="118699" y="66485"/>
                  </a:cubicBezTo>
                  <a:cubicBezTo>
                    <a:pt x="118699" y="69152"/>
                    <a:pt x="116522" y="71057"/>
                    <a:pt x="114345" y="71057"/>
                  </a:cubicBezTo>
                  <a:lnTo>
                    <a:pt x="85317" y="71057"/>
                  </a:lnTo>
                  <a:cubicBezTo>
                    <a:pt x="83139" y="71057"/>
                    <a:pt x="80962" y="69152"/>
                    <a:pt x="80962" y="66485"/>
                  </a:cubicBezTo>
                  <a:cubicBezTo>
                    <a:pt x="80962" y="63818"/>
                    <a:pt x="83139" y="61913"/>
                    <a:pt x="85317" y="61913"/>
                  </a:cubicBezTo>
                  <a:close/>
                  <a:moveTo>
                    <a:pt x="34558" y="61913"/>
                  </a:moveTo>
                  <a:lnTo>
                    <a:pt x="63500" y="61913"/>
                  </a:lnTo>
                  <a:cubicBezTo>
                    <a:pt x="66064" y="61913"/>
                    <a:pt x="67896" y="63818"/>
                    <a:pt x="67896" y="66485"/>
                  </a:cubicBezTo>
                  <a:cubicBezTo>
                    <a:pt x="67896" y="69152"/>
                    <a:pt x="66064" y="71057"/>
                    <a:pt x="63500" y="71057"/>
                  </a:cubicBezTo>
                  <a:lnTo>
                    <a:pt x="34558" y="71057"/>
                  </a:lnTo>
                  <a:cubicBezTo>
                    <a:pt x="31994" y="71057"/>
                    <a:pt x="30162" y="69152"/>
                    <a:pt x="30162" y="66485"/>
                  </a:cubicBezTo>
                  <a:cubicBezTo>
                    <a:pt x="30162" y="63818"/>
                    <a:pt x="31994" y="61913"/>
                    <a:pt x="34558" y="61913"/>
                  </a:cubicBezTo>
                  <a:close/>
                  <a:moveTo>
                    <a:pt x="65825" y="8622"/>
                  </a:moveTo>
                  <a:lnTo>
                    <a:pt x="65825" y="21555"/>
                  </a:lnTo>
                  <a:cubicBezTo>
                    <a:pt x="65825" y="28380"/>
                    <a:pt x="71580" y="34128"/>
                    <a:pt x="78774" y="34128"/>
                  </a:cubicBezTo>
                  <a:lnTo>
                    <a:pt x="147836" y="34128"/>
                  </a:lnTo>
                  <a:cubicBezTo>
                    <a:pt x="155030" y="34128"/>
                    <a:pt x="160426" y="28380"/>
                    <a:pt x="160426" y="21555"/>
                  </a:cubicBezTo>
                  <a:lnTo>
                    <a:pt x="160426" y="8622"/>
                  </a:lnTo>
                  <a:lnTo>
                    <a:pt x="65825" y="8622"/>
                  </a:lnTo>
                  <a:close/>
                  <a:moveTo>
                    <a:pt x="27337" y="8622"/>
                  </a:moveTo>
                  <a:cubicBezTo>
                    <a:pt x="16906" y="8622"/>
                    <a:pt x="8633" y="16525"/>
                    <a:pt x="8633" y="26943"/>
                  </a:cubicBezTo>
                  <a:lnTo>
                    <a:pt x="8633" y="256501"/>
                  </a:lnTo>
                  <a:cubicBezTo>
                    <a:pt x="8633" y="266919"/>
                    <a:pt x="16906" y="274823"/>
                    <a:pt x="27337" y="274823"/>
                  </a:cubicBezTo>
                  <a:lnTo>
                    <a:pt x="199273" y="274823"/>
                  </a:lnTo>
                  <a:cubicBezTo>
                    <a:pt x="209705" y="274823"/>
                    <a:pt x="217978" y="266919"/>
                    <a:pt x="217978" y="256501"/>
                  </a:cubicBezTo>
                  <a:lnTo>
                    <a:pt x="217978" y="255064"/>
                  </a:lnTo>
                  <a:lnTo>
                    <a:pt x="153232" y="255064"/>
                  </a:lnTo>
                  <a:cubicBezTo>
                    <a:pt x="144599" y="255064"/>
                    <a:pt x="137765" y="247879"/>
                    <a:pt x="137765" y="239257"/>
                  </a:cubicBezTo>
                  <a:lnTo>
                    <a:pt x="137765" y="78675"/>
                  </a:lnTo>
                  <a:cubicBezTo>
                    <a:pt x="137765" y="70053"/>
                    <a:pt x="144599" y="62868"/>
                    <a:pt x="153232" y="62868"/>
                  </a:cubicBezTo>
                  <a:lnTo>
                    <a:pt x="217978" y="62868"/>
                  </a:lnTo>
                  <a:lnTo>
                    <a:pt x="217978" y="26943"/>
                  </a:lnTo>
                  <a:cubicBezTo>
                    <a:pt x="217978" y="16525"/>
                    <a:pt x="209705" y="8622"/>
                    <a:pt x="199273" y="8622"/>
                  </a:cubicBezTo>
                  <a:lnTo>
                    <a:pt x="169418" y="8622"/>
                  </a:lnTo>
                  <a:lnTo>
                    <a:pt x="169418" y="21555"/>
                  </a:lnTo>
                  <a:cubicBezTo>
                    <a:pt x="169418" y="33410"/>
                    <a:pt x="159347" y="42750"/>
                    <a:pt x="147836" y="42750"/>
                  </a:cubicBezTo>
                  <a:lnTo>
                    <a:pt x="78774" y="42750"/>
                  </a:lnTo>
                  <a:cubicBezTo>
                    <a:pt x="66904" y="42750"/>
                    <a:pt x="57192" y="33410"/>
                    <a:pt x="57192" y="21555"/>
                  </a:cubicBezTo>
                  <a:lnTo>
                    <a:pt x="57192" y="8622"/>
                  </a:lnTo>
                  <a:lnTo>
                    <a:pt x="27337" y="8622"/>
                  </a:lnTo>
                  <a:close/>
                  <a:moveTo>
                    <a:pt x="27337" y="0"/>
                  </a:moveTo>
                  <a:lnTo>
                    <a:pt x="199273" y="0"/>
                  </a:lnTo>
                  <a:cubicBezTo>
                    <a:pt x="214381" y="0"/>
                    <a:pt x="226610" y="12214"/>
                    <a:pt x="226610" y="26943"/>
                  </a:cubicBezTo>
                  <a:lnTo>
                    <a:pt x="226610" y="62868"/>
                  </a:lnTo>
                  <a:lnTo>
                    <a:pt x="268335" y="62868"/>
                  </a:lnTo>
                  <a:cubicBezTo>
                    <a:pt x="276968" y="62868"/>
                    <a:pt x="283803" y="70053"/>
                    <a:pt x="283803" y="78675"/>
                  </a:cubicBezTo>
                  <a:lnTo>
                    <a:pt x="283803" y="239257"/>
                  </a:lnTo>
                  <a:cubicBezTo>
                    <a:pt x="283803" y="247879"/>
                    <a:pt x="276968" y="255064"/>
                    <a:pt x="268335" y="255064"/>
                  </a:cubicBezTo>
                  <a:lnTo>
                    <a:pt x="226610" y="255064"/>
                  </a:lnTo>
                  <a:lnTo>
                    <a:pt x="226610" y="256501"/>
                  </a:lnTo>
                  <a:cubicBezTo>
                    <a:pt x="226610" y="271230"/>
                    <a:pt x="214381" y="283804"/>
                    <a:pt x="199273" y="283804"/>
                  </a:cubicBezTo>
                  <a:lnTo>
                    <a:pt x="27337" y="283804"/>
                  </a:lnTo>
                  <a:cubicBezTo>
                    <a:pt x="12230" y="283804"/>
                    <a:pt x="0" y="271230"/>
                    <a:pt x="0" y="256501"/>
                  </a:cubicBezTo>
                  <a:lnTo>
                    <a:pt x="0" y="26943"/>
                  </a:lnTo>
                  <a:cubicBezTo>
                    <a:pt x="0" y="12214"/>
                    <a:pt x="12230" y="0"/>
                    <a:pt x="273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566A5EE-3EAC-F3FE-1618-01E71517278F}"/>
              </a:ext>
            </a:extLst>
          </p:cNvPr>
          <p:cNvGrpSpPr/>
          <p:nvPr/>
        </p:nvGrpSpPr>
        <p:grpSpPr>
          <a:xfrm>
            <a:off x="8508216" y="495396"/>
            <a:ext cx="914400" cy="914400"/>
            <a:chOff x="7884321" y="3030071"/>
            <a:chExt cx="914400" cy="914400"/>
          </a:xfrm>
        </p:grpSpPr>
        <p:sp>
          <p:nvSpPr>
            <p:cNvPr id="76" name="Freeform 201">
              <a:extLst>
                <a:ext uri="{FF2B5EF4-FFF2-40B4-BE49-F238E27FC236}">
                  <a16:creationId xmlns:a16="http://schemas.microsoft.com/office/drawing/2014/main" id="{B8DB5E5F-D5D3-354E-0BE4-48C756E7A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21" y="3030071"/>
              <a:ext cx="914400" cy="914400"/>
            </a:xfrm>
            <a:prstGeom prst="roundRect">
              <a:avLst>
                <a:gd name="adj" fmla="val 12957"/>
              </a:avLst>
            </a:prstGeom>
            <a:solidFill>
              <a:srgbClr val="0070C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7" name="Freeform 945">
              <a:extLst>
                <a:ext uri="{FF2B5EF4-FFF2-40B4-BE49-F238E27FC236}">
                  <a16:creationId xmlns:a16="http://schemas.microsoft.com/office/drawing/2014/main" id="{7750EA1D-7F5E-0064-5F60-2684F4AFE14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71876" y="3151982"/>
              <a:ext cx="539290" cy="670578"/>
            </a:xfrm>
            <a:custGeom>
              <a:avLst/>
              <a:gdLst>
                <a:gd name="T0" fmla="*/ 2101988 w 232462"/>
                <a:gd name="T1" fmla="*/ 10163840 h 289974"/>
                <a:gd name="T2" fmla="*/ 6629133 w 232462"/>
                <a:gd name="T3" fmla="*/ 10163840 h 289974"/>
                <a:gd name="T4" fmla="*/ 6952460 w 232462"/>
                <a:gd name="T5" fmla="*/ 7846630 h 289974"/>
                <a:gd name="T6" fmla="*/ 6777348 w 232462"/>
                <a:gd name="T7" fmla="*/ 10569709 h 289974"/>
                <a:gd name="T8" fmla="*/ 2007646 w 232462"/>
                <a:gd name="T9" fmla="*/ 10556557 h 289974"/>
                <a:gd name="T10" fmla="*/ 1778577 w 232462"/>
                <a:gd name="T11" fmla="*/ 7846630 h 289974"/>
                <a:gd name="T12" fmla="*/ 3968593 w 232462"/>
                <a:gd name="T13" fmla="*/ 3584249 h 289974"/>
                <a:gd name="T14" fmla="*/ 3605287 w 232462"/>
                <a:gd name="T15" fmla="*/ 4403174 h 289974"/>
                <a:gd name="T16" fmla="*/ 4291565 w 232462"/>
                <a:gd name="T17" fmla="*/ 5010743 h 289974"/>
                <a:gd name="T18" fmla="*/ 5085491 w 232462"/>
                <a:gd name="T19" fmla="*/ 4548435 h 289974"/>
                <a:gd name="T20" fmla="*/ 4883637 w 232462"/>
                <a:gd name="T21" fmla="*/ 3663515 h 289974"/>
                <a:gd name="T22" fmla="*/ 4224277 w 232462"/>
                <a:gd name="T23" fmla="*/ 2355879 h 289974"/>
                <a:gd name="T24" fmla="*/ 6148637 w 232462"/>
                <a:gd name="T25" fmla="*/ 3518172 h 289974"/>
                <a:gd name="T26" fmla="*/ 5421908 w 232462"/>
                <a:gd name="T27" fmla="*/ 4574904 h 289974"/>
                <a:gd name="T28" fmla="*/ 5381573 w 232462"/>
                <a:gd name="T29" fmla="*/ 5856071 h 289974"/>
                <a:gd name="T30" fmla="*/ 3282277 w 232462"/>
                <a:gd name="T31" fmla="*/ 5869268 h 289974"/>
                <a:gd name="T32" fmla="*/ 3309180 w 232462"/>
                <a:gd name="T33" fmla="*/ 4574904 h 289974"/>
                <a:gd name="T34" fmla="*/ 2582484 w 232462"/>
                <a:gd name="T35" fmla="*/ 3518172 h 289974"/>
                <a:gd name="T36" fmla="*/ 4342513 w 232462"/>
                <a:gd name="T37" fmla="*/ 1594393 h 289974"/>
                <a:gd name="T38" fmla="*/ 7045450 w 232462"/>
                <a:gd name="T39" fmla="*/ 4217598 h 289974"/>
                <a:gd name="T40" fmla="*/ 7369879 w 232462"/>
                <a:gd name="T41" fmla="*/ 4217598 h 289974"/>
                <a:gd name="T42" fmla="*/ 4342513 w 232462"/>
                <a:gd name="T43" fmla="*/ 1266522 h 289974"/>
                <a:gd name="T44" fmla="*/ 3601326 w 232462"/>
                <a:gd name="T45" fmla="*/ 830454 h 289974"/>
                <a:gd name="T46" fmla="*/ 2329846 w 232462"/>
                <a:gd name="T47" fmla="*/ 1379706 h 289974"/>
                <a:gd name="T48" fmla="*/ 1355989 w 232462"/>
                <a:gd name="T49" fmla="*/ 2347442 h 289974"/>
                <a:gd name="T50" fmla="*/ 841990 w 232462"/>
                <a:gd name="T51" fmla="*/ 3602975 h 289974"/>
                <a:gd name="T52" fmla="*/ 869039 w 232462"/>
                <a:gd name="T53" fmla="*/ 4949927 h 289974"/>
                <a:gd name="T54" fmla="*/ 1423583 w 232462"/>
                <a:gd name="T55" fmla="*/ 6192395 h 289974"/>
                <a:gd name="T56" fmla="*/ 2438084 w 232462"/>
                <a:gd name="T57" fmla="*/ 7134016 h 289974"/>
                <a:gd name="T58" fmla="*/ 3641880 w 232462"/>
                <a:gd name="T59" fmla="*/ 7591705 h 289974"/>
                <a:gd name="T60" fmla="*/ 5008007 w 232462"/>
                <a:gd name="T61" fmla="*/ 7630916 h 289974"/>
                <a:gd name="T62" fmla="*/ 6306539 w 232462"/>
                <a:gd name="T63" fmla="*/ 7134016 h 289974"/>
                <a:gd name="T64" fmla="*/ 7307460 w 232462"/>
                <a:gd name="T65" fmla="*/ 6192395 h 289974"/>
                <a:gd name="T66" fmla="*/ 7875544 w 232462"/>
                <a:gd name="T67" fmla="*/ 4949927 h 289974"/>
                <a:gd name="T68" fmla="*/ 7889079 w 232462"/>
                <a:gd name="T69" fmla="*/ 3602975 h 289974"/>
                <a:gd name="T70" fmla="*/ 7388623 w 232462"/>
                <a:gd name="T71" fmla="*/ 2347442 h 289974"/>
                <a:gd name="T72" fmla="*/ 6414699 w 232462"/>
                <a:gd name="T73" fmla="*/ 1379706 h 289974"/>
                <a:gd name="T74" fmla="*/ 5143205 w 232462"/>
                <a:gd name="T75" fmla="*/ 830454 h 289974"/>
                <a:gd name="T76" fmla="*/ 4264111 w 232462"/>
                <a:gd name="T77" fmla="*/ 19623 h 289974"/>
                <a:gd name="T78" fmla="*/ 5941334 w 232462"/>
                <a:gd name="T79" fmla="*/ 307359 h 289974"/>
                <a:gd name="T80" fmla="*/ 7361611 w 232462"/>
                <a:gd name="T81" fmla="*/ 1183519 h 289974"/>
                <a:gd name="T82" fmla="*/ 8335432 w 232462"/>
                <a:gd name="T83" fmla="*/ 2517476 h 289974"/>
                <a:gd name="T84" fmla="*/ 8700634 w 232462"/>
                <a:gd name="T85" fmla="*/ 4112984 h 289974"/>
                <a:gd name="T86" fmla="*/ 8416580 w 232462"/>
                <a:gd name="T87" fmla="*/ 5734676 h 289974"/>
                <a:gd name="T88" fmla="*/ 7510288 w 232462"/>
                <a:gd name="T89" fmla="*/ 7107772 h 289974"/>
                <a:gd name="T90" fmla="*/ 6117157 w 232462"/>
                <a:gd name="T91" fmla="*/ 8049426 h 289974"/>
                <a:gd name="T92" fmla="*/ 4466954 w 232462"/>
                <a:gd name="T93" fmla="*/ 8402541 h 289974"/>
                <a:gd name="T94" fmla="*/ 3601326 w 232462"/>
                <a:gd name="T95" fmla="*/ 7931700 h 289974"/>
                <a:gd name="T96" fmla="*/ 2194609 w 232462"/>
                <a:gd name="T97" fmla="*/ 7356311 h 289974"/>
                <a:gd name="T98" fmla="*/ 1112545 w 232462"/>
                <a:gd name="T99" fmla="*/ 6310088 h 289974"/>
                <a:gd name="T100" fmla="*/ 530919 w 232462"/>
                <a:gd name="T101" fmla="*/ 4949927 h 289974"/>
                <a:gd name="T102" fmla="*/ 530919 w 232462"/>
                <a:gd name="T103" fmla="*/ 3472153 h 289974"/>
                <a:gd name="T104" fmla="*/ 1112545 w 232462"/>
                <a:gd name="T105" fmla="*/ 2112071 h 289974"/>
                <a:gd name="T106" fmla="*/ 2194609 w 232462"/>
                <a:gd name="T107" fmla="*/ 1065832 h 289974"/>
                <a:gd name="T108" fmla="*/ 3601326 w 232462"/>
                <a:gd name="T109" fmla="*/ 503545 h 2899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32462" h="289974">
                  <a:moveTo>
                    <a:pt x="51660" y="210958"/>
                  </a:moveTo>
                  <a:cubicBezTo>
                    <a:pt x="54171" y="210958"/>
                    <a:pt x="55965" y="212754"/>
                    <a:pt x="55965" y="215268"/>
                  </a:cubicBezTo>
                  <a:lnTo>
                    <a:pt x="55965" y="278840"/>
                  </a:lnTo>
                  <a:lnTo>
                    <a:pt x="114438" y="251903"/>
                  </a:lnTo>
                  <a:cubicBezTo>
                    <a:pt x="115514" y="251543"/>
                    <a:pt x="116949" y="251543"/>
                    <a:pt x="118025" y="251903"/>
                  </a:cubicBezTo>
                  <a:lnTo>
                    <a:pt x="176499" y="278840"/>
                  </a:lnTo>
                  <a:lnTo>
                    <a:pt x="176499" y="215268"/>
                  </a:lnTo>
                  <a:cubicBezTo>
                    <a:pt x="176499" y="212754"/>
                    <a:pt x="178292" y="210958"/>
                    <a:pt x="180445" y="210958"/>
                  </a:cubicBezTo>
                  <a:cubicBezTo>
                    <a:pt x="182956" y="210958"/>
                    <a:pt x="185108" y="212754"/>
                    <a:pt x="185108" y="215268"/>
                  </a:cubicBezTo>
                  <a:lnTo>
                    <a:pt x="185108" y="285305"/>
                  </a:lnTo>
                  <a:cubicBezTo>
                    <a:pt x="185108" y="287101"/>
                    <a:pt x="184391" y="288537"/>
                    <a:pt x="182956" y="289256"/>
                  </a:cubicBezTo>
                  <a:cubicBezTo>
                    <a:pt x="182239" y="289615"/>
                    <a:pt x="181521" y="289974"/>
                    <a:pt x="180445" y="289974"/>
                  </a:cubicBezTo>
                  <a:cubicBezTo>
                    <a:pt x="180086" y="289974"/>
                    <a:pt x="179369" y="289974"/>
                    <a:pt x="178651" y="289615"/>
                  </a:cubicBezTo>
                  <a:lnTo>
                    <a:pt x="116232" y="260882"/>
                  </a:lnTo>
                  <a:lnTo>
                    <a:pt x="53453" y="289615"/>
                  </a:lnTo>
                  <a:cubicBezTo>
                    <a:pt x="52377" y="289974"/>
                    <a:pt x="50584" y="289974"/>
                    <a:pt x="49149" y="289256"/>
                  </a:cubicBezTo>
                  <a:cubicBezTo>
                    <a:pt x="48072" y="288537"/>
                    <a:pt x="47355" y="287101"/>
                    <a:pt x="47355" y="285305"/>
                  </a:cubicBezTo>
                  <a:lnTo>
                    <a:pt x="47355" y="215268"/>
                  </a:lnTo>
                  <a:cubicBezTo>
                    <a:pt x="47355" y="212754"/>
                    <a:pt x="49149" y="210958"/>
                    <a:pt x="51660" y="210958"/>
                  </a:cubicBezTo>
                  <a:close/>
                  <a:moveTo>
                    <a:pt x="116411" y="76590"/>
                  </a:moveTo>
                  <a:lnTo>
                    <a:pt x="105662" y="98332"/>
                  </a:lnTo>
                  <a:cubicBezTo>
                    <a:pt x="104946" y="99419"/>
                    <a:pt x="104229" y="100143"/>
                    <a:pt x="102438" y="100506"/>
                  </a:cubicBezTo>
                  <a:lnTo>
                    <a:pt x="79149" y="103767"/>
                  </a:lnTo>
                  <a:lnTo>
                    <a:pt x="95989" y="120798"/>
                  </a:lnTo>
                  <a:cubicBezTo>
                    <a:pt x="97063" y="121885"/>
                    <a:pt x="97422" y="123335"/>
                    <a:pt x="97422" y="124784"/>
                  </a:cubicBezTo>
                  <a:lnTo>
                    <a:pt x="93480" y="148338"/>
                  </a:lnTo>
                  <a:lnTo>
                    <a:pt x="114261" y="137467"/>
                  </a:lnTo>
                  <a:cubicBezTo>
                    <a:pt x="115695" y="136380"/>
                    <a:pt x="117128" y="136380"/>
                    <a:pt x="118203" y="137467"/>
                  </a:cubicBezTo>
                  <a:lnTo>
                    <a:pt x="139342" y="148338"/>
                  </a:lnTo>
                  <a:lnTo>
                    <a:pt x="135401" y="124784"/>
                  </a:lnTo>
                  <a:cubicBezTo>
                    <a:pt x="135042" y="123335"/>
                    <a:pt x="135401" y="121885"/>
                    <a:pt x="136834" y="120798"/>
                  </a:cubicBezTo>
                  <a:lnTo>
                    <a:pt x="153673" y="103767"/>
                  </a:lnTo>
                  <a:lnTo>
                    <a:pt x="130026" y="100506"/>
                  </a:lnTo>
                  <a:cubicBezTo>
                    <a:pt x="128593" y="100143"/>
                    <a:pt x="127518" y="99419"/>
                    <a:pt x="127160" y="98332"/>
                  </a:cubicBezTo>
                  <a:lnTo>
                    <a:pt x="116411" y="76590"/>
                  </a:lnTo>
                  <a:close/>
                  <a:moveTo>
                    <a:pt x="112470" y="64632"/>
                  </a:moveTo>
                  <a:cubicBezTo>
                    <a:pt x="113903" y="61733"/>
                    <a:pt x="118919" y="61733"/>
                    <a:pt x="120352" y="64632"/>
                  </a:cubicBezTo>
                  <a:lnTo>
                    <a:pt x="133609" y="92171"/>
                  </a:lnTo>
                  <a:lnTo>
                    <a:pt x="163706" y="96520"/>
                  </a:lnTo>
                  <a:cubicBezTo>
                    <a:pt x="165497" y="96520"/>
                    <a:pt x="166930" y="97969"/>
                    <a:pt x="167289" y="99419"/>
                  </a:cubicBezTo>
                  <a:cubicBezTo>
                    <a:pt x="167647" y="101231"/>
                    <a:pt x="167289" y="103042"/>
                    <a:pt x="166214" y="104129"/>
                  </a:cubicBezTo>
                  <a:lnTo>
                    <a:pt x="144358" y="125509"/>
                  </a:lnTo>
                  <a:lnTo>
                    <a:pt x="149732" y="155947"/>
                  </a:lnTo>
                  <a:cubicBezTo>
                    <a:pt x="149732" y="157759"/>
                    <a:pt x="149374" y="159208"/>
                    <a:pt x="147941" y="160296"/>
                  </a:cubicBezTo>
                  <a:cubicBezTo>
                    <a:pt x="146508" y="161383"/>
                    <a:pt x="144716" y="161383"/>
                    <a:pt x="143283" y="160658"/>
                  </a:cubicBezTo>
                  <a:lnTo>
                    <a:pt x="116411" y="146163"/>
                  </a:lnTo>
                  <a:lnTo>
                    <a:pt x="89539" y="160658"/>
                  </a:lnTo>
                  <a:cubicBezTo>
                    <a:pt x="88823" y="160658"/>
                    <a:pt x="88106" y="161020"/>
                    <a:pt x="87390" y="161020"/>
                  </a:cubicBezTo>
                  <a:cubicBezTo>
                    <a:pt x="86673" y="161020"/>
                    <a:pt x="85598" y="160658"/>
                    <a:pt x="84881" y="160296"/>
                  </a:cubicBezTo>
                  <a:cubicBezTo>
                    <a:pt x="83448" y="159208"/>
                    <a:pt x="82732" y="157759"/>
                    <a:pt x="83090" y="155947"/>
                  </a:cubicBezTo>
                  <a:lnTo>
                    <a:pt x="88106" y="125509"/>
                  </a:lnTo>
                  <a:lnTo>
                    <a:pt x="66250" y="104129"/>
                  </a:lnTo>
                  <a:cubicBezTo>
                    <a:pt x="65175" y="103042"/>
                    <a:pt x="64817" y="101231"/>
                    <a:pt x="65175" y="99419"/>
                  </a:cubicBezTo>
                  <a:cubicBezTo>
                    <a:pt x="65892" y="97969"/>
                    <a:pt x="67325" y="96520"/>
                    <a:pt x="68758" y="96520"/>
                  </a:cubicBezTo>
                  <a:lnTo>
                    <a:pt x="98855" y="92171"/>
                  </a:lnTo>
                  <a:lnTo>
                    <a:pt x="112470" y="64632"/>
                  </a:lnTo>
                  <a:close/>
                  <a:moveTo>
                    <a:pt x="115618" y="43741"/>
                  </a:moveTo>
                  <a:cubicBezTo>
                    <a:pt x="76036" y="43741"/>
                    <a:pt x="43651" y="76126"/>
                    <a:pt x="43651" y="115708"/>
                  </a:cubicBezTo>
                  <a:cubicBezTo>
                    <a:pt x="43651" y="155289"/>
                    <a:pt x="76036" y="187674"/>
                    <a:pt x="115618" y="187674"/>
                  </a:cubicBezTo>
                  <a:cubicBezTo>
                    <a:pt x="155199" y="187674"/>
                    <a:pt x="187584" y="155289"/>
                    <a:pt x="187584" y="115708"/>
                  </a:cubicBezTo>
                  <a:cubicBezTo>
                    <a:pt x="187584" y="76126"/>
                    <a:pt x="155199" y="43741"/>
                    <a:pt x="115618" y="43741"/>
                  </a:cubicBezTo>
                  <a:close/>
                  <a:moveTo>
                    <a:pt x="115618" y="34745"/>
                  </a:moveTo>
                  <a:cubicBezTo>
                    <a:pt x="159877" y="34745"/>
                    <a:pt x="196220" y="71088"/>
                    <a:pt x="196220" y="115708"/>
                  </a:cubicBezTo>
                  <a:cubicBezTo>
                    <a:pt x="196220" y="159967"/>
                    <a:pt x="159877" y="196310"/>
                    <a:pt x="115618" y="196310"/>
                  </a:cubicBezTo>
                  <a:cubicBezTo>
                    <a:pt x="70998" y="196310"/>
                    <a:pt x="34655" y="159967"/>
                    <a:pt x="34655" y="115708"/>
                  </a:cubicBezTo>
                  <a:cubicBezTo>
                    <a:pt x="34655" y="71088"/>
                    <a:pt x="70998" y="34745"/>
                    <a:pt x="115618" y="34745"/>
                  </a:cubicBezTo>
                  <a:close/>
                  <a:moveTo>
                    <a:pt x="116411" y="9866"/>
                  </a:moveTo>
                  <a:lnTo>
                    <a:pt x="99485" y="22065"/>
                  </a:lnTo>
                  <a:cubicBezTo>
                    <a:pt x="98405" y="22782"/>
                    <a:pt x="97324" y="23141"/>
                    <a:pt x="95884" y="22782"/>
                  </a:cubicBezTo>
                  <a:lnTo>
                    <a:pt x="75717" y="17759"/>
                  </a:lnTo>
                  <a:lnTo>
                    <a:pt x="64913" y="35698"/>
                  </a:lnTo>
                  <a:cubicBezTo>
                    <a:pt x="64193" y="36775"/>
                    <a:pt x="63112" y="37492"/>
                    <a:pt x="62032" y="37851"/>
                  </a:cubicBezTo>
                  <a:lnTo>
                    <a:pt x="41144" y="40721"/>
                  </a:lnTo>
                  <a:lnTo>
                    <a:pt x="37903" y="61531"/>
                  </a:lnTo>
                  <a:cubicBezTo>
                    <a:pt x="37903" y="62607"/>
                    <a:pt x="37183" y="63684"/>
                    <a:pt x="36103" y="64401"/>
                  </a:cubicBezTo>
                  <a:lnTo>
                    <a:pt x="18096" y="75165"/>
                  </a:lnTo>
                  <a:lnTo>
                    <a:pt x="23138" y="95257"/>
                  </a:lnTo>
                  <a:cubicBezTo>
                    <a:pt x="23498" y="96333"/>
                    <a:pt x="23138" y="97768"/>
                    <a:pt x="22418" y="98845"/>
                  </a:cubicBezTo>
                  <a:lnTo>
                    <a:pt x="10174" y="115708"/>
                  </a:lnTo>
                  <a:lnTo>
                    <a:pt x="22418" y="132212"/>
                  </a:lnTo>
                  <a:cubicBezTo>
                    <a:pt x="23138" y="133288"/>
                    <a:pt x="23498" y="134723"/>
                    <a:pt x="23138" y="135799"/>
                  </a:cubicBezTo>
                  <a:lnTo>
                    <a:pt x="18096" y="156250"/>
                  </a:lnTo>
                  <a:lnTo>
                    <a:pt x="36103" y="167014"/>
                  </a:lnTo>
                  <a:cubicBezTo>
                    <a:pt x="37183" y="167731"/>
                    <a:pt x="37903" y="168449"/>
                    <a:pt x="37903" y="169884"/>
                  </a:cubicBezTo>
                  <a:lnTo>
                    <a:pt x="41144" y="190335"/>
                  </a:lnTo>
                  <a:lnTo>
                    <a:pt x="62032" y="193564"/>
                  </a:lnTo>
                  <a:cubicBezTo>
                    <a:pt x="63112" y="193564"/>
                    <a:pt x="64193" y="194640"/>
                    <a:pt x="64913" y="195717"/>
                  </a:cubicBezTo>
                  <a:lnTo>
                    <a:pt x="75717" y="213656"/>
                  </a:lnTo>
                  <a:lnTo>
                    <a:pt x="95884" y="208274"/>
                  </a:lnTo>
                  <a:cubicBezTo>
                    <a:pt x="96244" y="208274"/>
                    <a:pt x="96604" y="208274"/>
                    <a:pt x="96964" y="208274"/>
                  </a:cubicBezTo>
                  <a:cubicBezTo>
                    <a:pt x="97685" y="208274"/>
                    <a:pt x="98765" y="208633"/>
                    <a:pt x="99485" y="209350"/>
                  </a:cubicBezTo>
                  <a:lnTo>
                    <a:pt x="116411" y="221549"/>
                  </a:lnTo>
                  <a:lnTo>
                    <a:pt x="133337" y="209350"/>
                  </a:lnTo>
                  <a:cubicBezTo>
                    <a:pt x="134417" y="208274"/>
                    <a:pt x="135498" y="208274"/>
                    <a:pt x="136938" y="208274"/>
                  </a:cubicBezTo>
                  <a:lnTo>
                    <a:pt x="157105" y="213656"/>
                  </a:lnTo>
                  <a:lnTo>
                    <a:pt x="167909" y="195717"/>
                  </a:lnTo>
                  <a:cubicBezTo>
                    <a:pt x="168629" y="194640"/>
                    <a:pt x="169710" y="193564"/>
                    <a:pt x="170790" y="193564"/>
                  </a:cubicBezTo>
                  <a:lnTo>
                    <a:pt x="191678" y="190335"/>
                  </a:lnTo>
                  <a:lnTo>
                    <a:pt x="194559" y="169884"/>
                  </a:lnTo>
                  <a:cubicBezTo>
                    <a:pt x="194559" y="168449"/>
                    <a:pt x="195639" y="167731"/>
                    <a:pt x="196719" y="167014"/>
                  </a:cubicBezTo>
                  <a:lnTo>
                    <a:pt x="214726" y="156250"/>
                  </a:lnTo>
                  <a:lnTo>
                    <a:pt x="209684" y="135799"/>
                  </a:lnTo>
                  <a:cubicBezTo>
                    <a:pt x="209324" y="134723"/>
                    <a:pt x="209684" y="133288"/>
                    <a:pt x="210044" y="132212"/>
                  </a:cubicBezTo>
                  <a:lnTo>
                    <a:pt x="222648" y="115708"/>
                  </a:lnTo>
                  <a:lnTo>
                    <a:pt x="210044" y="98845"/>
                  </a:lnTo>
                  <a:cubicBezTo>
                    <a:pt x="209684" y="97768"/>
                    <a:pt x="209324" y="96333"/>
                    <a:pt x="209684" y="95257"/>
                  </a:cubicBezTo>
                  <a:lnTo>
                    <a:pt x="214726" y="75165"/>
                  </a:lnTo>
                  <a:lnTo>
                    <a:pt x="196719" y="64401"/>
                  </a:lnTo>
                  <a:cubicBezTo>
                    <a:pt x="195639" y="63684"/>
                    <a:pt x="194559" y="62607"/>
                    <a:pt x="194559" y="61531"/>
                  </a:cubicBezTo>
                  <a:lnTo>
                    <a:pt x="191678" y="40721"/>
                  </a:lnTo>
                  <a:lnTo>
                    <a:pt x="170790" y="37851"/>
                  </a:lnTo>
                  <a:cubicBezTo>
                    <a:pt x="169710" y="37492"/>
                    <a:pt x="168629" y="36775"/>
                    <a:pt x="167909" y="35698"/>
                  </a:cubicBezTo>
                  <a:lnTo>
                    <a:pt x="157105" y="17759"/>
                  </a:lnTo>
                  <a:lnTo>
                    <a:pt x="136938" y="22782"/>
                  </a:lnTo>
                  <a:cubicBezTo>
                    <a:pt x="135498" y="23141"/>
                    <a:pt x="134417" y="22782"/>
                    <a:pt x="133337" y="22065"/>
                  </a:cubicBezTo>
                  <a:lnTo>
                    <a:pt x="116411" y="9866"/>
                  </a:lnTo>
                  <a:close/>
                  <a:moveTo>
                    <a:pt x="113530" y="538"/>
                  </a:moveTo>
                  <a:cubicBezTo>
                    <a:pt x="115331" y="-180"/>
                    <a:pt x="117492" y="-180"/>
                    <a:pt x="118932" y="538"/>
                  </a:cubicBezTo>
                  <a:lnTo>
                    <a:pt x="136938" y="13813"/>
                  </a:lnTo>
                  <a:lnTo>
                    <a:pt x="158186" y="8431"/>
                  </a:lnTo>
                  <a:cubicBezTo>
                    <a:pt x="159986" y="8072"/>
                    <a:pt x="161787" y="8790"/>
                    <a:pt x="162867" y="10225"/>
                  </a:cubicBezTo>
                  <a:lnTo>
                    <a:pt x="174392" y="29240"/>
                  </a:lnTo>
                  <a:lnTo>
                    <a:pt x="195999" y="32469"/>
                  </a:lnTo>
                  <a:cubicBezTo>
                    <a:pt x="197800" y="32828"/>
                    <a:pt x="199240" y="34263"/>
                    <a:pt x="199960" y="36416"/>
                  </a:cubicBezTo>
                  <a:lnTo>
                    <a:pt x="202842" y="57943"/>
                  </a:lnTo>
                  <a:lnTo>
                    <a:pt x="221928" y="69066"/>
                  </a:lnTo>
                  <a:cubicBezTo>
                    <a:pt x="223369" y="70142"/>
                    <a:pt x="224449" y="72295"/>
                    <a:pt x="224089" y="74088"/>
                  </a:cubicBezTo>
                  <a:lnTo>
                    <a:pt x="218687" y="95257"/>
                  </a:lnTo>
                  <a:lnTo>
                    <a:pt x="231652" y="112837"/>
                  </a:lnTo>
                  <a:cubicBezTo>
                    <a:pt x="232732" y="114631"/>
                    <a:pt x="232732" y="116784"/>
                    <a:pt x="231652" y="118219"/>
                  </a:cubicBezTo>
                  <a:lnTo>
                    <a:pt x="218687" y="135799"/>
                  </a:lnTo>
                  <a:lnTo>
                    <a:pt x="224089" y="157327"/>
                  </a:lnTo>
                  <a:cubicBezTo>
                    <a:pt x="224449" y="159121"/>
                    <a:pt x="223369" y="160914"/>
                    <a:pt x="221928" y="161991"/>
                  </a:cubicBezTo>
                  <a:lnTo>
                    <a:pt x="202842" y="173113"/>
                  </a:lnTo>
                  <a:lnTo>
                    <a:pt x="199960" y="194999"/>
                  </a:lnTo>
                  <a:cubicBezTo>
                    <a:pt x="199240" y="196793"/>
                    <a:pt x="197800" y="198587"/>
                    <a:pt x="195999" y="198587"/>
                  </a:cubicBezTo>
                  <a:lnTo>
                    <a:pt x="174392" y="201816"/>
                  </a:lnTo>
                  <a:lnTo>
                    <a:pt x="162867" y="220831"/>
                  </a:lnTo>
                  <a:cubicBezTo>
                    <a:pt x="161787" y="222267"/>
                    <a:pt x="159986" y="222984"/>
                    <a:pt x="158186" y="222625"/>
                  </a:cubicBezTo>
                  <a:lnTo>
                    <a:pt x="136938" y="217602"/>
                  </a:lnTo>
                  <a:lnTo>
                    <a:pt x="118932" y="230519"/>
                  </a:lnTo>
                  <a:cubicBezTo>
                    <a:pt x="118212" y="231236"/>
                    <a:pt x="117131" y="231236"/>
                    <a:pt x="116411" y="231236"/>
                  </a:cubicBezTo>
                  <a:cubicBezTo>
                    <a:pt x="115331" y="231236"/>
                    <a:pt x="114610" y="231236"/>
                    <a:pt x="113530" y="230519"/>
                  </a:cubicBezTo>
                  <a:lnTo>
                    <a:pt x="95884" y="217602"/>
                  </a:lnTo>
                  <a:lnTo>
                    <a:pt x="74636" y="222625"/>
                  </a:lnTo>
                  <a:cubicBezTo>
                    <a:pt x="72836" y="222984"/>
                    <a:pt x="70675" y="222267"/>
                    <a:pt x="69595" y="220831"/>
                  </a:cubicBezTo>
                  <a:lnTo>
                    <a:pt x="58431" y="201816"/>
                  </a:lnTo>
                  <a:lnTo>
                    <a:pt x="36823" y="198587"/>
                  </a:lnTo>
                  <a:cubicBezTo>
                    <a:pt x="35022" y="198587"/>
                    <a:pt x="33222" y="196793"/>
                    <a:pt x="32862" y="194999"/>
                  </a:cubicBezTo>
                  <a:lnTo>
                    <a:pt x="29620" y="173113"/>
                  </a:lnTo>
                  <a:lnTo>
                    <a:pt x="10534" y="161991"/>
                  </a:lnTo>
                  <a:cubicBezTo>
                    <a:pt x="9093" y="160914"/>
                    <a:pt x="8373" y="159121"/>
                    <a:pt x="8733" y="157327"/>
                  </a:cubicBezTo>
                  <a:lnTo>
                    <a:pt x="14135" y="135799"/>
                  </a:lnTo>
                  <a:lnTo>
                    <a:pt x="810" y="118219"/>
                  </a:lnTo>
                  <a:cubicBezTo>
                    <a:pt x="-270" y="116784"/>
                    <a:pt x="-270" y="114631"/>
                    <a:pt x="810" y="112837"/>
                  </a:cubicBezTo>
                  <a:lnTo>
                    <a:pt x="14135" y="95257"/>
                  </a:lnTo>
                  <a:lnTo>
                    <a:pt x="8733" y="74088"/>
                  </a:lnTo>
                  <a:cubicBezTo>
                    <a:pt x="8373" y="72295"/>
                    <a:pt x="9093" y="70142"/>
                    <a:pt x="10534" y="69066"/>
                  </a:cubicBezTo>
                  <a:lnTo>
                    <a:pt x="29620" y="57943"/>
                  </a:lnTo>
                  <a:lnTo>
                    <a:pt x="32862" y="36416"/>
                  </a:lnTo>
                  <a:cubicBezTo>
                    <a:pt x="33222" y="34263"/>
                    <a:pt x="35022" y="32828"/>
                    <a:pt x="36823" y="32469"/>
                  </a:cubicBezTo>
                  <a:lnTo>
                    <a:pt x="58431" y="29240"/>
                  </a:lnTo>
                  <a:lnTo>
                    <a:pt x="69595" y="10225"/>
                  </a:lnTo>
                  <a:cubicBezTo>
                    <a:pt x="70675" y="8790"/>
                    <a:pt x="72836" y="8072"/>
                    <a:pt x="74636" y="8431"/>
                  </a:cubicBezTo>
                  <a:lnTo>
                    <a:pt x="95884" y="13813"/>
                  </a:lnTo>
                  <a:lnTo>
                    <a:pt x="113530" y="5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95DC16D-E461-D58F-B2EC-1211DD80E1B9}"/>
              </a:ext>
            </a:extLst>
          </p:cNvPr>
          <p:cNvSpPr txBox="1"/>
          <p:nvPr/>
        </p:nvSpPr>
        <p:spPr>
          <a:xfrm>
            <a:off x="2665916" y="2014280"/>
            <a:ext cx="383019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Group + Aggregation </a:t>
            </a:r>
            <a:r>
              <a:rPr lang="en-US" b="1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F</a:t>
            </a:r>
            <a:r>
              <a:rPr lang="en-US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unction </a:t>
            </a:r>
            <a:endParaRPr lang="en-US" kern="10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9A7D14C-C4E3-4C31-E6B4-6DCBC9F3BE49}"/>
              </a:ext>
            </a:extLst>
          </p:cNvPr>
          <p:cNvSpPr txBox="1"/>
          <p:nvPr/>
        </p:nvSpPr>
        <p:spPr>
          <a:xfrm>
            <a:off x="7000968" y="5123490"/>
            <a:ext cx="5098724" cy="13042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Q3 spikes may indicate fraudulent activity during high-demand periods (e.g., holidays</a:t>
            </a:r>
            <a:r>
              <a:rPr lang="en-GB" b="1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)</a:t>
            </a:r>
            <a:r>
              <a:rPr lang="en-US">
                <a:effectLst/>
                <a:latin typeface="Poppins" pitchFamily="2" charset="77"/>
                <a:cs typeface="Poppins" pitchFamily="2" charset="77"/>
              </a:rPr>
              <a:t> </a:t>
            </a:r>
            <a:endParaRPr lang="en-US" sz="3200" b="1" spc="-30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9" name="Freeform 264">
            <a:extLst>
              <a:ext uri="{FF2B5EF4-FFF2-40B4-BE49-F238E27FC236}">
                <a16:creationId xmlns:a16="http://schemas.microsoft.com/office/drawing/2014/main" id="{2F70C528-1D08-2E8F-08A6-5C28BAF67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169" y="3444412"/>
            <a:ext cx="5016146" cy="1003278"/>
          </a:xfrm>
          <a:custGeom>
            <a:avLst/>
            <a:gdLst>
              <a:gd name="T0" fmla="*/ 5166 w 5167"/>
              <a:gd name="T1" fmla="*/ 2181 h 2182"/>
              <a:gd name="T2" fmla="*/ 0 w 5167"/>
              <a:gd name="T3" fmla="*/ 2181 h 2182"/>
              <a:gd name="T4" fmla="*/ 0 w 5167"/>
              <a:gd name="T5" fmla="*/ 0 h 2182"/>
              <a:gd name="T6" fmla="*/ 5166 w 5167"/>
              <a:gd name="T7" fmla="*/ 0 h 2182"/>
              <a:gd name="T8" fmla="*/ 5166 w 5167"/>
              <a:gd name="T9" fmla="*/ 2181 h 2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7" h="2182">
                <a:moveTo>
                  <a:pt x="5166" y="2181"/>
                </a:moveTo>
                <a:lnTo>
                  <a:pt x="0" y="2181"/>
                </a:lnTo>
                <a:lnTo>
                  <a:pt x="0" y="0"/>
                </a:lnTo>
                <a:lnTo>
                  <a:pt x="5166" y="0"/>
                </a:lnTo>
                <a:lnTo>
                  <a:pt x="5166" y="2181"/>
                </a:lnTo>
              </a:path>
            </a:pathLst>
          </a:custGeom>
          <a:solidFill>
            <a:srgbClr val="F541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>
              <a:latin typeface="Poppins" pitchFamily="2" charset="77"/>
            </a:endParaRPr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B56E5221-DBCC-5236-6EB9-D168B1D13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3292" y="3768170"/>
            <a:ext cx="690558" cy="389487"/>
          </a:xfrm>
          <a:custGeom>
            <a:avLst/>
            <a:gdLst>
              <a:gd name="connsiteX0" fmla="*/ 715635 w 1431272"/>
              <a:gd name="connsiteY0" fmla="*/ 348088 h 739931"/>
              <a:gd name="connsiteX1" fmla="*/ 1413510 w 1431272"/>
              <a:gd name="connsiteY1" fmla="*/ 634304 h 739931"/>
              <a:gd name="connsiteX2" fmla="*/ 1413510 w 1431272"/>
              <a:gd name="connsiteY2" fmla="*/ 722276 h 739931"/>
              <a:gd name="connsiteX3" fmla="*/ 1369883 w 1431272"/>
              <a:gd name="connsiteY3" fmla="*/ 739622 h 739931"/>
              <a:gd name="connsiteX4" fmla="*/ 1326256 w 1431272"/>
              <a:gd name="connsiteY4" fmla="*/ 722276 h 739931"/>
              <a:gd name="connsiteX5" fmla="*/ 105950 w 1431272"/>
              <a:gd name="connsiteY5" fmla="*/ 722276 h 739931"/>
              <a:gd name="connsiteX6" fmla="*/ 18697 w 1431272"/>
              <a:gd name="connsiteY6" fmla="*/ 722276 h 739931"/>
              <a:gd name="connsiteX7" fmla="*/ 18697 w 1431272"/>
              <a:gd name="connsiteY7" fmla="*/ 634304 h 739931"/>
              <a:gd name="connsiteX8" fmla="*/ 715635 w 1431272"/>
              <a:gd name="connsiteY8" fmla="*/ 348088 h 739931"/>
              <a:gd name="connsiteX9" fmla="*/ 1031952 w 1431272"/>
              <a:gd name="connsiteY9" fmla="*/ 0 h 739931"/>
              <a:gd name="connsiteX10" fmla="*/ 1129576 w 1431272"/>
              <a:gd name="connsiteY10" fmla="*/ 97624 h 739931"/>
              <a:gd name="connsiteX11" fmla="*/ 1031952 w 1431272"/>
              <a:gd name="connsiteY11" fmla="*/ 196499 h 739931"/>
              <a:gd name="connsiteX12" fmla="*/ 933077 w 1431272"/>
              <a:gd name="connsiteY12" fmla="*/ 97624 h 739931"/>
              <a:gd name="connsiteX13" fmla="*/ 1031952 w 1431272"/>
              <a:gd name="connsiteY13" fmla="*/ 0 h 739931"/>
              <a:gd name="connsiteX14" fmla="*/ 405745 w 1431272"/>
              <a:gd name="connsiteY14" fmla="*/ 0 h 739931"/>
              <a:gd name="connsiteX15" fmla="*/ 503368 w 1431272"/>
              <a:gd name="connsiteY15" fmla="*/ 97624 h 739931"/>
              <a:gd name="connsiteX16" fmla="*/ 405745 w 1431272"/>
              <a:gd name="connsiteY16" fmla="*/ 196499 h 739931"/>
              <a:gd name="connsiteX17" fmla="*/ 306870 w 1431272"/>
              <a:gd name="connsiteY17" fmla="*/ 97624 h 739931"/>
              <a:gd name="connsiteX18" fmla="*/ 405745 w 1431272"/>
              <a:gd name="connsiteY18" fmla="*/ 0 h 7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31272" h="739931">
                <a:moveTo>
                  <a:pt x="715635" y="348088"/>
                </a:moveTo>
                <a:cubicBezTo>
                  <a:pt x="968204" y="348088"/>
                  <a:pt x="1220928" y="443493"/>
                  <a:pt x="1413510" y="634304"/>
                </a:cubicBezTo>
                <a:cubicBezTo>
                  <a:pt x="1437193" y="659085"/>
                  <a:pt x="1437193" y="697495"/>
                  <a:pt x="1413510" y="722276"/>
                </a:cubicBezTo>
                <a:cubicBezTo>
                  <a:pt x="1401045" y="733427"/>
                  <a:pt x="1386087" y="739622"/>
                  <a:pt x="1369883" y="739622"/>
                </a:cubicBezTo>
                <a:cubicBezTo>
                  <a:pt x="1353678" y="739622"/>
                  <a:pt x="1337474" y="733427"/>
                  <a:pt x="1326256" y="722276"/>
                </a:cubicBezTo>
                <a:cubicBezTo>
                  <a:pt x="988459" y="387737"/>
                  <a:pt x="442500" y="387737"/>
                  <a:pt x="105950" y="722276"/>
                </a:cubicBezTo>
                <a:cubicBezTo>
                  <a:pt x="82267" y="745817"/>
                  <a:pt x="42380" y="745817"/>
                  <a:pt x="18697" y="722276"/>
                </a:cubicBezTo>
                <a:cubicBezTo>
                  <a:pt x="-6233" y="697495"/>
                  <a:pt x="-6233" y="659085"/>
                  <a:pt x="18697" y="634304"/>
                </a:cubicBezTo>
                <a:cubicBezTo>
                  <a:pt x="210655" y="443493"/>
                  <a:pt x="463067" y="348088"/>
                  <a:pt x="715635" y="348088"/>
                </a:cubicBezTo>
                <a:close/>
                <a:moveTo>
                  <a:pt x="1031952" y="0"/>
                </a:moveTo>
                <a:cubicBezTo>
                  <a:pt x="1085770" y="0"/>
                  <a:pt x="1129576" y="42554"/>
                  <a:pt x="1129576" y="97624"/>
                </a:cubicBezTo>
                <a:cubicBezTo>
                  <a:pt x="1129576" y="152693"/>
                  <a:pt x="1085770" y="196499"/>
                  <a:pt x="1031952" y="196499"/>
                </a:cubicBezTo>
                <a:cubicBezTo>
                  <a:pt x="976883" y="196499"/>
                  <a:pt x="933077" y="152693"/>
                  <a:pt x="933077" y="97624"/>
                </a:cubicBezTo>
                <a:cubicBezTo>
                  <a:pt x="933077" y="42554"/>
                  <a:pt x="976883" y="0"/>
                  <a:pt x="1031952" y="0"/>
                </a:cubicBezTo>
                <a:close/>
                <a:moveTo>
                  <a:pt x="405745" y="0"/>
                </a:moveTo>
                <a:cubicBezTo>
                  <a:pt x="459563" y="0"/>
                  <a:pt x="503368" y="42554"/>
                  <a:pt x="503368" y="97624"/>
                </a:cubicBezTo>
                <a:cubicBezTo>
                  <a:pt x="503368" y="152693"/>
                  <a:pt x="459563" y="196499"/>
                  <a:pt x="405745" y="196499"/>
                </a:cubicBezTo>
                <a:cubicBezTo>
                  <a:pt x="350675" y="196499"/>
                  <a:pt x="306870" y="152693"/>
                  <a:pt x="306870" y="97624"/>
                </a:cubicBezTo>
                <a:cubicBezTo>
                  <a:pt x="306870" y="42554"/>
                  <a:pt x="350675" y="0"/>
                  <a:pt x="4057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sz="3599">
              <a:latin typeface="Poppins" pitchFamily="2" charset="77"/>
            </a:endParaRPr>
          </a:p>
        </p:txBody>
      </p:sp>
      <p:sp>
        <p:nvSpPr>
          <p:cNvPr id="101" name="Freeform 320">
            <a:extLst>
              <a:ext uri="{FF2B5EF4-FFF2-40B4-BE49-F238E27FC236}">
                <a16:creationId xmlns:a16="http://schemas.microsoft.com/office/drawing/2014/main" id="{59E8B6DA-D7C9-E17C-0891-F13F739BA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5466" y="4598321"/>
            <a:ext cx="609729" cy="527332"/>
          </a:xfrm>
          <a:custGeom>
            <a:avLst/>
            <a:gdLst>
              <a:gd name="T0" fmla="*/ 24 w 490"/>
              <a:gd name="T1" fmla="*/ 93 h 425"/>
              <a:gd name="T2" fmla="*/ 191 w 490"/>
              <a:gd name="T3" fmla="*/ 382 h 425"/>
              <a:gd name="T4" fmla="*/ 191 w 490"/>
              <a:gd name="T5" fmla="*/ 382 h 425"/>
              <a:gd name="T6" fmla="*/ 299 w 490"/>
              <a:gd name="T7" fmla="*/ 382 h 425"/>
              <a:gd name="T8" fmla="*/ 466 w 490"/>
              <a:gd name="T9" fmla="*/ 93 h 425"/>
              <a:gd name="T10" fmla="*/ 466 w 490"/>
              <a:gd name="T11" fmla="*/ 93 h 425"/>
              <a:gd name="T12" fmla="*/ 412 w 490"/>
              <a:gd name="T13" fmla="*/ 0 h 425"/>
              <a:gd name="T14" fmla="*/ 78 w 490"/>
              <a:gd name="T15" fmla="*/ 0 h 425"/>
              <a:gd name="T16" fmla="*/ 78 w 490"/>
              <a:gd name="T17" fmla="*/ 0 h 425"/>
              <a:gd name="T18" fmla="*/ 24 w 490"/>
              <a:gd name="T19" fmla="*/ 93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0" h="425">
                <a:moveTo>
                  <a:pt x="24" y="93"/>
                </a:moveTo>
                <a:lnTo>
                  <a:pt x="191" y="382"/>
                </a:lnTo>
                <a:lnTo>
                  <a:pt x="191" y="382"/>
                </a:lnTo>
                <a:cubicBezTo>
                  <a:pt x="215" y="424"/>
                  <a:pt x="275" y="424"/>
                  <a:pt x="299" y="382"/>
                </a:cubicBezTo>
                <a:lnTo>
                  <a:pt x="466" y="93"/>
                </a:lnTo>
                <a:lnTo>
                  <a:pt x="466" y="93"/>
                </a:lnTo>
                <a:cubicBezTo>
                  <a:pt x="489" y="52"/>
                  <a:pt x="459" y="0"/>
                  <a:pt x="412" y="0"/>
                </a:cubicBezTo>
                <a:lnTo>
                  <a:pt x="78" y="0"/>
                </a:lnTo>
                <a:lnTo>
                  <a:pt x="78" y="0"/>
                </a:lnTo>
                <a:cubicBezTo>
                  <a:pt x="30" y="0"/>
                  <a:pt x="0" y="52"/>
                  <a:pt x="24" y="93"/>
                </a:cubicBezTo>
              </a:path>
            </a:pathLst>
          </a:custGeom>
          <a:solidFill>
            <a:srgbClr val="F541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>
              <a:latin typeface="Poppins" pitchFamily="2" charset="7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E0732EF-AF20-6935-8DF4-3DA21282CBC7}"/>
              </a:ext>
            </a:extLst>
          </p:cNvPr>
          <p:cNvSpPr txBox="1"/>
          <p:nvPr/>
        </p:nvSpPr>
        <p:spPr>
          <a:xfrm>
            <a:off x="8043092" y="3612252"/>
            <a:ext cx="38384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spc="-3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Q3 contributes more than 2/3 of complaints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2689DFE-BCAD-C7BA-B9AC-D30F73C62C73}"/>
              </a:ext>
            </a:extLst>
          </p:cNvPr>
          <p:cNvCxnSpPr>
            <a:cxnSpLocks/>
          </p:cNvCxnSpPr>
          <p:nvPr/>
        </p:nvCxnSpPr>
        <p:spPr>
          <a:xfrm>
            <a:off x="116408" y="2862437"/>
            <a:ext cx="6391281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own Arrow 4">
            <a:extLst>
              <a:ext uri="{FF2B5EF4-FFF2-40B4-BE49-F238E27FC236}">
                <a16:creationId xmlns:a16="http://schemas.microsoft.com/office/drawing/2014/main" id="{B58F59E2-26F7-CA1B-EFB1-41724FF34EB4}"/>
              </a:ext>
            </a:extLst>
          </p:cNvPr>
          <p:cNvSpPr/>
          <p:nvPr/>
        </p:nvSpPr>
        <p:spPr>
          <a:xfrm rot="5400000">
            <a:off x="2047226" y="5410891"/>
            <a:ext cx="314325" cy="4297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E38AA-2865-CD0E-94D7-2E075C40FC79}"/>
              </a:ext>
            </a:extLst>
          </p:cNvPr>
          <p:cNvSpPr/>
          <p:nvPr/>
        </p:nvSpPr>
        <p:spPr>
          <a:xfrm>
            <a:off x="116408" y="5380077"/>
            <a:ext cx="1750252" cy="593769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3B5FA-A6FC-299F-54A3-EA349032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169" y="1700932"/>
            <a:ext cx="4995270" cy="1539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862C29-2BA4-8DFE-9F40-80719A6BCD85}"/>
              </a:ext>
            </a:extLst>
          </p:cNvPr>
          <p:cNvSpPr/>
          <p:nvPr/>
        </p:nvSpPr>
        <p:spPr>
          <a:xfrm>
            <a:off x="6984279" y="2592788"/>
            <a:ext cx="4960061" cy="593769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874FC693-48CB-0174-4C1D-92F1A8A3F869}"/>
              </a:ext>
            </a:extLst>
          </p:cNvPr>
          <p:cNvSpPr/>
          <p:nvPr/>
        </p:nvSpPr>
        <p:spPr>
          <a:xfrm rot="16200000">
            <a:off x="6553841" y="2695389"/>
            <a:ext cx="314325" cy="4297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986D1-821D-2524-437D-40A652EDA212}"/>
              </a:ext>
            </a:extLst>
          </p:cNvPr>
          <p:cNvSpPr/>
          <p:nvPr/>
        </p:nvSpPr>
        <p:spPr>
          <a:xfrm>
            <a:off x="142872" y="4724543"/>
            <a:ext cx="6391280" cy="308544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7D833592-3DCA-337F-DAD8-151634E22118}"/>
              </a:ext>
            </a:extLst>
          </p:cNvPr>
          <p:cNvSpPr/>
          <p:nvPr/>
        </p:nvSpPr>
        <p:spPr>
          <a:xfrm>
            <a:off x="4537691" y="4211444"/>
            <a:ext cx="314325" cy="4297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5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95" grpId="0"/>
      <p:bldP spid="99" grpId="0" animBg="1"/>
      <p:bldP spid="100" grpId="0" animBg="1"/>
      <p:bldP spid="101" grpId="0" animBg="1"/>
      <p:bldP spid="103" grpId="0"/>
      <p:bldP spid="5" grpId="0" animBg="1"/>
      <p:bldP spid="8" grpId="0" animBg="1"/>
      <p:bldP spid="10" grpId="0" animBg="1"/>
      <p:bldP spid="11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E7215-E31C-07DC-8067-B81005A14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F1A129-AB35-5797-1813-77C5458DCE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62" r="17434"/>
          <a:stretch/>
        </p:blipFill>
        <p:spPr>
          <a:xfrm>
            <a:off x="1210582" y="3577773"/>
            <a:ext cx="5382672" cy="32802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63121B-7A65-A7A9-0600-5E6F4606F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319" y="1654816"/>
            <a:ext cx="5235129" cy="2027271"/>
          </a:xfrm>
          <a:prstGeom prst="rect">
            <a:avLst/>
          </a:prstGeom>
        </p:spPr>
      </p:pic>
      <p:sp>
        <p:nvSpPr>
          <p:cNvPr id="47" name="Freeform 69">
            <a:extLst>
              <a:ext uri="{FF2B5EF4-FFF2-40B4-BE49-F238E27FC236}">
                <a16:creationId xmlns:a16="http://schemas.microsoft.com/office/drawing/2014/main" id="{494F324D-7736-E035-6046-FD7EDF3C9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7372350" cy="1557338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1D16D-F405-5A1F-84C6-B30821CE8390}"/>
              </a:ext>
            </a:extLst>
          </p:cNvPr>
          <p:cNvSpPr txBox="1"/>
          <p:nvPr/>
        </p:nvSpPr>
        <p:spPr>
          <a:xfrm>
            <a:off x="0" y="185174"/>
            <a:ext cx="7215183" cy="138499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Which brands in these categories contribute to the high number of complaints?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21FFC0-EF5A-283C-B83F-E5510699978D}"/>
              </a:ext>
            </a:extLst>
          </p:cNvPr>
          <p:cNvSpPr txBox="1"/>
          <p:nvPr/>
        </p:nvSpPr>
        <p:spPr>
          <a:xfrm>
            <a:off x="1050423" y="1756170"/>
            <a:ext cx="147881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Logic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4A527F-6B48-038B-93DC-0AB715C75764}"/>
              </a:ext>
            </a:extLst>
          </p:cNvPr>
          <p:cNvSpPr txBox="1"/>
          <p:nvPr/>
        </p:nvSpPr>
        <p:spPr>
          <a:xfrm>
            <a:off x="1089365" y="3020365"/>
            <a:ext cx="1478816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Code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89D99E-113C-B93D-6012-8A3967DAFBD4}"/>
              </a:ext>
            </a:extLst>
          </p:cNvPr>
          <p:cNvSpPr txBox="1"/>
          <p:nvPr/>
        </p:nvSpPr>
        <p:spPr>
          <a:xfrm>
            <a:off x="9022568" y="698095"/>
            <a:ext cx="2326477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Result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2465824-61EA-AB9D-A771-FDA49322FDF6}"/>
              </a:ext>
            </a:extLst>
          </p:cNvPr>
          <p:cNvCxnSpPr>
            <a:cxnSpLocks/>
          </p:cNvCxnSpPr>
          <p:nvPr/>
        </p:nvCxnSpPr>
        <p:spPr>
          <a:xfrm>
            <a:off x="6581775" y="1718523"/>
            <a:ext cx="0" cy="488096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E77631F-FE76-D75C-0266-C1C076245E98}"/>
              </a:ext>
            </a:extLst>
          </p:cNvPr>
          <p:cNvGrpSpPr/>
          <p:nvPr/>
        </p:nvGrpSpPr>
        <p:grpSpPr>
          <a:xfrm>
            <a:off x="233371" y="1814164"/>
            <a:ext cx="914400" cy="914400"/>
            <a:chOff x="3457578" y="2075261"/>
            <a:chExt cx="1337038" cy="1279584"/>
          </a:xfrm>
        </p:grpSpPr>
        <p:sp>
          <p:nvSpPr>
            <p:cNvPr id="78" name="Freeform 201">
              <a:extLst>
                <a:ext uri="{FF2B5EF4-FFF2-40B4-BE49-F238E27FC236}">
                  <a16:creationId xmlns:a16="http://schemas.microsoft.com/office/drawing/2014/main" id="{86FA4C8A-A9EF-E7DF-A503-C3A9F0289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578" y="2075261"/>
              <a:ext cx="1337038" cy="1279584"/>
            </a:xfrm>
            <a:prstGeom prst="roundRect">
              <a:avLst>
                <a:gd name="adj" fmla="val 12957"/>
              </a:avLst>
            </a:prstGeom>
            <a:solidFill>
              <a:srgbClr val="FFC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4" name="Freeform 953">
              <a:extLst>
                <a:ext uri="{FF2B5EF4-FFF2-40B4-BE49-F238E27FC236}">
                  <a16:creationId xmlns:a16="http://schemas.microsoft.com/office/drawing/2014/main" id="{4F8FE44A-EB41-C9D1-A0C7-5F11E437B87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79517" y="2262374"/>
              <a:ext cx="795630" cy="864816"/>
            </a:xfrm>
            <a:custGeom>
              <a:avLst/>
              <a:gdLst>
                <a:gd name="T0" fmla="*/ 3568639 w 262269"/>
                <a:gd name="T1" fmla="*/ 4175549 h 283804"/>
                <a:gd name="T2" fmla="*/ 4565286 w 262269"/>
                <a:gd name="T3" fmla="*/ 4175549 h 283804"/>
                <a:gd name="T4" fmla="*/ 4066997 w 262269"/>
                <a:gd name="T5" fmla="*/ 3345592 h 283804"/>
                <a:gd name="T6" fmla="*/ 4066997 w 262269"/>
                <a:gd name="T7" fmla="*/ 5005413 h 283804"/>
                <a:gd name="T8" fmla="*/ 4066997 w 262269"/>
                <a:gd name="T9" fmla="*/ 3345592 h 283804"/>
                <a:gd name="T10" fmla="*/ 2728046 w 262269"/>
                <a:gd name="T11" fmla="*/ 4195985 h 283804"/>
                <a:gd name="T12" fmla="*/ 3546752 w 262269"/>
                <a:gd name="T13" fmla="*/ 5584225 h 283804"/>
                <a:gd name="T14" fmla="*/ 4063182 w 262269"/>
                <a:gd name="T15" fmla="*/ 9932289 h 283804"/>
                <a:gd name="T16" fmla="*/ 4277250 w 262269"/>
                <a:gd name="T17" fmla="*/ 9303631 h 283804"/>
                <a:gd name="T18" fmla="*/ 4478803 w 262269"/>
                <a:gd name="T19" fmla="*/ 8635707 h 283804"/>
                <a:gd name="T20" fmla="*/ 4289834 w 262269"/>
                <a:gd name="T21" fmla="*/ 7980891 h 283804"/>
                <a:gd name="T22" fmla="*/ 4289834 w 262269"/>
                <a:gd name="T23" fmla="*/ 7587963 h 283804"/>
                <a:gd name="T24" fmla="*/ 4289834 w 262269"/>
                <a:gd name="T25" fmla="*/ 7129618 h 283804"/>
                <a:gd name="T26" fmla="*/ 4629951 w 262269"/>
                <a:gd name="T27" fmla="*/ 5584225 h 283804"/>
                <a:gd name="T28" fmla="*/ 5448575 w 262269"/>
                <a:gd name="T29" fmla="*/ 4195985 h 283804"/>
                <a:gd name="T30" fmla="*/ 4088316 w 262269"/>
                <a:gd name="T31" fmla="*/ 2480391 h 283804"/>
                <a:gd name="T32" fmla="*/ 4932213 w 262269"/>
                <a:gd name="T33" fmla="*/ 5689021 h 283804"/>
                <a:gd name="T34" fmla="*/ 4881852 w 262269"/>
                <a:gd name="T35" fmla="*/ 6959374 h 283804"/>
                <a:gd name="T36" fmla="*/ 4617366 w 262269"/>
                <a:gd name="T37" fmla="*/ 7483233 h 283804"/>
                <a:gd name="T38" fmla="*/ 4806274 w 262269"/>
                <a:gd name="T39" fmla="*/ 7902291 h 283804"/>
                <a:gd name="T40" fmla="*/ 4617366 w 262269"/>
                <a:gd name="T41" fmla="*/ 8334494 h 283804"/>
                <a:gd name="T42" fmla="*/ 4844020 w 262269"/>
                <a:gd name="T43" fmla="*/ 8635707 h 283804"/>
                <a:gd name="T44" fmla="*/ 4491387 w 262269"/>
                <a:gd name="T45" fmla="*/ 9067859 h 283804"/>
                <a:gd name="T46" fmla="*/ 4831432 w 262269"/>
                <a:gd name="T47" fmla="*/ 9500086 h 283804"/>
                <a:gd name="T48" fmla="*/ 4163909 w 262269"/>
                <a:gd name="T49" fmla="*/ 10259675 h 283804"/>
                <a:gd name="T50" fmla="*/ 3949794 w 262269"/>
                <a:gd name="T51" fmla="*/ 10259675 h 283804"/>
                <a:gd name="T52" fmla="*/ 3244467 w 262269"/>
                <a:gd name="T53" fmla="*/ 9460788 h 283804"/>
                <a:gd name="T54" fmla="*/ 2438411 w 262269"/>
                <a:gd name="T55" fmla="*/ 4195985 h 283804"/>
                <a:gd name="T56" fmla="*/ 4088380 w 262269"/>
                <a:gd name="T57" fmla="*/ 1442000 h 283804"/>
                <a:gd name="T58" fmla="*/ 6748486 w 262269"/>
                <a:gd name="T59" fmla="*/ 4194607 h 283804"/>
                <a:gd name="T60" fmla="*/ 5857598 w 262269"/>
                <a:gd name="T61" fmla="*/ 6203613 h 283804"/>
                <a:gd name="T62" fmla="*/ 5744646 w 262269"/>
                <a:gd name="T63" fmla="*/ 5929663 h 283804"/>
                <a:gd name="T64" fmla="*/ 5744646 w 262269"/>
                <a:gd name="T65" fmla="*/ 2459661 h 283804"/>
                <a:gd name="T66" fmla="*/ 2419562 w 262269"/>
                <a:gd name="T67" fmla="*/ 2459661 h 283804"/>
                <a:gd name="T68" fmla="*/ 2419562 w 262269"/>
                <a:gd name="T69" fmla="*/ 5929663 h 283804"/>
                <a:gd name="T70" fmla="*/ 2206223 w 262269"/>
                <a:gd name="T71" fmla="*/ 6151428 h 283804"/>
                <a:gd name="T72" fmla="*/ 2206223 w 262269"/>
                <a:gd name="T73" fmla="*/ 2250892 h 283804"/>
                <a:gd name="T74" fmla="*/ 4066300 w 262269"/>
                <a:gd name="T75" fmla="*/ 0 h 283804"/>
                <a:gd name="T76" fmla="*/ 8960908 w 262269"/>
                <a:gd name="T77" fmla="*/ 5625981 h 283804"/>
                <a:gd name="T78" fmla="*/ 8873084 w 262269"/>
                <a:gd name="T79" fmla="*/ 6552747 h 283804"/>
                <a:gd name="T80" fmla="*/ 8132602 w 262269"/>
                <a:gd name="T81" fmla="*/ 8393271 h 283804"/>
                <a:gd name="T82" fmla="*/ 6212453 w 262269"/>
                <a:gd name="T83" fmla="*/ 9398358 h 283804"/>
                <a:gd name="T84" fmla="*/ 6061790 w 262269"/>
                <a:gd name="T85" fmla="*/ 10312070 h 283804"/>
                <a:gd name="T86" fmla="*/ 5911210 w 262269"/>
                <a:gd name="T87" fmla="*/ 9398358 h 283804"/>
                <a:gd name="T88" fmla="*/ 7831383 w 262269"/>
                <a:gd name="T89" fmla="*/ 8341017 h 283804"/>
                <a:gd name="T90" fmla="*/ 7906695 w 262269"/>
                <a:gd name="T91" fmla="*/ 6683297 h 283804"/>
                <a:gd name="T92" fmla="*/ 8847984 w 262269"/>
                <a:gd name="T93" fmla="*/ 6122004 h 283804"/>
                <a:gd name="T94" fmla="*/ 7843990 w 262269"/>
                <a:gd name="T95" fmla="*/ 4255366 h 283804"/>
                <a:gd name="T96" fmla="*/ 4066300 w 262269"/>
                <a:gd name="T97" fmla="*/ 313303 h 283804"/>
                <a:gd name="T98" fmla="*/ 803229 w 262269"/>
                <a:gd name="T99" fmla="*/ 6161132 h 283804"/>
                <a:gd name="T100" fmla="*/ 1192297 w 262269"/>
                <a:gd name="T101" fmla="*/ 6839936 h 283804"/>
                <a:gd name="T102" fmla="*/ 2120958 w 262269"/>
                <a:gd name="T103" fmla="*/ 10142404 h 283804"/>
                <a:gd name="T104" fmla="*/ 1819759 w 262269"/>
                <a:gd name="T105" fmla="*/ 10155464 h 283804"/>
                <a:gd name="T106" fmla="*/ 941245 w 262269"/>
                <a:gd name="T107" fmla="*/ 7009651 h 283804"/>
                <a:gd name="T108" fmla="*/ 539667 w 262269"/>
                <a:gd name="T109" fmla="*/ 6330841 h 283804"/>
                <a:gd name="T110" fmla="*/ 4066300 w 262269"/>
                <a:gd name="T111" fmla="*/ 0 h 2838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62269" h="283804">
                  <a:moveTo>
                    <a:pt x="116503" y="100640"/>
                  </a:moveTo>
                  <a:cubicBezTo>
                    <a:pt x="108651" y="100640"/>
                    <a:pt x="102227" y="107064"/>
                    <a:pt x="102227" y="114916"/>
                  </a:cubicBezTo>
                  <a:cubicBezTo>
                    <a:pt x="102227" y="123124"/>
                    <a:pt x="108651" y="129191"/>
                    <a:pt x="116503" y="129191"/>
                  </a:cubicBezTo>
                  <a:cubicBezTo>
                    <a:pt x="124354" y="129191"/>
                    <a:pt x="130778" y="123124"/>
                    <a:pt x="130778" y="114916"/>
                  </a:cubicBezTo>
                  <a:cubicBezTo>
                    <a:pt x="130778" y="107064"/>
                    <a:pt x="124354" y="100640"/>
                    <a:pt x="116503" y="100640"/>
                  </a:cubicBezTo>
                  <a:close/>
                  <a:moveTo>
                    <a:pt x="116503" y="92075"/>
                  </a:moveTo>
                  <a:cubicBezTo>
                    <a:pt x="129351" y="92075"/>
                    <a:pt x="139343" y="102425"/>
                    <a:pt x="139343" y="114916"/>
                  </a:cubicBezTo>
                  <a:cubicBezTo>
                    <a:pt x="139343" y="127407"/>
                    <a:pt x="129351" y="137756"/>
                    <a:pt x="116503" y="137756"/>
                  </a:cubicBezTo>
                  <a:cubicBezTo>
                    <a:pt x="104012" y="137756"/>
                    <a:pt x="93662" y="127407"/>
                    <a:pt x="93662" y="114916"/>
                  </a:cubicBezTo>
                  <a:cubicBezTo>
                    <a:pt x="93662" y="102425"/>
                    <a:pt x="104012" y="92075"/>
                    <a:pt x="116503" y="92075"/>
                  </a:cubicBezTo>
                  <a:close/>
                  <a:moveTo>
                    <a:pt x="117114" y="76913"/>
                  </a:moveTo>
                  <a:cubicBezTo>
                    <a:pt x="95828" y="76913"/>
                    <a:pt x="78148" y="94214"/>
                    <a:pt x="78148" y="115480"/>
                  </a:cubicBezTo>
                  <a:cubicBezTo>
                    <a:pt x="78148" y="130258"/>
                    <a:pt x="86446" y="143233"/>
                    <a:pt x="99435" y="150082"/>
                  </a:cubicBezTo>
                  <a:cubicBezTo>
                    <a:pt x="100879" y="150802"/>
                    <a:pt x="101600" y="152605"/>
                    <a:pt x="101600" y="153686"/>
                  </a:cubicBezTo>
                  <a:lnTo>
                    <a:pt x="101600" y="258572"/>
                  </a:lnTo>
                  <a:lnTo>
                    <a:pt x="116393" y="273350"/>
                  </a:lnTo>
                  <a:lnTo>
                    <a:pt x="127938" y="261456"/>
                  </a:lnTo>
                  <a:lnTo>
                    <a:pt x="122526" y="256049"/>
                  </a:lnTo>
                  <a:cubicBezTo>
                    <a:pt x="119279" y="252445"/>
                    <a:pt x="119279" y="247038"/>
                    <a:pt x="122526" y="243794"/>
                  </a:cubicBezTo>
                  <a:lnTo>
                    <a:pt x="128299" y="237667"/>
                  </a:lnTo>
                  <a:lnTo>
                    <a:pt x="122887" y="232261"/>
                  </a:lnTo>
                  <a:cubicBezTo>
                    <a:pt x="119640" y="228656"/>
                    <a:pt x="119640" y="223250"/>
                    <a:pt x="122887" y="219645"/>
                  </a:cubicBezTo>
                  <a:lnTo>
                    <a:pt x="128299" y="214239"/>
                  </a:lnTo>
                  <a:lnTo>
                    <a:pt x="122887" y="208832"/>
                  </a:lnTo>
                  <a:cubicBezTo>
                    <a:pt x="121083" y="207391"/>
                    <a:pt x="120362" y="204868"/>
                    <a:pt x="120362" y="202705"/>
                  </a:cubicBezTo>
                  <a:cubicBezTo>
                    <a:pt x="120362" y="200182"/>
                    <a:pt x="121083" y="198019"/>
                    <a:pt x="122887" y="196217"/>
                  </a:cubicBezTo>
                  <a:lnTo>
                    <a:pt x="132629" y="186846"/>
                  </a:lnTo>
                  <a:lnTo>
                    <a:pt x="132629" y="153686"/>
                  </a:lnTo>
                  <a:cubicBezTo>
                    <a:pt x="132629" y="152605"/>
                    <a:pt x="133711" y="150802"/>
                    <a:pt x="134793" y="150082"/>
                  </a:cubicBezTo>
                  <a:cubicBezTo>
                    <a:pt x="148143" y="143233"/>
                    <a:pt x="156080" y="130258"/>
                    <a:pt x="156080" y="115480"/>
                  </a:cubicBezTo>
                  <a:cubicBezTo>
                    <a:pt x="156080" y="94214"/>
                    <a:pt x="138762" y="76913"/>
                    <a:pt x="117114" y="76913"/>
                  </a:cubicBezTo>
                  <a:close/>
                  <a:moveTo>
                    <a:pt x="117114" y="68263"/>
                  </a:moveTo>
                  <a:cubicBezTo>
                    <a:pt x="143092" y="68263"/>
                    <a:pt x="164739" y="89168"/>
                    <a:pt x="164739" y="115480"/>
                  </a:cubicBezTo>
                  <a:cubicBezTo>
                    <a:pt x="164739" y="132420"/>
                    <a:pt x="155720" y="147919"/>
                    <a:pt x="141288" y="156569"/>
                  </a:cubicBezTo>
                  <a:lnTo>
                    <a:pt x="141288" y="188648"/>
                  </a:lnTo>
                  <a:cubicBezTo>
                    <a:pt x="141288" y="189729"/>
                    <a:pt x="140927" y="190811"/>
                    <a:pt x="139845" y="191532"/>
                  </a:cubicBezTo>
                  <a:lnTo>
                    <a:pt x="129021" y="202345"/>
                  </a:lnTo>
                  <a:lnTo>
                    <a:pt x="132268" y="205949"/>
                  </a:lnTo>
                  <a:lnTo>
                    <a:pt x="137680" y="211355"/>
                  </a:lnTo>
                  <a:cubicBezTo>
                    <a:pt x="139123" y="212797"/>
                    <a:pt x="139123" y="215681"/>
                    <a:pt x="137680" y="217483"/>
                  </a:cubicBezTo>
                  <a:lnTo>
                    <a:pt x="129021" y="225773"/>
                  </a:lnTo>
                  <a:lnTo>
                    <a:pt x="132268" y="229377"/>
                  </a:lnTo>
                  <a:lnTo>
                    <a:pt x="137680" y="234423"/>
                  </a:lnTo>
                  <a:cubicBezTo>
                    <a:pt x="138401" y="235504"/>
                    <a:pt x="138762" y="236586"/>
                    <a:pt x="138762" y="237667"/>
                  </a:cubicBezTo>
                  <a:cubicBezTo>
                    <a:pt x="138762" y="238748"/>
                    <a:pt x="138401" y="239830"/>
                    <a:pt x="137680" y="240551"/>
                  </a:cubicBezTo>
                  <a:lnTo>
                    <a:pt x="128660" y="249561"/>
                  </a:lnTo>
                  <a:lnTo>
                    <a:pt x="137319" y="258572"/>
                  </a:lnTo>
                  <a:cubicBezTo>
                    <a:pt x="138041" y="259293"/>
                    <a:pt x="138401" y="260374"/>
                    <a:pt x="138401" y="261456"/>
                  </a:cubicBezTo>
                  <a:cubicBezTo>
                    <a:pt x="138401" y="262537"/>
                    <a:pt x="138041" y="263618"/>
                    <a:pt x="137319" y="264700"/>
                  </a:cubicBezTo>
                  <a:lnTo>
                    <a:pt x="119279" y="282361"/>
                  </a:lnTo>
                  <a:cubicBezTo>
                    <a:pt x="118558" y="283082"/>
                    <a:pt x="117475" y="283803"/>
                    <a:pt x="116393" y="283803"/>
                  </a:cubicBezTo>
                  <a:cubicBezTo>
                    <a:pt x="115310" y="283803"/>
                    <a:pt x="113867" y="283082"/>
                    <a:pt x="113146" y="282361"/>
                  </a:cubicBezTo>
                  <a:lnTo>
                    <a:pt x="94384" y="263618"/>
                  </a:lnTo>
                  <a:cubicBezTo>
                    <a:pt x="93663" y="262537"/>
                    <a:pt x="92941" y="261816"/>
                    <a:pt x="92941" y="260374"/>
                  </a:cubicBezTo>
                  <a:lnTo>
                    <a:pt x="92941" y="156569"/>
                  </a:lnTo>
                  <a:cubicBezTo>
                    <a:pt x="78870" y="147919"/>
                    <a:pt x="69850" y="132420"/>
                    <a:pt x="69850" y="115480"/>
                  </a:cubicBezTo>
                  <a:cubicBezTo>
                    <a:pt x="69850" y="89168"/>
                    <a:pt x="90776" y="68263"/>
                    <a:pt x="117114" y="68263"/>
                  </a:cubicBezTo>
                  <a:close/>
                  <a:moveTo>
                    <a:pt x="117116" y="39688"/>
                  </a:moveTo>
                  <a:cubicBezTo>
                    <a:pt x="137604" y="39688"/>
                    <a:pt x="156294" y="47586"/>
                    <a:pt x="170671" y="61947"/>
                  </a:cubicBezTo>
                  <a:cubicBezTo>
                    <a:pt x="185049" y="76308"/>
                    <a:pt x="193316" y="95337"/>
                    <a:pt x="193316" y="115442"/>
                  </a:cubicBezTo>
                  <a:cubicBezTo>
                    <a:pt x="193316" y="135907"/>
                    <a:pt x="185049" y="154935"/>
                    <a:pt x="170671" y="169296"/>
                  </a:cubicBezTo>
                  <a:cubicBezTo>
                    <a:pt x="169953" y="170014"/>
                    <a:pt x="168874" y="170732"/>
                    <a:pt x="167796" y="170732"/>
                  </a:cubicBezTo>
                  <a:cubicBezTo>
                    <a:pt x="166718" y="170732"/>
                    <a:pt x="165639" y="170014"/>
                    <a:pt x="164561" y="169296"/>
                  </a:cubicBezTo>
                  <a:cubicBezTo>
                    <a:pt x="163123" y="167501"/>
                    <a:pt x="163123" y="164988"/>
                    <a:pt x="164561" y="163193"/>
                  </a:cubicBezTo>
                  <a:cubicBezTo>
                    <a:pt x="177501" y="150268"/>
                    <a:pt x="184689" y="133393"/>
                    <a:pt x="184689" y="115442"/>
                  </a:cubicBezTo>
                  <a:cubicBezTo>
                    <a:pt x="184689" y="97491"/>
                    <a:pt x="177501" y="80617"/>
                    <a:pt x="164561" y="67692"/>
                  </a:cubicBezTo>
                  <a:cubicBezTo>
                    <a:pt x="151981" y="55126"/>
                    <a:pt x="135088" y="48305"/>
                    <a:pt x="117116" y="48305"/>
                  </a:cubicBezTo>
                  <a:cubicBezTo>
                    <a:pt x="99144" y="48305"/>
                    <a:pt x="82250" y="55126"/>
                    <a:pt x="69311" y="67692"/>
                  </a:cubicBezTo>
                  <a:cubicBezTo>
                    <a:pt x="56730" y="80617"/>
                    <a:pt x="49542" y="97491"/>
                    <a:pt x="49542" y="115442"/>
                  </a:cubicBezTo>
                  <a:cubicBezTo>
                    <a:pt x="49542" y="133393"/>
                    <a:pt x="56730" y="150268"/>
                    <a:pt x="69311" y="163193"/>
                  </a:cubicBezTo>
                  <a:cubicBezTo>
                    <a:pt x="71108" y="164988"/>
                    <a:pt x="71108" y="167501"/>
                    <a:pt x="69311" y="169296"/>
                  </a:cubicBezTo>
                  <a:cubicBezTo>
                    <a:pt x="67873" y="171091"/>
                    <a:pt x="64997" y="171091"/>
                    <a:pt x="63200" y="169296"/>
                  </a:cubicBezTo>
                  <a:cubicBezTo>
                    <a:pt x="49182" y="154935"/>
                    <a:pt x="41275" y="135907"/>
                    <a:pt x="41275" y="115442"/>
                  </a:cubicBezTo>
                  <a:cubicBezTo>
                    <a:pt x="41275" y="95337"/>
                    <a:pt x="49182" y="76308"/>
                    <a:pt x="63200" y="61947"/>
                  </a:cubicBezTo>
                  <a:cubicBezTo>
                    <a:pt x="77578" y="47586"/>
                    <a:pt x="96628" y="39688"/>
                    <a:pt x="117116" y="39688"/>
                  </a:cubicBezTo>
                  <a:close/>
                  <a:moveTo>
                    <a:pt x="116483" y="0"/>
                  </a:moveTo>
                  <a:cubicBezTo>
                    <a:pt x="180837" y="0"/>
                    <a:pt x="232966" y="51731"/>
                    <a:pt x="233326" y="116036"/>
                  </a:cubicBezTo>
                  <a:cubicBezTo>
                    <a:pt x="233685" y="118192"/>
                    <a:pt x="238359" y="132921"/>
                    <a:pt x="256694" y="154835"/>
                  </a:cubicBezTo>
                  <a:cubicBezTo>
                    <a:pt x="259211" y="157709"/>
                    <a:pt x="263166" y="163457"/>
                    <a:pt x="262087" y="170282"/>
                  </a:cubicBezTo>
                  <a:cubicBezTo>
                    <a:pt x="261368" y="173156"/>
                    <a:pt x="259930" y="177108"/>
                    <a:pt x="254178" y="180341"/>
                  </a:cubicBezTo>
                  <a:cubicBezTo>
                    <a:pt x="246268" y="185011"/>
                    <a:pt x="237281" y="188604"/>
                    <a:pt x="232966" y="190759"/>
                  </a:cubicBezTo>
                  <a:cubicBezTo>
                    <a:pt x="233685" y="198303"/>
                    <a:pt x="235483" y="217703"/>
                    <a:pt x="232966" y="230995"/>
                  </a:cubicBezTo>
                  <a:cubicBezTo>
                    <a:pt x="229731" y="246442"/>
                    <a:pt x="203486" y="248957"/>
                    <a:pt x="188386" y="248957"/>
                  </a:cubicBezTo>
                  <a:cubicBezTo>
                    <a:pt x="184432" y="248957"/>
                    <a:pt x="177961" y="250035"/>
                    <a:pt x="177961" y="258657"/>
                  </a:cubicBezTo>
                  <a:lnTo>
                    <a:pt x="177961" y="279134"/>
                  </a:lnTo>
                  <a:cubicBezTo>
                    <a:pt x="177961" y="281648"/>
                    <a:pt x="175803" y="283804"/>
                    <a:pt x="173646" y="283804"/>
                  </a:cubicBezTo>
                  <a:cubicBezTo>
                    <a:pt x="171130" y="283804"/>
                    <a:pt x="169332" y="281648"/>
                    <a:pt x="169332" y="279134"/>
                  </a:cubicBezTo>
                  <a:lnTo>
                    <a:pt x="169332" y="258657"/>
                  </a:lnTo>
                  <a:cubicBezTo>
                    <a:pt x="169332" y="247520"/>
                    <a:pt x="176522" y="240335"/>
                    <a:pt x="188386" y="240335"/>
                  </a:cubicBezTo>
                  <a:cubicBezTo>
                    <a:pt x="208879" y="240335"/>
                    <a:pt x="223259" y="235665"/>
                    <a:pt x="224338" y="229558"/>
                  </a:cubicBezTo>
                  <a:cubicBezTo>
                    <a:pt x="227214" y="214110"/>
                    <a:pt x="223979" y="188604"/>
                    <a:pt x="223979" y="188604"/>
                  </a:cubicBezTo>
                  <a:cubicBezTo>
                    <a:pt x="223619" y="186448"/>
                    <a:pt x="224698" y="184652"/>
                    <a:pt x="226495" y="183934"/>
                  </a:cubicBezTo>
                  <a:cubicBezTo>
                    <a:pt x="226855" y="183934"/>
                    <a:pt x="239438" y="178904"/>
                    <a:pt x="249864" y="172797"/>
                  </a:cubicBezTo>
                  <a:cubicBezTo>
                    <a:pt x="253099" y="171001"/>
                    <a:pt x="253459" y="169205"/>
                    <a:pt x="253459" y="168486"/>
                  </a:cubicBezTo>
                  <a:cubicBezTo>
                    <a:pt x="254178" y="165971"/>
                    <a:pt x="252021" y="162379"/>
                    <a:pt x="250223" y="160223"/>
                  </a:cubicBezTo>
                  <a:cubicBezTo>
                    <a:pt x="228652" y="134717"/>
                    <a:pt x="224698" y="117833"/>
                    <a:pt x="224698" y="117114"/>
                  </a:cubicBezTo>
                  <a:lnTo>
                    <a:pt x="224698" y="116396"/>
                  </a:lnTo>
                  <a:cubicBezTo>
                    <a:pt x="224698" y="56761"/>
                    <a:pt x="176163" y="8622"/>
                    <a:pt x="116483" y="8622"/>
                  </a:cubicBezTo>
                  <a:cubicBezTo>
                    <a:pt x="57163" y="8622"/>
                    <a:pt x="8628" y="56761"/>
                    <a:pt x="8628" y="116396"/>
                  </a:cubicBezTo>
                  <a:cubicBezTo>
                    <a:pt x="8628" y="135076"/>
                    <a:pt x="13661" y="153757"/>
                    <a:pt x="23009" y="169564"/>
                  </a:cubicBezTo>
                  <a:cubicBezTo>
                    <a:pt x="23009" y="169923"/>
                    <a:pt x="23009" y="169923"/>
                    <a:pt x="23009" y="169923"/>
                  </a:cubicBezTo>
                  <a:cubicBezTo>
                    <a:pt x="26604" y="176030"/>
                    <a:pt x="30199" y="182137"/>
                    <a:pt x="34154" y="188245"/>
                  </a:cubicBezTo>
                  <a:cubicBezTo>
                    <a:pt x="40985" y="199022"/>
                    <a:pt x="47096" y="209081"/>
                    <a:pt x="51051" y="217703"/>
                  </a:cubicBezTo>
                  <a:cubicBezTo>
                    <a:pt x="60039" y="237461"/>
                    <a:pt x="60398" y="277697"/>
                    <a:pt x="60758" y="279134"/>
                  </a:cubicBezTo>
                  <a:cubicBezTo>
                    <a:pt x="60758" y="281648"/>
                    <a:pt x="58601" y="283804"/>
                    <a:pt x="56444" y="283804"/>
                  </a:cubicBezTo>
                  <a:cubicBezTo>
                    <a:pt x="53927" y="283804"/>
                    <a:pt x="52130" y="281648"/>
                    <a:pt x="52130" y="279493"/>
                  </a:cubicBezTo>
                  <a:cubicBezTo>
                    <a:pt x="52130" y="279134"/>
                    <a:pt x="51410" y="239257"/>
                    <a:pt x="43142" y="221295"/>
                  </a:cubicBezTo>
                  <a:cubicBezTo>
                    <a:pt x="39546" y="213033"/>
                    <a:pt x="33435" y="203333"/>
                    <a:pt x="26963" y="192915"/>
                  </a:cubicBezTo>
                  <a:cubicBezTo>
                    <a:pt x="23009" y="186808"/>
                    <a:pt x="19054" y="180341"/>
                    <a:pt x="15818" y="174593"/>
                  </a:cubicBezTo>
                  <a:cubicBezTo>
                    <a:pt x="15818" y="174234"/>
                    <a:pt x="15818" y="174234"/>
                    <a:pt x="15459" y="174234"/>
                  </a:cubicBezTo>
                  <a:cubicBezTo>
                    <a:pt x="5752" y="156990"/>
                    <a:pt x="0" y="136873"/>
                    <a:pt x="0" y="116396"/>
                  </a:cubicBezTo>
                  <a:cubicBezTo>
                    <a:pt x="0" y="52090"/>
                    <a:pt x="52489" y="0"/>
                    <a:pt x="1164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4D9BF30-5585-12E9-8E1F-6FD3B909220C}"/>
              </a:ext>
            </a:extLst>
          </p:cNvPr>
          <p:cNvGrpSpPr/>
          <p:nvPr/>
        </p:nvGrpSpPr>
        <p:grpSpPr>
          <a:xfrm>
            <a:off x="254122" y="3017947"/>
            <a:ext cx="914400" cy="914400"/>
            <a:chOff x="2904275" y="4814190"/>
            <a:chExt cx="1243008" cy="1239040"/>
          </a:xfrm>
        </p:grpSpPr>
        <p:sp>
          <p:nvSpPr>
            <p:cNvPr id="79" name="Freeform 201">
              <a:extLst>
                <a:ext uri="{FF2B5EF4-FFF2-40B4-BE49-F238E27FC236}">
                  <a16:creationId xmlns:a16="http://schemas.microsoft.com/office/drawing/2014/main" id="{1093FC52-0858-F2E8-AD07-183455259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4275" y="4814190"/>
              <a:ext cx="1243008" cy="1239040"/>
            </a:xfrm>
            <a:prstGeom prst="roundRect">
              <a:avLst>
                <a:gd name="adj" fmla="val 12957"/>
              </a:avLst>
            </a:prstGeom>
            <a:solidFill>
              <a:srgbClr val="FF7E79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5" name="Freeform 1045">
              <a:extLst>
                <a:ext uri="{FF2B5EF4-FFF2-40B4-BE49-F238E27FC236}">
                  <a16:creationId xmlns:a16="http://schemas.microsoft.com/office/drawing/2014/main" id="{3A2036EF-5596-6B58-C7B6-20465B5F7A5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01394" y="5080749"/>
              <a:ext cx="705922" cy="705922"/>
            </a:xfrm>
            <a:custGeom>
              <a:avLst/>
              <a:gdLst>
                <a:gd name="T0" fmla="*/ 3118372 w 283803"/>
                <a:gd name="T1" fmla="*/ 9273577 h 283804"/>
                <a:gd name="T2" fmla="*/ 2999075 w 283803"/>
                <a:gd name="T3" fmla="*/ 7902478 h 283804"/>
                <a:gd name="T4" fmla="*/ 2999075 w 283803"/>
                <a:gd name="T5" fmla="*/ 8234742 h 283804"/>
                <a:gd name="T6" fmla="*/ 2181851 w 283803"/>
                <a:gd name="T7" fmla="*/ 7902478 h 283804"/>
                <a:gd name="T8" fmla="*/ 1095911 w 283803"/>
                <a:gd name="T9" fmla="*/ 8068648 h 283804"/>
                <a:gd name="T10" fmla="*/ 8292236 w 283803"/>
                <a:gd name="T11" fmla="*/ 7784571 h 283804"/>
                <a:gd name="T12" fmla="*/ 9128374 w 283803"/>
                <a:gd name="T13" fmla="*/ 7475515 h 283804"/>
                <a:gd name="T14" fmla="*/ 6259951 w 283803"/>
                <a:gd name="T15" fmla="*/ 7475515 h 283804"/>
                <a:gd name="T16" fmla="*/ 7109393 w 283803"/>
                <a:gd name="T17" fmla="*/ 7784571 h 283804"/>
                <a:gd name="T18" fmla="*/ 8557626 w 283803"/>
                <a:gd name="T19" fmla="*/ 6921906 h 283804"/>
                <a:gd name="T20" fmla="*/ 8862900 w 283803"/>
                <a:gd name="T21" fmla="*/ 8351077 h 283804"/>
                <a:gd name="T22" fmla="*/ 8557626 w 283803"/>
                <a:gd name="T23" fmla="*/ 6921906 h 283804"/>
                <a:gd name="T24" fmla="*/ 7427965 w 283803"/>
                <a:gd name="T25" fmla="*/ 7784571 h 283804"/>
                <a:gd name="T26" fmla="*/ 5941424 w 283803"/>
                <a:gd name="T27" fmla="*/ 7475515 h 283804"/>
                <a:gd name="T28" fmla="*/ 2351148 w 283803"/>
                <a:gd name="T29" fmla="*/ 7165902 h 283804"/>
                <a:gd name="T30" fmla="*/ 2185030 w 283803"/>
                <a:gd name="T31" fmla="*/ 6287391 h 283804"/>
                <a:gd name="T32" fmla="*/ 1262085 w 283803"/>
                <a:gd name="T33" fmla="*/ 7255145 h 283804"/>
                <a:gd name="T34" fmla="*/ 3151827 w 283803"/>
                <a:gd name="T35" fmla="*/ 5710597 h 283804"/>
                <a:gd name="T36" fmla="*/ 2999567 w 283803"/>
                <a:gd name="T37" fmla="*/ 7168064 h 283804"/>
                <a:gd name="T38" fmla="*/ 4312451 w 283803"/>
                <a:gd name="T39" fmla="*/ 5451914 h 283804"/>
                <a:gd name="T40" fmla="*/ 3980174 w 283803"/>
                <a:gd name="T41" fmla="*/ 5451914 h 283804"/>
                <a:gd name="T42" fmla="*/ 8292236 w 283803"/>
                <a:gd name="T43" fmla="*/ 5747843 h 283804"/>
                <a:gd name="T44" fmla="*/ 9128374 w 283803"/>
                <a:gd name="T45" fmla="*/ 5429271 h 283804"/>
                <a:gd name="T46" fmla="*/ 6259951 w 283803"/>
                <a:gd name="T47" fmla="*/ 5429271 h 283804"/>
                <a:gd name="T48" fmla="*/ 7109393 w 283803"/>
                <a:gd name="T49" fmla="*/ 5747843 h 283804"/>
                <a:gd name="T50" fmla="*/ 8557626 w 283803"/>
                <a:gd name="T51" fmla="*/ 4845311 h 283804"/>
                <a:gd name="T52" fmla="*/ 8862900 w 283803"/>
                <a:gd name="T53" fmla="*/ 6331767 h 283804"/>
                <a:gd name="T54" fmla="*/ 8557626 w 283803"/>
                <a:gd name="T55" fmla="*/ 4845311 h 283804"/>
                <a:gd name="T56" fmla="*/ 7427965 w 283803"/>
                <a:gd name="T57" fmla="*/ 5747843 h 283804"/>
                <a:gd name="T58" fmla="*/ 5941424 w 283803"/>
                <a:gd name="T59" fmla="*/ 5429271 h 283804"/>
                <a:gd name="T60" fmla="*/ 3274922 w 283803"/>
                <a:gd name="T61" fmla="*/ 4528072 h 283804"/>
                <a:gd name="T62" fmla="*/ 1252616 w 283803"/>
                <a:gd name="T63" fmla="*/ 4383857 h 283804"/>
                <a:gd name="T64" fmla="*/ 9750301 w 283803"/>
                <a:gd name="T65" fmla="*/ 8941475 h 283804"/>
                <a:gd name="T66" fmla="*/ 1252352 w 283803"/>
                <a:gd name="T67" fmla="*/ 3345592 h 283804"/>
                <a:gd name="T68" fmla="*/ 1252352 w 283803"/>
                <a:gd name="T69" fmla="*/ 3677775 h 283804"/>
                <a:gd name="T70" fmla="*/ 9520164 w 283803"/>
                <a:gd name="T71" fmla="*/ 3181401 h 283804"/>
                <a:gd name="T72" fmla="*/ 9270972 w 283803"/>
                <a:gd name="T73" fmla="*/ 3394358 h 283804"/>
                <a:gd name="T74" fmla="*/ 7822809 w 283803"/>
                <a:gd name="T75" fmla="*/ 3181401 h 283804"/>
                <a:gd name="T76" fmla="*/ 7609869 w 283803"/>
                <a:gd name="T77" fmla="*/ 3394358 h 283804"/>
                <a:gd name="T78" fmla="*/ 8696452 w 283803"/>
                <a:gd name="T79" fmla="*/ 3280984 h 283804"/>
                <a:gd name="T80" fmla="*/ 5567910 w 283803"/>
                <a:gd name="T81" fmla="*/ 2597653 h 283804"/>
                <a:gd name="T82" fmla="*/ 10011726 w 283803"/>
                <a:gd name="T83" fmla="*/ 2858738 h 283804"/>
                <a:gd name="T84" fmla="*/ 4154891 w 283803"/>
                <a:gd name="T85" fmla="*/ 2249619 h 283804"/>
                <a:gd name="T86" fmla="*/ 2941884 w 283803"/>
                <a:gd name="T87" fmla="*/ 2415698 h 283804"/>
                <a:gd name="T88" fmla="*/ 2467067 w 283803"/>
                <a:gd name="T89" fmla="*/ 2415698 h 283804"/>
                <a:gd name="T90" fmla="*/ 1255753 w 283803"/>
                <a:gd name="T91" fmla="*/ 2249619 h 283804"/>
                <a:gd name="T92" fmla="*/ 5371807 w 283803"/>
                <a:gd name="T93" fmla="*/ 1239980 h 283804"/>
                <a:gd name="T94" fmla="*/ 993395 w 283803"/>
                <a:gd name="T95" fmla="*/ 313303 h 283804"/>
                <a:gd name="T96" fmla="*/ 7240845 w 283803"/>
                <a:gd name="T97" fmla="*/ 9985798 h 283804"/>
                <a:gd name="T98" fmla="*/ 5005832 w 283803"/>
                <a:gd name="T99" fmla="*/ 8693476 h 283804"/>
                <a:gd name="T100" fmla="*/ 7920500 w 283803"/>
                <a:gd name="T101" fmla="*/ 978943 h 283804"/>
                <a:gd name="T102" fmla="*/ 5371807 w 283803"/>
                <a:gd name="T103" fmla="*/ 1553288 h 283804"/>
                <a:gd name="T104" fmla="*/ 993395 w 283803"/>
                <a:gd name="T105" fmla="*/ 313303 h 283804"/>
                <a:gd name="T106" fmla="*/ 8234169 w 283803"/>
                <a:gd name="T107" fmla="*/ 2284392 h 283804"/>
                <a:gd name="T108" fmla="*/ 9750301 w 283803"/>
                <a:gd name="T109" fmla="*/ 9267823 h 283804"/>
                <a:gd name="T110" fmla="*/ 993395 w 283803"/>
                <a:gd name="T111" fmla="*/ 10312070 h 2838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3803" h="283804">
                  <a:moveTo>
                    <a:pt x="34471" y="246063"/>
                  </a:moveTo>
                  <a:lnTo>
                    <a:pt x="85819" y="246063"/>
                  </a:lnTo>
                  <a:cubicBezTo>
                    <a:pt x="88333" y="246063"/>
                    <a:pt x="90128" y="248261"/>
                    <a:pt x="90128" y="250826"/>
                  </a:cubicBezTo>
                  <a:cubicBezTo>
                    <a:pt x="90128" y="253024"/>
                    <a:pt x="88333" y="255222"/>
                    <a:pt x="85819" y="255222"/>
                  </a:cubicBezTo>
                  <a:lnTo>
                    <a:pt x="34471" y="255222"/>
                  </a:lnTo>
                  <a:cubicBezTo>
                    <a:pt x="31958" y="255222"/>
                    <a:pt x="30162" y="253024"/>
                    <a:pt x="30162" y="250826"/>
                  </a:cubicBezTo>
                  <a:cubicBezTo>
                    <a:pt x="30162" y="248261"/>
                    <a:pt x="31958" y="246063"/>
                    <a:pt x="34471" y="246063"/>
                  </a:cubicBezTo>
                  <a:close/>
                  <a:moveTo>
                    <a:pt x="82536" y="217488"/>
                  </a:moveTo>
                  <a:lnTo>
                    <a:pt x="114314" y="217488"/>
                  </a:lnTo>
                  <a:cubicBezTo>
                    <a:pt x="116505" y="217488"/>
                    <a:pt x="118697" y="219774"/>
                    <a:pt x="118697" y="222060"/>
                  </a:cubicBezTo>
                  <a:cubicBezTo>
                    <a:pt x="118697" y="224346"/>
                    <a:pt x="116505" y="226632"/>
                    <a:pt x="114314" y="226632"/>
                  </a:cubicBezTo>
                  <a:lnTo>
                    <a:pt x="82536" y="226632"/>
                  </a:lnTo>
                  <a:cubicBezTo>
                    <a:pt x="79979" y="226632"/>
                    <a:pt x="77787" y="224346"/>
                    <a:pt x="77787" y="222060"/>
                  </a:cubicBezTo>
                  <a:cubicBezTo>
                    <a:pt x="77787" y="219774"/>
                    <a:pt x="79979" y="217488"/>
                    <a:pt x="82536" y="217488"/>
                  </a:cubicBezTo>
                  <a:close/>
                  <a:moveTo>
                    <a:pt x="34483" y="217488"/>
                  </a:moveTo>
                  <a:lnTo>
                    <a:pt x="60047" y="217488"/>
                  </a:lnTo>
                  <a:cubicBezTo>
                    <a:pt x="62567" y="217488"/>
                    <a:pt x="64727" y="219774"/>
                    <a:pt x="64727" y="222060"/>
                  </a:cubicBezTo>
                  <a:cubicBezTo>
                    <a:pt x="64727" y="224346"/>
                    <a:pt x="62567" y="226632"/>
                    <a:pt x="60047" y="226632"/>
                  </a:cubicBezTo>
                  <a:lnTo>
                    <a:pt x="34483" y="226632"/>
                  </a:lnTo>
                  <a:cubicBezTo>
                    <a:pt x="31963" y="226632"/>
                    <a:pt x="30162" y="224346"/>
                    <a:pt x="30162" y="222060"/>
                  </a:cubicBezTo>
                  <a:cubicBezTo>
                    <a:pt x="30162" y="219774"/>
                    <a:pt x="31963" y="217488"/>
                    <a:pt x="34483" y="217488"/>
                  </a:cubicBezTo>
                  <a:close/>
                  <a:moveTo>
                    <a:pt x="235512" y="198650"/>
                  </a:moveTo>
                  <a:cubicBezTo>
                    <a:pt x="231129" y="198650"/>
                    <a:pt x="228207" y="202194"/>
                    <a:pt x="228207" y="205737"/>
                  </a:cubicBezTo>
                  <a:lnTo>
                    <a:pt x="228207" y="214242"/>
                  </a:lnTo>
                  <a:cubicBezTo>
                    <a:pt x="228207" y="218494"/>
                    <a:pt x="231129" y="221329"/>
                    <a:pt x="235512" y="221329"/>
                  </a:cubicBezTo>
                  <a:lnTo>
                    <a:pt x="243913" y="221329"/>
                  </a:lnTo>
                  <a:cubicBezTo>
                    <a:pt x="247931" y="221329"/>
                    <a:pt x="251219" y="218494"/>
                    <a:pt x="251219" y="214242"/>
                  </a:cubicBezTo>
                  <a:lnTo>
                    <a:pt x="251219" y="205737"/>
                  </a:lnTo>
                  <a:cubicBezTo>
                    <a:pt x="251219" y="202194"/>
                    <a:pt x="247931" y="198650"/>
                    <a:pt x="243913" y="198650"/>
                  </a:cubicBezTo>
                  <a:lnTo>
                    <a:pt x="235512" y="198650"/>
                  </a:lnTo>
                  <a:close/>
                  <a:moveTo>
                    <a:pt x="179584" y="198650"/>
                  </a:moveTo>
                  <a:cubicBezTo>
                    <a:pt x="175566" y="198650"/>
                    <a:pt x="172279" y="202194"/>
                    <a:pt x="172279" y="205737"/>
                  </a:cubicBezTo>
                  <a:lnTo>
                    <a:pt x="172279" y="214242"/>
                  </a:lnTo>
                  <a:cubicBezTo>
                    <a:pt x="172279" y="218494"/>
                    <a:pt x="175566" y="221329"/>
                    <a:pt x="179584" y="221329"/>
                  </a:cubicBezTo>
                  <a:lnTo>
                    <a:pt x="188350" y="221329"/>
                  </a:lnTo>
                  <a:cubicBezTo>
                    <a:pt x="192368" y="221329"/>
                    <a:pt x="195656" y="218494"/>
                    <a:pt x="195656" y="214242"/>
                  </a:cubicBezTo>
                  <a:lnTo>
                    <a:pt x="195656" y="205737"/>
                  </a:lnTo>
                  <a:cubicBezTo>
                    <a:pt x="195656" y="202194"/>
                    <a:pt x="192368" y="198650"/>
                    <a:pt x="188350" y="198650"/>
                  </a:cubicBezTo>
                  <a:lnTo>
                    <a:pt x="179584" y="198650"/>
                  </a:lnTo>
                  <a:close/>
                  <a:moveTo>
                    <a:pt x="235512" y="190500"/>
                  </a:moveTo>
                  <a:lnTo>
                    <a:pt x="243913" y="190500"/>
                  </a:lnTo>
                  <a:cubicBezTo>
                    <a:pt x="253045" y="190500"/>
                    <a:pt x="259985" y="197233"/>
                    <a:pt x="259985" y="205737"/>
                  </a:cubicBezTo>
                  <a:lnTo>
                    <a:pt x="259985" y="214242"/>
                  </a:lnTo>
                  <a:cubicBezTo>
                    <a:pt x="259985" y="222746"/>
                    <a:pt x="253045" y="229834"/>
                    <a:pt x="243913" y="229834"/>
                  </a:cubicBezTo>
                  <a:lnTo>
                    <a:pt x="235512" y="229834"/>
                  </a:lnTo>
                  <a:cubicBezTo>
                    <a:pt x="226381" y="229834"/>
                    <a:pt x="219075" y="222746"/>
                    <a:pt x="219075" y="214242"/>
                  </a:cubicBezTo>
                  <a:lnTo>
                    <a:pt x="219075" y="205737"/>
                  </a:lnTo>
                  <a:cubicBezTo>
                    <a:pt x="219075" y="197233"/>
                    <a:pt x="226381" y="190500"/>
                    <a:pt x="235512" y="190500"/>
                  </a:cubicBezTo>
                  <a:close/>
                  <a:moveTo>
                    <a:pt x="179584" y="190500"/>
                  </a:moveTo>
                  <a:lnTo>
                    <a:pt x="188350" y="190500"/>
                  </a:lnTo>
                  <a:cubicBezTo>
                    <a:pt x="197117" y="190500"/>
                    <a:pt x="204422" y="197233"/>
                    <a:pt x="204422" y="205737"/>
                  </a:cubicBezTo>
                  <a:lnTo>
                    <a:pt x="204422" y="214242"/>
                  </a:lnTo>
                  <a:cubicBezTo>
                    <a:pt x="204422" y="222746"/>
                    <a:pt x="197117" y="229834"/>
                    <a:pt x="188350" y="229834"/>
                  </a:cubicBezTo>
                  <a:lnTo>
                    <a:pt x="179584" y="229834"/>
                  </a:lnTo>
                  <a:cubicBezTo>
                    <a:pt x="170818" y="229834"/>
                    <a:pt x="163512" y="222746"/>
                    <a:pt x="163512" y="214242"/>
                  </a:cubicBezTo>
                  <a:lnTo>
                    <a:pt x="163512" y="205737"/>
                  </a:lnTo>
                  <a:cubicBezTo>
                    <a:pt x="163512" y="197233"/>
                    <a:pt x="170818" y="190500"/>
                    <a:pt x="179584" y="190500"/>
                  </a:cubicBezTo>
                  <a:close/>
                  <a:moveTo>
                    <a:pt x="60134" y="173038"/>
                  </a:moveTo>
                  <a:cubicBezTo>
                    <a:pt x="62801" y="173038"/>
                    <a:pt x="64706" y="175236"/>
                    <a:pt x="64706" y="177434"/>
                  </a:cubicBezTo>
                  <a:lnTo>
                    <a:pt x="64706" y="197217"/>
                  </a:lnTo>
                  <a:cubicBezTo>
                    <a:pt x="64706" y="199415"/>
                    <a:pt x="62801" y="201247"/>
                    <a:pt x="60134" y="201247"/>
                  </a:cubicBezTo>
                  <a:cubicBezTo>
                    <a:pt x="57467" y="201247"/>
                    <a:pt x="55562" y="199415"/>
                    <a:pt x="55562" y="197217"/>
                  </a:cubicBezTo>
                  <a:lnTo>
                    <a:pt x="55562" y="177434"/>
                  </a:lnTo>
                  <a:cubicBezTo>
                    <a:pt x="55562" y="175236"/>
                    <a:pt x="57467" y="173038"/>
                    <a:pt x="60134" y="173038"/>
                  </a:cubicBezTo>
                  <a:close/>
                  <a:moveTo>
                    <a:pt x="34734" y="161925"/>
                  </a:moveTo>
                  <a:cubicBezTo>
                    <a:pt x="37020" y="161925"/>
                    <a:pt x="39306" y="163689"/>
                    <a:pt x="39306" y="166158"/>
                  </a:cubicBezTo>
                  <a:lnTo>
                    <a:pt x="39306" y="195792"/>
                  </a:lnTo>
                  <a:cubicBezTo>
                    <a:pt x="39306" y="197908"/>
                    <a:pt x="37020" y="199672"/>
                    <a:pt x="34734" y="199672"/>
                  </a:cubicBezTo>
                  <a:cubicBezTo>
                    <a:pt x="32067" y="199672"/>
                    <a:pt x="30162" y="197908"/>
                    <a:pt x="30162" y="195792"/>
                  </a:cubicBezTo>
                  <a:lnTo>
                    <a:pt x="30162" y="166158"/>
                  </a:lnTo>
                  <a:cubicBezTo>
                    <a:pt x="30162" y="163689"/>
                    <a:pt x="32067" y="161925"/>
                    <a:pt x="34734" y="161925"/>
                  </a:cubicBezTo>
                  <a:close/>
                  <a:moveTo>
                    <a:pt x="86741" y="157163"/>
                  </a:moveTo>
                  <a:cubicBezTo>
                    <a:pt x="89408" y="157163"/>
                    <a:pt x="91694" y="158970"/>
                    <a:pt x="91694" y="161500"/>
                  </a:cubicBezTo>
                  <a:lnTo>
                    <a:pt x="91694" y="197276"/>
                  </a:lnTo>
                  <a:cubicBezTo>
                    <a:pt x="91694" y="199445"/>
                    <a:pt x="89408" y="201252"/>
                    <a:pt x="86741" y="201252"/>
                  </a:cubicBezTo>
                  <a:cubicBezTo>
                    <a:pt x="84455" y="201252"/>
                    <a:pt x="82550" y="199445"/>
                    <a:pt x="82550" y="197276"/>
                  </a:cubicBezTo>
                  <a:lnTo>
                    <a:pt x="82550" y="161500"/>
                  </a:lnTo>
                  <a:cubicBezTo>
                    <a:pt x="82550" y="158970"/>
                    <a:pt x="84455" y="157163"/>
                    <a:pt x="86741" y="157163"/>
                  </a:cubicBezTo>
                  <a:close/>
                  <a:moveTo>
                    <a:pt x="114109" y="146050"/>
                  </a:moveTo>
                  <a:cubicBezTo>
                    <a:pt x="116395" y="146050"/>
                    <a:pt x="118681" y="147866"/>
                    <a:pt x="118681" y="150045"/>
                  </a:cubicBezTo>
                  <a:lnTo>
                    <a:pt x="118681" y="197255"/>
                  </a:lnTo>
                  <a:cubicBezTo>
                    <a:pt x="118681" y="199434"/>
                    <a:pt x="116395" y="201250"/>
                    <a:pt x="114109" y="201250"/>
                  </a:cubicBezTo>
                  <a:cubicBezTo>
                    <a:pt x="111823" y="201250"/>
                    <a:pt x="109537" y="199434"/>
                    <a:pt x="109537" y="197255"/>
                  </a:cubicBezTo>
                  <a:lnTo>
                    <a:pt x="109537" y="150045"/>
                  </a:lnTo>
                  <a:cubicBezTo>
                    <a:pt x="109537" y="147866"/>
                    <a:pt x="111823" y="146050"/>
                    <a:pt x="114109" y="146050"/>
                  </a:cubicBezTo>
                  <a:close/>
                  <a:moveTo>
                    <a:pt x="235512" y="142116"/>
                  </a:moveTo>
                  <a:cubicBezTo>
                    <a:pt x="231129" y="142116"/>
                    <a:pt x="228207" y="145404"/>
                    <a:pt x="228207" y="149422"/>
                  </a:cubicBezTo>
                  <a:lnTo>
                    <a:pt x="228207" y="158188"/>
                  </a:lnTo>
                  <a:cubicBezTo>
                    <a:pt x="228207" y="162206"/>
                    <a:pt x="231129" y="165493"/>
                    <a:pt x="235512" y="165493"/>
                  </a:cubicBezTo>
                  <a:lnTo>
                    <a:pt x="243913" y="165493"/>
                  </a:lnTo>
                  <a:cubicBezTo>
                    <a:pt x="247931" y="165493"/>
                    <a:pt x="251219" y="162206"/>
                    <a:pt x="251219" y="158188"/>
                  </a:cubicBezTo>
                  <a:lnTo>
                    <a:pt x="251219" y="149422"/>
                  </a:lnTo>
                  <a:cubicBezTo>
                    <a:pt x="251219" y="145404"/>
                    <a:pt x="247931" y="142116"/>
                    <a:pt x="243913" y="142116"/>
                  </a:cubicBezTo>
                  <a:lnTo>
                    <a:pt x="235512" y="142116"/>
                  </a:lnTo>
                  <a:close/>
                  <a:moveTo>
                    <a:pt x="179584" y="142116"/>
                  </a:moveTo>
                  <a:cubicBezTo>
                    <a:pt x="175566" y="142116"/>
                    <a:pt x="172279" y="145404"/>
                    <a:pt x="172279" y="149422"/>
                  </a:cubicBezTo>
                  <a:lnTo>
                    <a:pt x="172279" y="158188"/>
                  </a:lnTo>
                  <a:cubicBezTo>
                    <a:pt x="172279" y="162206"/>
                    <a:pt x="175566" y="165493"/>
                    <a:pt x="179584" y="165493"/>
                  </a:cubicBezTo>
                  <a:lnTo>
                    <a:pt x="188350" y="165493"/>
                  </a:lnTo>
                  <a:cubicBezTo>
                    <a:pt x="192368" y="165493"/>
                    <a:pt x="195656" y="162206"/>
                    <a:pt x="195656" y="158188"/>
                  </a:cubicBezTo>
                  <a:lnTo>
                    <a:pt x="195656" y="149422"/>
                  </a:lnTo>
                  <a:cubicBezTo>
                    <a:pt x="195656" y="145404"/>
                    <a:pt x="192368" y="142116"/>
                    <a:pt x="188350" y="142116"/>
                  </a:cubicBezTo>
                  <a:lnTo>
                    <a:pt x="179584" y="142116"/>
                  </a:lnTo>
                  <a:close/>
                  <a:moveTo>
                    <a:pt x="235512" y="133350"/>
                  </a:moveTo>
                  <a:lnTo>
                    <a:pt x="243913" y="133350"/>
                  </a:lnTo>
                  <a:cubicBezTo>
                    <a:pt x="253045" y="133350"/>
                    <a:pt x="259985" y="140655"/>
                    <a:pt x="259985" y="149422"/>
                  </a:cubicBezTo>
                  <a:lnTo>
                    <a:pt x="259985" y="158188"/>
                  </a:lnTo>
                  <a:cubicBezTo>
                    <a:pt x="259985" y="166954"/>
                    <a:pt x="253045" y="174260"/>
                    <a:pt x="243913" y="174260"/>
                  </a:cubicBezTo>
                  <a:lnTo>
                    <a:pt x="235512" y="174260"/>
                  </a:lnTo>
                  <a:cubicBezTo>
                    <a:pt x="226381" y="174260"/>
                    <a:pt x="219075" y="166954"/>
                    <a:pt x="219075" y="158188"/>
                  </a:cubicBezTo>
                  <a:lnTo>
                    <a:pt x="219075" y="149422"/>
                  </a:lnTo>
                  <a:cubicBezTo>
                    <a:pt x="219075" y="140655"/>
                    <a:pt x="226381" y="133350"/>
                    <a:pt x="235512" y="133350"/>
                  </a:cubicBezTo>
                  <a:close/>
                  <a:moveTo>
                    <a:pt x="179584" y="133350"/>
                  </a:moveTo>
                  <a:lnTo>
                    <a:pt x="188350" y="133350"/>
                  </a:lnTo>
                  <a:cubicBezTo>
                    <a:pt x="197117" y="133350"/>
                    <a:pt x="204422" y="140655"/>
                    <a:pt x="204422" y="149422"/>
                  </a:cubicBezTo>
                  <a:lnTo>
                    <a:pt x="204422" y="158188"/>
                  </a:lnTo>
                  <a:cubicBezTo>
                    <a:pt x="204422" y="166954"/>
                    <a:pt x="197117" y="174260"/>
                    <a:pt x="188350" y="174260"/>
                  </a:cubicBezTo>
                  <a:lnTo>
                    <a:pt x="179584" y="174260"/>
                  </a:lnTo>
                  <a:cubicBezTo>
                    <a:pt x="170818" y="174260"/>
                    <a:pt x="163512" y="166954"/>
                    <a:pt x="163512" y="158188"/>
                  </a:cubicBezTo>
                  <a:lnTo>
                    <a:pt x="163512" y="149422"/>
                  </a:lnTo>
                  <a:cubicBezTo>
                    <a:pt x="163512" y="140655"/>
                    <a:pt x="170818" y="133350"/>
                    <a:pt x="179584" y="133350"/>
                  </a:cubicBezTo>
                  <a:close/>
                  <a:moveTo>
                    <a:pt x="34471" y="120650"/>
                  </a:moveTo>
                  <a:lnTo>
                    <a:pt x="85819" y="120650"/>
                  </a:lnTo>
                  <a:cubicBezTo>
                    <a:pt x="88333" y="120650"/>
                    <a:pt x="90128" y="122304"/>
                    <a:pt x="90128" y="124619"/>
                  </a:cubicBezTo>
                  <a:cubicBezTo>
                    <a:pt x="90128" y="126603"/>
                    <a:pt x="88333" y="128257"/>
                    <a:pt x="85819" y="128257"/>
                  </a:cubicBezTo>
                  <a:lnTo>
                    <a:pt x="34471" y="128257"/>
                  </a:lnTo>
                  <a:cubicBezTo>
                    <a:pt x="31958" y="128257"/>
                    <a:pt x="30162" y="126603"/>
                    <a:pt x="30162" y="124619"/>
                  </a:cubicBezTo>
                  <a:cubicBezTo>
                    <a:pt x="30162" y="122304"/>
                    <a:pt x="31958" y="120650"/>
                    <a:pt x="34471" y="120650"/>
                  </a:cubicBezTo>
                  <a:close/>
                  <a:moveTo>
                    <a:pt x="146398" y="117473"/>
                  </a:moveTo>
                  <a:lnTo>
                    <a:pt x="146398" y="239257"/>
                  </a:lnTo>
                  <a:cubicBezTo>
                    <a:pt x="146398" y="243209"/>
                    <a:pt x="149635" y="246083"/>
                    <a:pt x="153232" y="246083"/>
                  </a:cubicBezTo>
                  <a:lnTo>
                    <a:pt x="268335" y="246083"/>
                  </a:lnTo>
                  <a:cubicBezTo>
                    <a:pt x="272292" y="246083"/>
                    <a:pt x="275529" y="243209"/>
                    <a:pt x="275529" y="239257"/>
                  </a:cubicBezTo>
                  <a:lnTo>
                    <a:pt x="275529" y="117473"/>
                  </a:lnTo>
                  <a:lnTo>
                    <a:pt x="146398" y="117473"/>
                  </a:lnTo>
                  <a:close/>
                  <a:moveTo>
                    <a:pt x="34464" y="92075"/>
                  </a:moveTo>
                  <a:lnTo>
                    <a:pt x="114402" y="92075"/>
                  </a:lnTo>
                  <a:cubicBezTo>
                    <a:pt x="116553" y="92075"/>
                    <a:pt x="118704" y="93980"/>
                    <a:pt x="118704" y="96647"/>
                  </a:cubicBezTo>
                  <a:cubicBezTo>
                    <a:pt x="118704" y="98933"/>
                    <a:pt x="116553" y="101219"/>
                    <a:pt x="114402" y="101219"/>
                  </a:cubicBezTo>
                  <a:lnTo>
                    <a:pt x="34464" y="101219"/>
                  </a:lnTo>
                  <a:cubicBezTo>
                    <a:pt x="31955" y="101219"/>
                    <a:pt x="30162" y="98933"/>
                    <a:pt x="30162" y="96647"/>
                  </a:cubicBezTo>
                  <a:cubicBezTo>
                    <a:pt x="30162" y="93980"/>
                    <a:pt x="31955" y="92075"/>
                    <a:pt x="34464" y="92075"/>
                  </a:cubicBezTo>
                  <a:close/>
                  <a:moveTo>
                    <a:pt x="255143" y="87557"/>
                  </a:moveTo>
                  <a:cubicBezTo>
                    <a:pt x="257048" y="85725"/>
                    <a:pt x="260096" y="85725"/>
                    <a:pt x="262001" y="87557"/>
                  </a:cubicBezTo>
                  <a:cubicBezTo>
                    <a:pt x="262763" y="88289"/>
                    <a:pt x="263144" y="89388"/>
                    <a:pt x="263144" y="90487"/>
                  </a:cubicBezTo>
                  <a:cubicBezTo>
                    <a:pt x="263144" y="91586"/>
                    <a:pt x="262763" y="92686"/>
                    <a:pt x="262001" y="93418"/>
                  </a:cubicBezTo>
                  <a:cubicBezTo>
                    <a:pt x="260858" y="94517"/>
                    <a:pt x="259715" y="94884"/>
                    <a:pt x="258572" y="94884"/>
                  </a:cubicBezTo>
                  <a:cubicBezTo>
                    <a:pt x="257429" y="94884"/>
                    <a:pt x="256286" y="94517"/>
                    <a:pt x="255143" y="93418"/>
                  </a:cubicBezTo>
                  <a:cubicBezTo>
                    <a:pt x="254381" y="92686"/>
                    <a:pt x="254000" y="91586"/>
                    <a:pt x="254000" y="90487"/>
                  </a:cubicBezTo>
                  <a:cubicBezTo>
                    <a:pt x="254000" y="89388"/>
                    <a:pt x="254381" y="88289"/>
                    <a:pt x="255143" y="87557"/>
                  </a:cubicBezTo>
                  <a:close/>
                  <a:moveTo>
                    <a:pt x="209428" y="87557"/>
                  </a:moveTo>
                  <a:cubicBezTo>
                    <a:pt x="210893" y="85725"/>
                    <a:pt x="213824" y="85725"/>
                    <a:pt x="215289" y="87557"/>
                  </a:cubicBezTo>
                  <a:cubicBezTo>
                    <a:pt x="216388" y="88289"/>
                    <a:pt x="217121" y="89388"/>
                    <a:pt x="217121" y="90487"/>
                  </a:cubicBezTo>
                  <a:cubicBezTo>
                    <a:pt x="217121" y="91586"/>
                    <a:pt x="216388" y="92686"/>
                    <a:pt x="215656" y="93418"/>
                  </a:cubicBezTo>
                  <a:cubicBezTo>
                    <a:pt x="214923" y="94517"/>
                    <a:pt x="213457" y="94884"/>
                    <a:pt x="212358" y="94884"/>
                  </a:cubicBezTo>
                  <a:cubicBezTo>
                    <a:pt x="211259" y="94884"/>
                    <a:pt x="210160" y="94517"/>
                    <a:pt x="209428" y="93418"/>
                  </a:cubicBezTo>
                  <a:cubicBezTo>
                    <a:pt x="208695" y="92686"/>
                    <a:pt x="207962" y="91586"/>
                    <a:pt x="207962" y="90487"/>
                  </a:cubicBezTo>
                  <a:cubicBezTo>
                    <a:pt x="207962" y="89388"/>
                    <a:pt x="208695" y="88289"/>
                    <a:pt x="209428" y="87557"/>
                  </a:cubicBezTo>
                  <a:close/>
                  <a:moveTo>
                    <a:pt x="234759" y="85725"/>
                  </a:moveTo>
                  <a:cubicBezTo>
                    <a:pt x="237426" y="85725"/>
                    <a:pt x="239331" y="88011"/>
                    <a:pt x="239331" y="90297"/>
                  </a:cubicBezTo>
                  <a:cubicBezTo>
                    <a:pt x="239331" y="92583"/>
                    <a:pt x="237426" y="94869"/>
                    <a:pt x="234759" y="94869"/>
                  </a:cubicBezTo>
                  <a:cubicBezTo>
                    <a:pt x="232092" y="94869"/>
                    <a:pt x="230187" y="92583"/>
                    <a:pt x="230187" y="90297"/>
                  </a:cubicBezTo>
                  <a:cubicBezTo>
                    <a:pt x="230187" y="88011"/>
                    <a:pt x="232092" y="85725"/>
                    <a:pt x="234759" y="85725"/>
                  </a:cubicBezTo>
                  <a:close/>
                  <a:moveTo>
                    <a:pt x="153232" y="71490"/>
                  </a:moveTo>
                  <a:cubicBezTo>
                    <a:pt x="149635" y="71490"/>
                    <a:pt x="146398" y="74723"/>
                    <a:pt x="146398" y="78675"/>
                  </a:cubicBezTo>
                  <a:lnTo>
                    <a:pt x="146398" y="108851"/>
                  </a:lnTo>
                  <a:lnTo>
                    <a:pt x="275529" y="108851"/>
                  </a:lnTo>
                  <a:lnTo>
                    <a:pt x="275529" y="78675"/>
                  </a:lnTo>
                  <a:cubicBezTo>
                    <a:pt x="275529" y="74723"/>
                    <a:pt x="272292" y="71490"/>
                    <a:pt x="268335" y="71490"/>
                  </a:cubicBezTo>
                  <a:lnTo>
                    <a:pt x="153232" y="71490"/>
                  </a:lnTo>
                  <a:close/>
                  <a:moveTo>
                    <a:pt x="85317" y="61913"/>
                  </a:moveTo>
                  <a:lnTo>
                    <a:pt x="114345" y="61913"/>
                  </a:lnTo>
                  <a:cubicBezTo>
                    <a:pt x="116522" y="61913"/>
                    <a:pt x="118699" y="63818"/>
                    <a:pt x="118699" y="66485"/>
                  </a:cubicBezTo>
                  <a:cubicBezTo>
                    <a:pt x="118699" y="69152"/>
                    <a:pt x="116522" y="71057"/>
                    <a:pt x="114345" y="71057"/>
                  </a:cubicBezTo>
                  <a:lnTo>
                    <a:pt x="85317" y="71057"/>
                  </a:lnTo>
                  <a:cubicBezTo>
                    <a:pt x="83139" y="71057"/>
                    <a:pt x="80962" y="69152"/>
                    <a:pt x="80962" y="66485"/>
                  </a:cubicBezTo>
                  <a:cubicBezTo>
                    <a:pt x="80962" y="63818"/>
                    <a:pt x="83139" y="61913"/>
                    <a:pt x="85317" y="61913"/>
                  </a:cubicBezTo>
                  <a:close/>
                  <a:moveTo>
                    <a:pt x="34558" y="61913"/>
                  </a:moveTo>
                  <a:lnTo>
                    <a:pt x="63500" y="61913"/>
                  </a:lnTo>
                  <a:cubicBezTo>
                    <a:pt x="66064" y="61913"/>
                    <a:pt x="67896" y="63818"/>
                    <a:pt x="67896" y="66485"/>
                  </a:cubicBezTo>
                  <a:cubicBezTo>
                    <a:pt x="67896" y="69152"/>
                    <a:pt x="66064" y="71057"/>
                    <a:pt x="63500" y="71057"/>
                  </a:cubicBezTo>
                  <a:lnTo>
                    <a:pt x="34558" y="71057"/>
                  </a:lnTo>
                  <a:cubicBezTo>
                    <a:pt x="31994" y="71057"/>
                    <a:pt x="30162" y="69152"/>
                    <a:pt x="30162" y="66485"/>
                  </a:cubicBezTo>
                  <a:cubicBezTo>
                    <a:pt x="30162" y="63818"/>
                    <a:pt x="31994" y="61913"/>
                    <a:pt x="34558" y="61913"/>
                  </a:cubicBezTo>
                  <a:close/>
                  <a:moveTo>
                    <a:pt x="65825" y="8622"/>
                  </a:moveTo>
                  <a:lnTo>
                    <a:pt x="65825" y="21555"/>
                  </a:lnTo>
                  <a:cubicBezTo>
                    <a:pt x="65825" y="28380"/>
                    <a:pt x="71580" y="34128"/>
                    <a:pt x="78774" y="34128"/>
                  </a:cubicBezTo>
                  <a:lnTo>
                    <a:pt x="147836" y="34128"/>
                  </a:lnTo>
                  <a:cubicBezTo>
                    <a:pt x="155030" y="34128"/>
                    <a:pt x="160426" y="28380"/>
                    <a:pt x="160426" y="21555"/>
                  </a:cubicBezTo>
                  <a:lnTo>
                    <a:pt x="160426" y="8622"/>
                  </a:lnTo>
                  <a:lnTo>
                    <a:pt x="65825" y="8622"/>
                  </a:lnTo>
                  <a:close/>
                  <a:moveTo>
                    <a:pt x="27337" y="8622"/>
                  </a:moveTo>
                  <a:cubicBezTo>
                    <a:pt x="16906" y="8622"/>
                    <a:pt x="8633" y="16525"/>
                    <a:pt x="8633" y="26943"/>
                  </a:cubicBezTo>
                  <a:lnTo>
                    <a:pt x="8633" y="256501"/>
                  </a:lnTo>
                  <a:cubicBezTo>
                    <a:pt x="8633" y="266919"/>
                    <a:pt x="16906" y="274823"/>
                    <a:pt x="27337" y="274823"/>
                  </a:cubicBezTo>
                  <a:lnTo>
                    <a:pt x="199273" y="274823"/>
                  </a:lnTo>
                  <a:cubicBezTo>
                    <a:pt x="209705" y="274823"/>
                    <a:pt x="217978" y="266919"/>
                    <a:pt x="217978" y="256501"/>
                  </a:cubicBezTo>
                  <a:lnTo>
                    <a:pt x="217978" y="255064"/>
                  </a:lnTo>
                  <a:lnTo>
                    <a:pt x="153232" y="255064"/>
                  </a:lnTo>
                  <a:cubicBezTo>
                    <a:pt x="144599" y="255064"/>
                    <a:pt x="137765" y="247879"/>
                    <a:pt x="137765" y="239257"/>
                  </a:cubicBezTo>
                  <a:lnTo>
                    <a:pt x="137765" y="78675"/>
                  </a:lnTo>
                  <a:cubicBezTo>
                    <a:pt x="137765" y="70053"/>
                    <a:pt x="144599" y="62868"/>
                    <a:pt x="153232" y="62868"/>
                  </a:cubicBezTo>
                  <a:lnTo>
                    <a:pt x="217978" y="62868"/>
                  </a:lnTo>
                  <a:lnTo>
                    <a:pt x="217978" y="26943"/>
                  </a:lnTo>
                  <a:cubicBezTo>
                    <a:pt x="217978" y="16525"/>
                    <a:pt x="209705" y="8622"/>
                    <a:pt x="199273" y="8622"/>
                  </a:cubicBezTo>
                  <a:lnTo>
                    <a:pt x="169418" y="8622"/>
                  </a:lnTo>
                  <a:lnTo>
                    <a:pt x="169418" y="21555"/>
                  </a:lnTo>
                  <a:cubicBezTo>
                    <a:pt x="169418" y="33410"/>
                    <a:pt x="159347" y="42750"/>
                    <a:pt x="147836" y="42750"/>
                  </a:cubicBezTo>
                  <a:lnTo>
                    <a:pt x="78774" y="42750"/>
                  </a:lnTo>
                  <a:cubicBezTo>
                    <a:pt x="66904" y="42750"/>
                    <a:pt x="57192" y="33410"/>
                    <a:pt x="57192" y="21555"/>
                  </a:cubicBezTo>
                  <a:lnTo>
                    <a:pt x="57192" y="8622"/>
                  </a:lnTo>
                  <a:lnTo>
                    <a:pt x="27337" y="8622"/>
                  </a:lnTo>
                  <a:close/>
                  <a:moveTo>
                    <a:pt x="27337" y="0"/>
                  </a:moveTo>
                  <a:lnTo>
                    <a:pt x="199273" y="0"/>
                  </a:lnTo>
                  <a:cubicBezTo>
                    <a:pt x="214381" y="0"/>
                    <a:pt x="226610" y="12214"/>
                    <a:pt x="226610" y="26943"/>
                  </a:cubicBezTo>
                  <a:lnTo>
                    <a:pt x="226610" y="62868"/>
                  </a:lnTo>
                  <a:lnTo>
                    <a:pt x="268335" y="62868"/>
                  </a:lnTo>
                  <a:cubicBezTo>
                    <a:pt x="276968" y="62868"/>
                    <a:pt x="283803" y="70053"/>
                    <a:pt x="283803" y="78675"/>
                  </a:cubicBezTo>
                  <a:lnTo>
                    <a:pt x="283803" y="239257"/>
                  </a:lnTo>
                  <a:cubicBezTo>
                    <a:pt x="283803" y="247879"/>
                    <a:pt x="276968" y="255064"/>
                    <a:pt x="268335" y="255064"/>
                  </a:cubicBezTo>
                  <a:lnTo>
                    <a:pt x="226610" y="255064"/>
                  </a:lnTo>
                  <a:lnTo>
                    <a:pt x="226610" y="256501"/>
                  </a:lnTo>
                  <a:cubicBezTo>
                    <a:pt x="226610" y="271230"/>
                    <a:pt x="214381" y="283804"/>
                    <a:pt x="199273" y="283804"/>
                  </a:cubicBezTo>
                  <a:lnTo>
                    <a:pt x="27337" y="283804"/>
                  </a:lnTo>
                  <a:cubicBezTo>
                    <a:pt x="12230" y="283804"/>
                    <a:pt x="0" y="271230"/>
                    <a:pt x="0" y="256501"/>
                  </a:cubicBezTo>
                  <a:lnTo>
                    <a:pt x="0" y="26943"/>
                  </a:lnTo>
                  <a:cubicBezTo>
                    <a:pt x="0" y="12214"/>
                    <a:pt x="12230" y="0"/>
                    <a:pt x="273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06BB513-AED0-6840-5D32-3EA19DD24DC1}"/>
              </a:ext>
            </a:extLst>
          </p:cNvPr>
          <p:cNvGrpSpPr/>
          <p:nvPr/>
        </p:nvGrpSpPr>
        <p:grpSpPr>
          <a:xfrm>
            <a:off x="8508216" y="495396"/>
            <a:ext cx="914400" cy="914400"/>
            <a:chOff x="7884321" y="3030071"/>
            <a:chExt cx="914400" cy="914400"/>
          </a:xfrm>
        </p:grpSpPr>
        <p:sp>
          <p:nvSpPr>
            <p:cNvPr id="76" name="Freeform 201">
              <a:extLst>
                <a:ext uri="{FF2B5EF4-FFF2-40B4-BE49-F238E27FC236}">
                  <a16:creationId xmlns:a16="http://schemas.microsoft.com/office/drawing/2014/main" id="{6500C410-7D15-CBF1-8F70-0D5603C8E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21" y="3030071"/>
              <a:ext cx="914400" cy="914400"/>
            </a:xfrm>
            <a:prstGeom prst="roundRect">
              <a:avLst>
                <a:gd name="adj" fmla="val 12957"/>
              </a:avLst>
            </a:prstGeom>
            <a:solidFill>
              <a:srgbClr val="0070C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7" name="Freeform 945">
              <a:extLst>
                <a:ext uri="{FF2B5EF4-FFF2-40B4-BE49-F238E27FC236}">
                  <a16:creationId xmlns:a16="http://schemas.microsoft.com/office/drawing/2014/main" id="{644DD7E5-4DE4-E934-9EFD-2DBAC64BC7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71876" y="3151982"/>
              <a:ext cx="539290" cy="670578"/>
            </a:xfrm>
            <a:custGeom>
              <a:avLst/>
              <a:gdLst>
                <a:gd name="T0" fmla="*/ 2101988 w 232462"/>
                <a:gd name="T1" fmla="*/ 10163840 h 289974"/>
                <a:gd name="T2" fmla="*/ 6629133 w 232462"/>
                <a:gd name="T3" fmla="*/ 10163840 h 289974"/>
                <a:gd name="T4" fmla="*/ 6952460 w 232462"/>
                <a:gd name="T5" fmla="*/ 7846630 h 289974"/>
                <a:gd name="T6" fmla="*/ 6777348 w 232462"/>
                <a:gd name="T7" fmla="*/ 10569709 h 289974"/>
                <a:gd name="T8" fmla="*/ 2007646 w 232462"/>
                <a:gd name="T9" fmla="*/ 10556557 h 289974"/>
                <a:gd name="T10" fmla="*/ 1778577 w 232462"/>
                <a:gd name="T11" fmla="*/ 7846630 h 289974"/>
                <a:gd name="T12" fmla="*/ 3968593 w 232462"/>
                <a:gd name="T13" fmla="*/ 3584249 h 289974"/>
                <a:gd name="T14" fmla="*/ 3605287 w 232462"/>
                <a:gd name="T15" fmla="*/ 4403174 h 289974"/>
                <a:gd name="T16" fmla="*/ 4291565 w 232462"/>
                <a:gd name="T17" fmla="*/ 5010743 h 289974"/>
                <a:gd name="T18" fmla="*/ 5085491 w 232462"/>
                <a:gd name="T19" fmla="*/ 4548435 h 289974"/>
                <a:gd name="T20" fmla="*/ 4883637 w 232462"/>
                <a:gd name="T21" fmla="*/ 3663515 h 289974"/>
                <a:gd name="T22" fmla="*/ 4224277 w 232462"/>
                <a:gd name="T23" fmla="*/ 2355879 h 289974"/>
                <a:gd name="T24" fmla="*/ 6148637 w 232462"/>
                <a:gd name="T25" fmla="*/ 3518172 h 289974"/>
                <a:gd name="T26" fmla="*/ 5421908 w 232462"/>
                <a:gd name="T27" fmla="*/ 4574904 h 289974"/>
                <a:gd name="T28" fmla="*/ 5381573 w 232462"/>
                <a:gd name="T29" fmla="*/ 5856071 h 289974"/>
                <a:gd name="T30" fmla="*/ 3282277 w 232462"/>
                <a:gd name="T31" fmla="*/ 5869268 h 289974"/>
                <a:gd name="T32" fmla="*/ 3309180 w 232462"/>
                <a:gd name="T33" fmla="*/ 4574904 h 289974"/>
                <a:gd name="T34" fmla="*/ 2582484 w 232462"/>
                <a:gd name="T35" fmla="*/ 3518172 h 289974"/>
                <a:gd name="T36" fmla="*/ 4342513 w 232462"/>
                <a:gd name="T37" fmla="*/ 1594393 h 289974"/>
                <a:gd name="T38" fmla="*/ 7045450 w 232462"/>
                <a:gd name="T39" fmla="*/ 4217598 h 289974"/>
                <a:gd name="T40" fmla="*/ 7369879 w 232462"/>
                <a:gd name="T41" fmla="*/ 4217598 h 289974"/>
                <a:gd name="T42" fmla="*/ 4342513 w 232462"/>
                <a:gd name="T43" fmla="*/ 1266522 h 289974"/>
                <a:gd name="T44" fmla="*/ 3601326 w 232462"/>
                <a:gd name="T45" fmla="*/ 830454 h 289974"/>
                <a:gd name="T46" fmla="*/ 2329846 w 232462"/>
                <a:gd name="T47" fmla="*/ 1379706 h 289974"/>
                <a:gd name="T48" fmla="*/ 1355989 w 232462"/>
                <a:gd name="T49" fmla="*/ 2347442 h 289974"/>
                <a:gd name="T50" fmla="*/ 841990 w 232462"/>
                <a:gd name="T51" fmla="*/ 3602975 h 289974"/>
                <a:gd name="T52" fmla="*/ 869039 w 232462"/>
                <a:gd name="T53" fmla="*/ 4949927 h 289974"/>
                <a:gd name="T54" fmla="*/ 1423583 w 232462"/>
                <a:gd name="T55" fmla="*/ 6192395 h 289974"/>
                <a:gd name="T56" fmla="*/ 2438084 w 232462"/>
                <a:gd name="T57" fmla="*/ 7134016 h 289974"/>
                <a:gd name="T58" fmla="*/ 3641880 w 232462"/>
                <a:gd name="T59" fmla="*/ 7591705 h 289974"/>
                <a:gd name="T60" fmla="*/ 5008007 w 232462"/>
                <a:gd name="T61" fmla="*/ 7630916 h 289974"/>
                <a:gd name="T62" fmla="*/ 6306539 w 232462"/>
                <a:gd name="T63" fmla="*/ 7134016 h 289974"/>
                <a:gd name="T64" fmla="*/ 7307460 w 232462"/>
                <a:gd name="T65" fmla="*/ 6192395 h 289974"/>
                <a:gd name="T66" fmla="*/ 7875544 w 232462"/>
                <a:gd name="T67" fmla="*/ 4949927 h 289974"/>
                <a:gd name="T68" fmla="*/ 7889079 w 232462"/>
                <a:gd name="T69" fmla="*/ 3602975 h 289974"/>
                <a:gd name="T70" fmla="*/ 7388623 w 232462"/>
                <a:gd name="T71" fmla="*/ 2347442 h 289974"/>
                <a:gd name="T72" fmla="*/ 6414699 w 232462"/>
                <a:gd name="T73" fmla="*/ 1379706 h 289974"/>
                <a:gd name="T74" fmla="*/ 5143205 w 232462"/>
                <a:gd name="T75" fmla="*/ 830454 h 289974"/>
                <a:gd name="T76" fmla="*/ 4264111 w 232462"/>
                <a:gd name="T77" fmla="*/ 19623 h 289974"/>
                <a:gd name="T78" fmla="*/ 5941334 w 232462"/>
                <a:gd name="T79" fmla="*/ 307359 h 289974"/>
                <a:gd name="T80" fmla="*/ 7361611 w 232462"/>
                <a:gd name="T81" fmla="*/ 1183519 h 289974"/>
                <a:gd name="T82" fmla="*/ 8335432 w 232462"/>
                <a:gd name="T83" fmla="*/ 2517476 h 289974"/>
                <a:gd name="T84" fmla="*/ 8700634 w 232462"/>
                <a:gd name="T85" fmla="*/ 4112984 h 289974"/>
                <a:gd name="T86" fmla="*/ 8416580 w 232462"/>
                <a:gd name="T87" fmla="*/ 5734676 h 289974"/>
                <a:gd name="T88" fmla="*/ 7510288 w 232462"/>
                <a:gd name="T89" fmla="*/ 7107772 h 289974"/>
                <a:gd name="T90" fmla="*/ 6117157 w 232462"/>
                <a:gd name="T91" fmla="*/ 8049426 h 289974"/>
                <a:gd name="T92" fmla="*/ 4466954 w 232462"/>
                <a:gd name="T93" fmla="*/ 8402541 h 289974"/>
                <a:gd name="T94" fmla="*/ 3601326 w 232462"/>
                <a:gd name="T95" fmla="*/ 7931700 h 289974"/>
                <a:gd name="T96" fmla="*/ 2194609 w 232462"/>
                <a:gd name="T97" fmla="*/ 7356311 h 289974"/>
                <a:gd name="T98" fmla="*/ 1112545 w 232462"/>
                <a:gd name="T99" fmla="*/ 6310088 h 289974"/>
                <a:gd name="T100" fmla="*/ 530919 w 232462"/>
                <a:gd name="T101" fmla="*/ 4949927 h 289974"/>
                <a:gd name="T102" fmla="*/ 530919 w 232462"/>
                <a:gd name="T103" fmla="*/ 3472153 h 289974"/>
                <a:gd name="T104" fmla="*/ 1112545 w 232462"/>
                <a:gd name="T105" fmla="*/ 2112071 h 289974"/>
                <a:gd name="T106" fmla="*/ 2194609 w 232462"/>
                <a:gd name="T107" fmla="*/ 1065832 h 289974"/>
                <a:gd name="T108" fmla="*/ 3601326 w 232462"/>
                <a:gd name="T109" fmla="*/ 503545 h 2899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32462" h="289974">
                  <a:moveTo>
                    <a:pt x="51660" y="210958"/>
                  </a:moveTo>
                  <a:cubicBezTo>
                    <a:pt x="54171" y="210958"/>
                    <a:pt x="55965" y="212754"/>
                    <a:pt x="55965" y="215268"/>
                  </a:cubicBezTo>
                  <a:lnTo>
                    <a:pt x="55965" y="278840"/>
                  </a:lnTo>
                  <a:lnTo>
                    <a:pt x="114438" y="251903"/>
                  </a:lnTo>
                  <a:cubicBezTo>
                    <a:pt x="115514" y="251543"/>
                    <a:pt x="116949" y="251543"/>
                    <a:pt x="118025" y="251903"/>
                  </a:cubicBezTo>
                  <a:lnTo>
                    <a:pt x="176499" y="278840"/>
                  </a:lnTo>
                  <a:lnTo>
                    <a:pt x="176499" y="215268"/>
                  </a:lnTo>
                  <a:cubicBezTo>
                    <a:pt x="176499" y="212754"/>
                    <a:pt x="178292" y="210958"/>
                    <a:pt x="180445" y="210958"/>
                  </a:cubicBezTo>
                  <a:cubicBezTo>
                    <a:pt x="182956" y="210958"/>
                    <a:pt x="185108" y="212754"/>
                    <a:pt x="185108" y="215268"/>
                  </a:cubicBezTo>
                  <a:lnTo>
                    <a:pt x="185108" y="285305"/>
                  </a:lnTo>
                  <a:cubicBezTo>
                    <a:pt x="185108" y="287101"/>
                    <a:pt x="184391" y="288537"/>
                    <a:pt x="182956" y="289256"/>
                  </a:cubicBezTo>
                  <a:cubicBezTo>
                    <a:pt x="182239" y="289615"/>
                    <a:pt x="181521" y="289974"/>
                    <a:pt x="180445" y="289974"/>
                  </a:cubicBezTo>
                  <a:cubicBezTo>
                    <a:pt x="180086" y="289974"/>
                    <a:pt x="179369" y="289974"/>
                    <a:pt x="178651" y="289615"/>
                  </a:cubicBezTo>
                  <a:lnTo>
                    <a:pt x="116232" y="260882"/>
                  </a:lnTo>
                  <a:lnTo>
                    <a:pt x="53453" y="289615"/>
                  </a:lnTo>
                  <a:cubicBezTo>
                    <a:pt x="52377" y="289974"/>
                    <a:pt x="50584" y="289974"/>
                    <a:pt x="49149" y="289256"/>
                  </a:cubicBezTo>
                  <a:cubicBezTo>
                    <a:pt x="48072" y="288537"/>
                    <a:pt x="47355" y="287101"/>
                    <a:pt x="47355" y="285305"/>
                  </a:cubicBezTo>
                  <a:lnTo>
                    <a:pt x="47355" y="215268"/>
                  </a:lnTo>
                  <a:cubicBezTo>
                    <a:pt x="47355" y="212754"/>
                    <a:pt x="49149" y="210958"/>
                    <a:pt x="51660" y="210958"/>
                  </a:cubicBezTo>
                  <a:close/>
                  <a:moveTo>
                    <a:pt x="116411" y="76590"/>
                  </a:moveTo>
                  <a:lnTo>
                    <a:pt x="105662" y="98332"/>
                  </a:lnTo>
                  <a:cubicBezTo>
                    <a:pt x="104946" y="99419"/>
                    <a:pt x="104229" y="100143"/>
                    <a:pt x="102438" y="100506"/>
                  </a:cubicBezTo>
                  <a:lnTo>
                    <a:pt x="79149" y="103767"/>
                  </a:lnTo>
                  <a:lnTo>
                    <a:pt x="95989" y="120798"/>
                  </a:lnTo>
                  <a:cubicBezTo>
                    <a:pt x="97063" y="121885"/>
                    <a:pt x="97422" y="123335"/>
                    <a:pt x="97422" y="124784"/>
                  </a:cubicBezTo>
                  <a:lnTo>
                    <a:pt x="93480" y="148338"/>
                  </a:lnTo>
                  <a:lnTo>
                    <a:pt x="114261" y="137467"/>
                  </a:lnTo>
                  <a:cubicBezTo>
                    <a:pt x="115695" y="136380"/>
                    <a:pt x="117128" y="136380"/>
                    <a:pt x="118203" y="137467"/>
                  </a:cubicBezTo>
                  <a:lnTo>
                    <a:pt x="139342" y="148338"/>
                  </a:lnTo>
                  <a:lnTo>
                    <a:pt x="135401" y="124784"/>
                  </a:lnTo>
                  <a:cubicBezTo>
                    <a:pt x="135042" y="123335"/>
                    <a:pt x="135401" y="121885"/>
                    <a:pt x="136834" y="120798"/>
                  </a:cubicBezTo>
                  <a:lnTo>
                    <a:pt x="153673" y="103767"/>
                  </a:lnTo>
                  <a:lnTo>
                    <a:pt x="130026" y="100506"/>
                  </a:lnTo>
                  <a:cubicBezTo>
                    <a:pt x="128593" y="100143"/>
                    <a:pt x="127518" y="99419"/>
                    <a:pt x="127160" y="98332"/>
                  </a:cubicBezTo>
                  <a:lnTo>
                    <a:pt x="116411" y="76590"/>
                  </a:lnTo>
                  <a:close/>
                  <a:moveTo>
                    <a:pt x="112470" y="64632"/>
                  </a:moveTo>
                  <a:cubicBezTo>
                    <a:pt x="113903" y="61733"/>
                    <a:pt x="118919" y="61733"/>
                    <a:pt x="120352" y="64632"/>
                  </a:cubicBezTo>
                  <a:lnTo>
                    <a:pt x="133609" y="92171"/>
                  </a:lnTo>
                  <a:lnTo>
                    <a:pt x="163706" y="96520"/>
                  </a:lnTo>
                  <a:cubicBezTo>
                    <a:pt x="165497" y="96520"/>
                    <a:pt x="166930" y="97969"/>
                    <a:pt x="167289" y="99419"/>
                  </a:cubicBezTo>
                  <a:cubicBezTo>
                    <a:pt x="167647" y="101231"/>
                    <a:pt x="167289" y="103042"/>
                    <a:pt x="166214" y="104129"/>
                  </a:cubicBezTo>
                  <a:lnTo>
                    <a:pt x="144358" y="125509"/>
                  </a:lnTo>
                  <a:lnTo>
                    <a:pt x="149732" y="155947"/>
                  </a:lnTo>
                  <a:cubicBezTo>
                    <a:pt x="149732" y="157759"/>
                    <a:pt x="149374" y="159208"/>
                    <a:pt x="147941" y="160296"/>
                  </a:cubicBezTo>
                  <a:cubicBezTo>
                    <a:pt x="146508" y="161383"/>
                    <a:pt x="144716" y="161383"/>
                    <a:pt x="143283" y="160658"/>
                  </a:cubicBezTo>
                  <a:lnTo>
                    <a:pt x="116411" y="146163"/>
                  </a:lnTo>
                  <a:lnTo>
                    <a:pt x="89539" y="160658"/>
                  </a:lnTo>
                  <a:cubicBezTo>
                    <a:pt x="88823" y="160658"/>
                    <a:pt x="88106" y="161020"/>
                    <a:pt x="87390" y="161020"/>
                  </a:cubicBezTo>
                  <a:cubicBezTo>
                    <a:pt x="86673" y="161020"/>
                    <a:pt x="85598" y="160658"/>
                    <a:pt x="84881" y="160296"/>
                  </a:cubicBezTo>
                  <a:cubicBezTo>
                    <a:pt x="83448" y="159208"/>
                    <a:pt x="82732" y="157759"/>
                    <a:pt x="83090" y="155947"/>
                  </a:cubicBezTo>
                  <a:lnTo>
                    <a:pt x="88106" y="125509"/>
                  </a:lnTo>
                  <a:lnTo>
                    <a:pt x="66250" y="104129"/>
                  </a:lnTo>
                  <a:cubicBezTo>
                    <a:pt x="65175" y="103042"/>
                    <a:pt x="64817" y="101231"/>
                    <a:pt x="65175" y="99419"/>
                  </a:cubicBezTo>
                  <a:cubicBezTo>
                    <a:pt x="65892" y="97969"/>
                    <a:pt x="67325" y="96520"/>
                    <a:pt x="68758" y="96520"/>
                  </a:cubicBezTo>
                  <a:lnTo>
                    <a:pt x="98855" y="92171"/>
                  </a:lnTo>
                  <a:lnTo>
                    <a:pt x="112470" y="64632"/>
                  </a:lnTo>
                  <a:close/>
                  <a:moveTo>
                    <a:pt x="115618" y="43741"/>
                  </a:moveTo>
                  <a:cubicBezTo>
                    <a:pt x="76036" y="43741"/>
                    <a:pt x="43651" y="76126"/>
                    <a:pt x="43651" y="115708"/>
                  </a:cubicBezTo>
                  <a:cubicBezTo>
                    <a:pt x="43651" y="155289"/>
                    <a:pt x="76036" y="187674"/>
                    <a:pt x="115618" y="187674"/>
                  </a:cubicBezTo>
                  <a:cubicBezTo>
                    <a:pt x="155199" y="187674"/>
                    <a:pt x="187584" y="155289"/>
                    <a:pt x="187584" y="115708"/>
                  </a:cubicBezTo>
                  <a:cubicBezTo>
                    <a:pt x="187584" y="76126"/>
                    <a:pt x="155199" y="43741"/>
                    <a:pt x="115618" y="43741"/>
                  </a:cubicBezTo>
                  <a:close/>
                  <a:moveTo>
                    <a:pt x="115618" y="34745"/>
                  </a:moveTo>
                  <a:cubicBezTo>
                    <a:pt x="159877" y="34745"/>
                    <a:pt x="196220" y="71088"/>
                    <a:pt x="196220" y="115708"/>
                  </a:cubicBezTo>
                  <a:cubicBezTo>
                    <a:pt x="196220" y="159967"/>
                    <a:pt x="159877" y="196310"/>
                    <a:pt x="115618" y="196310"/>
                  </a:cubicBezTo>
                  <a:cubicBezTo>
                    <a:pt x="70998" y="196310"/>
                    <a:pt x="34655" y="159967"/>
                    <a:pt x="34655" y="115708"/>
                  </a:cubicBezTo>
                  <a:cubicBezTo>
                    <a:pt x="34655" y="71088"/>
                    <a:pt x="70998" y="34745"/>
                    <a:pt x="115618" y="34745"/>
                  </a:cubicBezTo>
                  <a:close/>
                  <a:moveTo>
                    <a:pt x="116411" y="9866"/>
                  </a:moveTo>
                  <a:lnTo>
                    <a:pt x="99485" y="22065"/>
                  </a:lnTo>
                  <a:cubicBezTo>
                    <a:pt x="98405" y="22782"/>
                    <a:pt x="97324" y="23141"/>
                    <a:pt x="95884" y="22782"/>
                  </a:cubicBezTo>
                  <a:lnTo>
                    <a:pt x="75717" y="17759"/>
                  </a:lnTo>
                  <a:lnTo>
                    <a:pt x="64913" y="35698"/>
                  </a:lnTo>
                  <a:cubicBezTo>
                    <a:pt x="64193" y="36775"/>
                    <a:pt x="63112" y="37492"/>
                    <a:pt x="62032" y="37851"/>
                  </a:cubicBezTo>
                  <a:lnTo>
                    <a:pt x="41144" y="40721"/>
                  </a:lnTo>
                  <a:lnTo>
                    <a:pt x="37903" y="61531"/>
                  </a:lnTo>
                  <a:cubicBezTo>
                    <a:pt x="37903" y="62607"/>
                    <a:pt x="37183" y="63684"/>
                    <a:pt x="36103" y="64401"/>
                  </a:cubicBezTo>
                  <a:lnTo>
                    <a:pt x="18096" y="75165"/>
                  </a:lnTo>
                  <a:lnTo>
                    <a:pt x="23138" y="95257"/>
                  </a:lnTo>
                  <a:cubicBezTo>
                    <a:pt x="23498" y="96333"/>
                    <a:pt x="23138" y="97768"/>
                    <a:pt x="22418" y="98845"/>
                  </a:cubicBezTo>
                  <a:lnTo>
                    <a:pt x="10174" y="115708"/>
                  </a:lnTo>
                  <a:lnTo>
                    <a:pt x="22418" y="132212"/>
                  </a:lnTo>
                  <a:cubicBezTo>
                    <a:pt x="23138" y="133288"/>
                    <a:pt x="23498" y="134723"/>
                    <a:pt x="23138" y="135799"/>
                  </a:cubicBezTo>
                  <a:lnTo>
                    <a:pt x="18096" y="156250"/>
                  </a:lnTo>
                  <a:lnTo>
                    <a:pt x="36103" y="167014"/>
                  </a:lnTo>
                  <a:cubicBezTo>
                    <a:pt x="37183" y="167731"/>
                    <a:pt x="37903" y="168449"/>
                    <a:pt x="37903" y="169884"/>
                  </a:cubicBezTo>
                  <a:lnTo>
                    <a:pt x="41144" y="190335"/>
                  </a:lnTo>
                  <a:lnTo>
                    <a:pt x="62032" y="193564"/>
                  </a:lnTo>
                  <a:cubicBezTo>
                    <a:pt x="63112" y="193564"/>
                    <a:pt x="64193" y="194640"/>
                    <a:pt x="64913" y="195717"/>
                  </a:cubicBezTo>
                  <a:lnTo>
                    <a:pt x="75717" y="213656"/>
                  </a:lnTo>
                  <a:lnTo>
                    <a:pt x="95884" y="208274"/>
                  </a:lnTo>
                  <a:cubicBezTo>
                    <a:pt x="96244" y="208274"/>
                    <a:pt x="96604" y="208274"/>
                    <a:pt x="96964" y="208274"/>
                  </a:cubicBezTo>
                  <a:cubicBezTo>
                    <a:pt x="97685" y="208274"/>
                    <a:pt x="98765" y="208633"/>
                    <a:pt x="99485" y="209350"/>
                  </a:cubicBezTo>
                  <a:lnTo>
                    <a:pt x="116411" y="221549"/>
                  </a:lnTo>
                  <a:lnTo>
                    <a:pt x="133337" y="209350"/>
                  </a:lnTo>
                  <a:cubicBezTo>
                    <a:pt x="134417" y="208274"/>
                    <a:pt x="135498" y="208274"/>
                    <a:pt x="136938" y="208274"/>
                  </a:cubicBezTo>
                  <a:lnTo>
                    <a:pt x="157105" y="213656"/>
                  </a:lnTo>
                  <a:lnTo>
                    <a:pt x="167909" y="195717"/>
                  </a:lnTo>
                  <a:cubicBezTo>
                    <a:pt x="168629" y="194640"/>
                    <a:pt x="169710" y="193564"/>
                    <a:pt x="170790" y="193564"/>
                  </a:cubicBezTo>
                  <a:lnTo>
                    <a:pt x="191678" y="190335"/>
                  </a:lnTo>
                  <a:lnTo>
                    <a:pt x="194559" y="169884"/>
                  </a:lnTo>
                  <a:cubicBezTo>
                    <a:pt x="194559" y="168449"/>
                    <a:pt x="195639" y="167731"/>
                    <a:pt x="196719" y="167014"/>
                  </a:cubicBezTo>
                  <a:lnTo>
                    <a:pt x="214726" y="156250"/>
                  </a:lnTo>
                  <a:lnTo>
                    <a:pt x="209684" y="135799"/>
                  </a:lnTo>
                  <a:cubicBezTo>
                    <a:pt x="209324" y="134723"/>
                    <a:pt x="209684" y="133288"/>
                    <a:pt x="210044" y="132212"/>
                  </a:cubicBezTo>
                  <a:lnTo>
                    <a:pt x="222648" y="115708"/>
                  </a:lnTo>
                  <a:lnTo>
                    <a:pt x="210044" y="98845"/>
                  </a:lnTo>
                  <a:cubicBezTo>
                    <a:pt x="209684" y="97768"/>
                    <a:pt x="209324" y="96333"/>
                    <a:pt x="209684" y="95257"/>
                  </a:cubicBezTo>
                  <a:lnTo>
                    <a:pt x="214726" y="75165"/>
                  </a:lnTo>
                  <a:lnTo>
                    <a:pt x="196719" y="64401"/>
                  </a:lnTo>
                  <a:cubicBezTo>
                    <a:pt x="195639" y="63684"/>
                    <a:pt x="194559" y="62607"/>
                    <a:pt x="194559" y="61531"/>
                  </a:cubicBezTo>
                  <a:lnTo>
                    <a:pt x="191678" y="40721"/>
                  </a:lnTo>
                  <a:lnTo>
                    <a:pt x="170790" y="37851"/>
                  </a:lnTo>
                  <a:cubicBezTo>
                    <a:pt x="169710" y="37492"/>
                    <a:pt x="168629" y="36775"/>
                    <a:pt x="167909" y="35698"/>
                  </a:cubicBezTo>
                  <a:lnTo>
                    <a:pt x="157105" y="17759"/>
                  </a:lnTo>
                  <a:lnTo>
                    <a:pt x="136938" y="22782"/>
                  </a:lnTo>
                  <a:cubicBezTo>
                    <a:pt x="135498" y="23141"/>
                    <a:pt x="134417" y="22782"/>
                    <a:pt x="133337" y="22065"/>
                  </a:cubicBezTo>
                  <a:lnTo>
                    <a:pt x="116411" y="9866"/>
                  </a:lnTo>
                  <a:close/>
                  <a:moveTo>
                    <a:pt x="113530" y="538"/>
                  </a:moveTo>
                  <a:cubicBezTo>
                    <a:pt x="115331" y="-180"/>
                    <a:pt x="117492" y="-180"/>
                    <a:pt x="118932" y="538"/>
                  </a:cubicBezTo>
                  <a:lnTo>
                    <a:pt x="136938" y="13813"/>
                  </a:lnTo>
                  <a:lnTo>
                    <a:pt x="158186" y="8431"/>
                  </a:lnTo>
                  <a:cubicBezTo>
                    <a:pt x="159986" y="8072"/>
                    <a:pt x="161787" y="8790"/>
                    <a:pt x="162867" y="10225"/>
                  </a:cubicBezTo>
                  <a:lnTo>
                    <a:pt x="174392" y="29240"/>
                  </a:lnTo>
                  <a:lnTo>
                    <a:pt x="195999" y="32469"/>
                  </a:lnTo>
                  <a:cubicBezTo>
                    <a:pt x="197800" y="32828"/>
                    <a:pt x="199240" y="34263"/>
                    <a:pt x="199960" y="36416"/>
                  </a:cubicBezTo>
                  <a:lnTo>
                    <a:pt x="202842" y="57943"/>
                  </a:lnTo>
                  <a:lnTo>
                    <a:pt x="221928" y="69066"/>
                  </a:lnTo>
                  <a:cubicBezTo>
                    <a:pt x="223369" y="70142"/>
                    <a:pt x="224449" y="72295"/>
                    <a:pt x="224089" y="74088"/>
                  </a:cubicBezTo>
                  <a:lnTo>
                    <a:pt x="218687" y="95257"/>
                  </a:lnTo>
                  <a:lnTo>
                    <a:pt x="231652" y="112837"/>
                  </a:lnTo>
                  <a:cubicBezTo>
                    <a:pt x="232732" y="114631"/>
                    <a:pt x="232732" y="116784"/>
                    <a:pt x="231652" y="118219"/>
                  </a:cubicBezTo>
                  <a:lnTo>
                    <a:pt x="218687" y="135799"/>
                  </a:lnTo>
                  <a:lnTo>
                    <a:pt x="224089" y="157327"/>
                  </a:lnTo>
                  <a:cubicBezTo>
                    <a:pt x="224449" y="159121"/>
                    <a:pt x="223369" y="160914"/>
                    <a:pt x="221928" y="161991"/>
                  </a:cubicBezTo>
                  <a:lnTo>
                    <a:pt x="202842" y="173113"/>
                  </a:lnTo>
                  <a:lnTo>
                    <a:pt x="199960" y="194999"/>
                  </a:lnTo>
                  <a:cubicBezTo>
                    <a:pt x="199240" y="196793"/>
                    <a:pt x="197800" y="198587"/>
                    <a:pt x="195999" y="198587"/>
                  </a:cubicBezTo>
                  <a:lnTo>
                    <a:pt x="174392" y="201816"/>
                  </a:lnTo>
                  <a:lnTo>
                    <a:pt x="162867" y="220831"/>
                  </a:lnTo>
                  <a:cubicBezTo>
                    <a:pt x="161787" y="222267"/>
                    <a:pt x="159986" y="222984"/>
                    <a:pt x="158186" y="222625"/>
                  </a:cubicBezTo>
                  <a:lnTo>
                    <a:pt x="136938" y="217602"/>
                  </a:lnTo>
                  <a:lnTo>
                    <a:pt x="118932" y="230519"/>
                  </a:lnTo>
                  <a:cubicBezTo>
                    <a:pt x="118212" y="231236"/>
                    <a:pt x="117131" y="231236"/>
                    <a:pt x="116411" y="231236"/>
                  </a:cubicBezTo>
                  <a:cubicBezTo>
                    <a:pt x="115331" y="231236"/>
                    <a:pt x="114610" y="231236"/>
                    <a:pt x="113530" y="230519"/>
                  </a:cubicBezTo>
                  <a:lnTo>
                    <a:pt x="95884" y="217602"/>
                  </a:lnTo>
                  <a:lnTo>
                    <a:pt x="74636" y="222625"/>
                  </a:lnTo>
                  <a:cubicBezTo>
                    <a:pt x="72836" y="222984"/>
                    <a:pt x="70675" y="222267"/>
                    <a:pt x="69595" y="220831"/>
                  </a:cubicBezTo>
                  <a:lnTo>
                    <a:pt x="58431" y="201816"/>
                  </a:lnTo>
                  <a:lnTo>
                    <a:pt x="36823" y="198587"/>
                  </a:lnTo>
                  <a:cubicBezTo>
                    <a:pt x="35022" y="198587"/>
                    <a:pt x="33222" y="196793"/>
                    <a:pt x="32862" y="194999"/>
                  </a:cubicBezTo>
                  <a:lnTo>
                    <a:pt x="29620" y="173113"/>
                  </a:lnTo>
                  <a:lnTo>
                    <a:pt x="10534" y="161991"/>
                  </a:lnTo>
                  <a:cubicBezTo>
                    <a:pt x="9093" y="160914"/>
                    <a:pt x="8373" y="159121"/>
                    <a:pt x="8733" y="157327"/>
                  </a:cubicBezTo>
                  <a:lnTo>
                    <a:pt x="14135" y="135799"/>
                  </a:lnTo>
                  <a:lnTo>
                    <a:pt x="810" y="118219"/>
                  </a:lnTo>
                  <a:cubicBezTo>
                    <a:pt x="-270" y="116784"/>
                    <a:pt x="-270" y="114631"/>
                    <a:pt x="810" y="112837"/>
                  </a:cubicBezTo>
                  <a:lnTo>
                    <a:pt x="14135" y="95257"/>
                  </a:lnTo>
                  <a:lnTo>
                    <a:pt x="8733" y="74088"/>
                  </a:lnTo>
                  <a:cubicBezTo>
                    <a:pt x="8373" y="72295"/>
                    <a:pt x="9093" y="70142"/>
                    <a:pt x="10534" y="69066"/>
                  </a:cubicBezTo>
                  <a:lnTo>
                    <a:pt x="29620" y="57943"/>
                  </a:lnTo>
                  <a:lnTo>
                    <a:pt x="32862" y="36416"/>
                  </a:lnTo>
                  <a:cubicBezTo>
                    <a:pt x="33222" y="34263"/>
                    <a:pt x="35022" y="32828"/>
                    <a:pt x="36823" y="32469"/>
                  </a:cubicBezTo>
                  <a:lnTo>
                    <a:pt x="58431" y="29240"/>
                  </a:lnTo>
                  <a:lnTo>
                    <a:pt x="69595" y="10225"/>
                  </a:lnTo>
                  <a:cubicBezTo>
                    <a:pt x="70675" y="8790"/>
                    <a:pt x="72836" y="8072"/>
                    <a:pt x="74636" y="8431"/>
                  </a:cubicBezTo>
                  <a:lnTo>
                    <a:pt x="95884" y="13813"/>
                  </a:lnTo>
                  <a:lnTo>
                    <a:pt x="113530" y="5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E42EC9AB-EAC1-C4FD-E1AC-9BEC1E63812C}"/>
              </a:ext>
            </a:extLst>
          </p:cNvPr>
          <p:cNvSpPr txBox="1"/>
          <p:nvPr/>
        </p:nvSpPr>
        <p:spPr>
          <a:xfrm>
            <a:off x="6983640" y="5403869"/>
            <a:ext cx="5155959" cy="13042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 </a:t>
            </a:r>
            <a:r>
              <a:rPr lang="en-GB" b="1" kern="10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Real Amazon and Lulu Lemonade are likely selling fraudulent products or have quality issues.</a:t>
            </a:r>
            <a:endParaRPr lang="en-US" sz="1600" kern="10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  <p:sp>
        <p:nvSpPr>
          <p:cNvPr id="99" name="Freeform 264">
            <a:extLst>
              <a:ext uri="{FF2B5EF4-FFF2-40B4-BE49-F238E27FC236}">
                <a16:creationId xmlns:a16="http://schemas.microsoft.com/office/drawing/2014/main" id="{9B491042-F593-FFED-2275-B087A463F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169" y="3830178"/>
            <a:ext cx="5016146" cy="1003278"/>
          </a:xfrm>
          <a:custGeom>
            <a:avLst/>
            <a:gdLst>
              <a:gd name="T0" fmla="*/ 5166 w 5167"/>
              <a:gd name="T1" fmla="*/ 2181 h 2182"/>
              <a:gd name="T2" fmla="*/ 0 w 5167"/>
              <a:gd name="T3" fmla="*/ 2181 h 2182"/>
              <a:gd name="T4" fmla="*/ 0 w 5167"/>
              <a:gd name="T5" fmla="*/ 0 h 2182"/>
              <a:gd name="T6" fmla="*/ 5166 w 5167"/>
              <a:gd name="T7" fmla="*/ 0 h 2182"/>
              <a:gd name="T8" fmla="*/ 5166 w 5167"/>
              <a:gd name="T9" fmla="*/ 2181 h 2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7" h="2182">
                <a:moveTo>
                  <a:pt x="5166" y="2181"/>
                </a:moveTo>
                <a:lnTo>
                  <a:pt x="0" y="2181"/>
                </a:lnTo>
                <a:lnTo>
                  <a:pt x="0" y="0"/>
                </a:lnTo>
                <a:lnTo>
                  <a:pt x="5166" y="0"/>
                </a:lnTo>
                <a:lnTo>
                  <a:pt x="5166" y="2181"/>
                </a:lnTo>
              </a:path>
            </a:pathLst>
          </a:custGeom>
          <a:solidFill>
            <a:srgbClr val="F541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>
              <a:latin typeface="Poppins" pitchFamily="2" charset="77"/>
            </a:endParaRPr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37A0CCA7-C23D-8D25-DEEB-25AE5870B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3292" y="4153936"/>
            <a:ext cx="690558" cy="389487"/>
          </a:xfrm>
          <a:custGeom>
            <a:avLst/>
            <a:gdLst>
              <a:gd name="connsiteX0" fmla="*/ 715635 w 1431272"/>
              <a:gd name="connsiteY0" fmla="*/ 348088 h 739931"/>
              <a:gd name="connsiteX1" fmla="*/ 1413510 w 1431272"/>
              <a:gd name="connsiteY1" fmla="*/ 634304 h 739931"/>
              <a:gd name="connsiteX2" fmla="*/ 1413510 w 1431272"/>
              <a:gd name="connsiteY2" fmla="*/ 722276 h 739931"/>
              <a:gd name="connsiteX3" fmla="*/ 1369883 w 1431272"/>
              <a:gd name="connsiteY3" fmla="*/ 739622 h 739931"/>
              <a:gd name="connsiteX4" fmla="*/ 1326256 w 1431272"/>
              <a:gd name="connsiteY4" fmla="*/ 722276 h 739931"/>
              <a:gd name="connsiteX5" fmla="*/ 105950 w 1431272"/>
              <a:gd name="connsiteY5" fmla="*/ 722276 h 739931"/>
              <a:gd name="connsiteX6" fmla="*/ 18697 w 1431272"/>
              <a:gd name="connsiteY6" fmla="*/ 722276 h 739931"/>
              <a:gd name="connsiteX7" fmla="*/ 18697 w 1431272"/>
              <a:gd name="connsiteY7" fmla="*/ 634304 h 739931"/>
              <a:gd name="connsiteX8" fmla="*/ 715635 w 1431272"/>
              <a:gd name="connsiteY8" fmla="*/ 348088 h 739931"/>
              <a:gd name="connsiteX9" fmla="*/ 1031952 w 1431272"/>
              <a:gd name="connsiteY9" fmla="*/ 0 h 739931"/>
              <a:gd name="connsiteX10" fmla="*/ 1129576 w 1431272"/>
              <a:gd name="connsiteY10" fmla="*/ 97624 h 739931"/>
              <a:gd name="connsiteX11" fmla="*/ 1031952 w 1431272"/>
              <a:gd name="connsiteY11" fmla="*/ 196499 h 739931"/>
              <a:gd name="connsiteX12" fmla="*/ 933077 w 1431272"/>
              <a:gd name="connsiteY12" fmla="*/ 97624 h 739931"/>
              <a:gd name="connsiteX13" fmla="*/ 1031952 w 1431272"/>
              <a:gd name="connsiteY13" fmla="*/ 0 h 739931"/>
              <a:gd name="connsiteX14" fmla="*/ 405745 w 1431272"/>
              <a:gd name="connsiteY14" fmla="*/ 0 h 739931"/>
              <a:gd name="connsiteX15" fmla="*/ 503368 w 1431272"/>
              <a:gd name="connsiteY15" fmla="*/ 97624 h 739931"/>
              <a:gd name="connsiteX16" fmla="*/ 405745 w 1431272"/>
              <a:gd name="connsiteY16" fmla="*/ 196499 h 739931"/>
              <a:gd name="connsiteX17" fmla="*/ 306870 w 1431272"/>
              <a:gd name="connsiteY17" fmla="*/ 97624 h 739931"/>
              <a:gd name="connsiteX18" fmla="*/ 405745 w 1431272"/>
              <a:gd name="connsiteY18" fmla="*/ 0 h 7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31272" h="739931">
                <a:moveTo>
                  <a:pt x="715635" y="348088"/>
                </a:moveTo>
                <a:cubicBezTo>
                  <a:pt x="968204" y="348088"/>
                  <a:pt x="1220928" y="443493"/>
                  <a:pt x="1413510" y="634304"/>
                </a:cubicBezTo>
                <a:cubicBezTo>
                  <a:pt x="1437193" y="659085"/>
                  <a:pt x="1437193" y="697495"/>
                  <a:pt x="1413510" y="722276"/>
                </a:cubicBezTo>
                <a:cubicBezTo>
                  <a:pt x="1401045" y="733427"/>
                  <a:pt x="1386087" y="739622"/>
                  <a:pt x="1369883" y="739622"/>
                </a:cubicBezTo>
                <a:cubicBezTo>
                  <a:pt x="1353678" y="739622"/>
                  <a:pt x="1337474" y="733427"/>
                  <a:pt x="1326256" y="722276"/>
                </a:cubicBezTo>
                <a:cubicBezTo>
                  <a:pt x="988459" y="387737"/>
                  <a:pt x="442500" y="387737"/>
                  <a:pt x="105950" y="722276"/>
                </a:cubicBezTo>
                <a:cubicBezTo>
                  <a:pt x="82267" y="745817"/>
                  <a:pt x="42380" y="745817"/>
                  <a:pt x="18697" y="722276"/>
                </a:cubicBezTo>
                <a:cubicBezTo>
                  <a:pt x="-6233" y="697495"/>
                  <a:pt x="-6233" y="659085"/>
                  <a:pt x="18697" y="634304"/>
                </a:cubicBezTo>
                <a:cubicBezTo>
                  <a:pt x="210655" y="443493"/>
                  <a:pt x="463067" y="348088"/>
                  <a:pt x="715635" y="348088"/>
                </a:cubicBezTo>
                <a:close/>
                <a:moveTo>
                  <a:pt x="1031952" y="0"/>
                </a:moveTo>
                <a:cubicBezTo>
                  <a:pt x="1085770" y="0"/>
                  <a:pt x="1129576" y="42554"/>
                  <a:pt x="1129576" y="97624"/>
                </a:cubicBezTo>
                <a:cubicBezTo>
                  <a:pt x="1129576" y="152693"/>
                  <a:pt x="1085770" y="196499"/>
                  <a:pt x="1031952" y="196499"/>
                </a:cubicBezTo>
                <a:cubicBezTo>
                  <a:pt x="976883" y="196499"/>
                  <a:pt x="933077" y="152693"/>
                  <a:pt x="933077" y="97624"/>
                </a:cubicBezTo>
                <a:cubicBezTo>
                  <a:pt x="933077" y="42554"/>
                  <a:pt x="976883" y="0"/>
                  <a:pt x="1031952" y="0"/>
                </a:cubicBezTo>
                <a:close/>
                <a:moveTo>
                  <a:pt x="405745" y="0"/>
                </a:moveTo>
                <a:cubicBezTo>
                  <a:pt x="459563" y="0"/>
                  <a:pt x="503368" y="42554"/>
                  <a:pt x="503368" y="97624"/>
                </a:cubicBezTo>
                <a:cubicBezTo>
                  <a:pt x="503368" y="152693"/>
                  <a:pt x="459563" y="196499"/>
                  <a:pt x="405745" y="196499"/>
                </a:cubicBezTo>
                <a:cubicBezTo>
                  <a:pt x="350675" y="196499"/>
                  <a:pt x="306870" y="152693"/>
                  <a:pt x="306870" y="97624"/>
                </a:cubicBezTo>
                <a:cubicBezTo>
                  <a:pt x="306870" y="42554"/>
                  <a:pt x="350675" y="0"/>
                  <a:pt x="4057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sz="3599">
              <a:latin typeface="Poppins" pitchFamily="2" charset="77"/>
            </a:endParaRPr>
          </a:p>
        </p:txBody>
      </p:sp>
      <p:sp>
        <p:nvSpPr>
          <p:cNvPr id="101" name="Freeform 320">
            <a:extLst>
              <a:ext uri="{FF2B5EF4-FFF2-40B4-BE49-F238E27FC236}">
                <a16:creationId xmlns:a16="http://schemas.microsoft.com/office/drawing/2014/main" id="{EAC999C4-FE28-725D-54EB-BEEC8626C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5466" y="4984087"/>
            <a:ext cx="609729" cy="527332"/>
          </a:xfrm>
          <a:custGeom>
            <a:avLst/>
            <a:gdLst>
              <a:gd name="T0" fmla="*/ 24 w 490"/>
              <a:gd name="T1" fmla="*/ 93 h 425"/>
              <a:gd name="T2" fmla="*/ 191 w 490"/>
              <a:gd name="T3" fmla="*/ 382 h 425"/>
              <a:gd name="T4" fmla="*/ 191 w 490"/>
              <a:gd name="T5" fmla="*/ 382 h 425"/>
              <a:gd name="T6" fmla="*/ 299 w 490"/>
              <a:gd name="T7" fmla="*/ 382 h 425"/>
              <a:gd name="T8" fmla="*/ 466 w 490"/>
              <a:gd name="T9" fmla="*/ 93 h 425"/>
              <a:gd name="T10" fmla="*/ 466 w 490"/>
              <a:gd name="T11" fmla="*/ 93 h 425"/>
              <a:gd name="T12" fmla="*/ 412 w 490"/>
              <a:gd name="T13" fmla="*/ 0 h 425"/>
              <a:gd name="T14" fmla="*/ 78 w 490"/>
              <a:gd name="T15" fmla="*/ 0 h 425"/>
              <a:gd name="T16" fmla="*/ 78 w 490"/>
              <a:gd name="T17" fmla="*/ 0 h 425"/>
              <a:gd name="T18" fmla="*/ 24 w 490"/>
              <a:gd name="T19" fmla="*/ 93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0" h="425">
                <a:moveTo>
                  <a:pt x="24" y="93"/>
                </a:moveTo>
                <a:lnTo>
                  <a:pt x="191" y="382"/>
                </a:lnTo>
                <a:lnTo>
                  <a:pt x="191" y="382"/>
                </a:lnTo>
                <a:cubicBezTo>
                  <a:pt x="215" y="424"/>
                  <a:pt x="275" y="424"/>
                  <a:pt x="299" y="382"/>
                </a:cubicBezTo>
                <a:lnTo>
                  <a:pt x="466" y="93"/>
                </a:lnTo>
                <a:lnTo>
                  <a:pt x="466" y="93"/>
                </a:lnTo>
                <a:cubicBezTo>
                  <a:pt x="489" y="52"/>
                  <a:pt x="459" y="0"/>
                  <a:pt x="412" y="0"/>
                </a:cubicBezTo>
                <a:lnTo>
                  <a:pt x="78" y="0"/>
                </a:lnTo>
                <a:lnTo>
                  <a:pt x="78" y="0"/>
                </a:lnTo>
                <a:cubicBezTo>
                  <a:pt x="30" y="0"/>
                  <a:pt x="0" y="52"/>
                  <a:pt x="24" y="93"/>
                </a:cubicBezTo>
              </a:path>
            </a:pathLst>
          </a:custGeom>
          <a:solidFill>
            <a:srgbClr val="F541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>
              <a:latin typeface="Poppins" pitchFamily="2" charset="7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839EA06-B5FF-D037-0B8C-95FBA43B58E3}"/>
              </a:ext>
            </a:extLst>
          </p:cNvPr>
          <p:cNvSpPr txBox="1"/>
          <p:nvPr/>
        </p:nvSpPr>
        <p:spPr>
          <a:xfrm>
            <a:off x="7869467" y="3974868"/>
            <a:ext cx="38384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spc="-3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Real Amazon has a complaint rate of 35%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08D119B-F2DA-0B6E-1976-4E8BDE3C1F24}"/>
              </a:ext>
            </a:extLst>
          </p:cNvPr>
          <p:cNvSpPr txBox="1"/>
          <p:nvPr/>
        </p:nvSpPr>
        <p:spPr>
          <a:xfrm>
            <a:off x="2665917" y="8866867"/>
            <a:ext cx="4579710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400" b="1" spc="-290">
                <a:solidFill>
                  <a:srgbClr val="F5413A"/>
                </a:solidFill>
                <a:latin typeface="Poppins" pitchFamily="2" charset="77"/>
                <a:cs typeface="Poppins" pitchFamily="2" charset="77"/>
              </a:rPr>
              <a:t>13%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659E933-E688-A641-96CE-F55E914B865F}"/>
              </a:ext>
            </a:extLst>
          </p:cNvPr>
          <p:cNvSpPr txBox="1"/>
          <p:nvPr/>
        </p:nvSpPr>
        <p:spPr>
          <a:xfrm>
            <a:off x="2665916" y="10405935"/>
            <a:ext cx="4579710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-20">
                <a:solidFill>
                  <a:srgbClr val="747993"/>
                </a:solidFill>
                <a:latin typeface="Poppins" pitchFamily="2" charset="77"/>
                <a:cs typeface="Poppins" pitchFamily="2" charset="77"/>
              </a:rPr>
              <a:t>Make a big impact with professional slides, charts, infographics and more.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795DA8F-0B38-54C4-56E1-1C7538A58BBB}"/>
              </a:ext>
            </a:extLst>
          </p:cNvPr>
          <p:cNvCxnSpPr>
            <a:cxnSpLocks/>
          </p:cNvCxnSpPr>
          <p:nvPr/>
        </p:nvCxnSpPr>
        <p:spPr>
          <a:xfrm>
            <a:off x="162682" y="2868552"/>
            <a:ext cx="6391281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A9C1A4F-0D99-43CC-5AB5-07ABF24D0558}"/>
              </a:ext>
            </a:extLst>
          </p:cNvPr>
          <p:cNvSpPr/>
          <p:nvPr/>
        </p:nvSpPr>
        <p:spPr>
          <a:xfrm>
            <a:off x="1248819" y="4706924"/>
            <a:ext cx="3048550" cy="804495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E6C29CE5-0CD6-4845-C5FF-4A4E83A2CEFE}"/>
              </a:ext>
            </a:extLst>
          </p:cNvPr>
          <p:cNvSpPr/>
          <p:nvPr/>
        </p:nvSpPr>
        <p:spPr>
          <a:xfrm rot="16200000">
            <a:off x="6339140" y="1924591"/>
            <a:ext cx="314325" cy="4297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A7F6FF22-8818-EB65-D9F9-D68F1CE2F9D0}"/>
              </a:ext>
            </a:extLst>
          </p:cNvPr>
          <p:cNvSpPr/>
          <p:nvPr/>
        </p:nvSpPr>
        <p:spPr>
          <a:xfrm rot="16200000">
            <a:off x="719115" y="4894282"/>
            <a:ext cx="314325" cy="4297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9192DDDE-F8A6-750F-CCEA-9A6CC1924D1B}"/>
              </a:ext>
            </a:extLst>
          </p:cNvPr>
          <p:cNvSpPr/>
          <p:nvPr/>
        </p:nvSpPr>
        <p:spPr>
          <a:xfrm rot="16200000">
            <a:off x="6331996" y="2667527"/>
            <a:ext cx="314325" cy="4297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B5199-8FC2-ACCD-B883-14EA7FB05833}"/>
              </a:ext>
            </a:extLst>
          </p:cNvPr>
          <p:cNvSpPr/>
          <p:nvPr/>
        </p:nvSpPr>
        <p:spPr>
          <a:xfrm>
            <a:off x="6804886" y="2017780"/>
            <a:ext cx="5235129" cy="240163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A44BF3-BD98-1D86-78BA-23B22D7B947D}"/>
              </a:ext>
            </a:extLst>
          </p:cNvPr>
          <p:cNvSpPr/>
          <p:nvPr/>
        </p:nvSpPr>
        <p:spPr>
          <a:xfrm>
            <a:off x="6799197" y="2727218"/>
            <a:ext cx="5235129" cy="240163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D6699-D99F-81BC-5FCE-1BC939F61699}"/>
              </a:ext>
            </a:extLst>
          </p:cNvPr>
          <p:cNvSpPr txBox="1"/>
          <p:nvPr/>
        </p:nvSpPr>
        <p:spPr>
          <a:xfrm>
            <a:off x="2644365" y="1662179"/>
            <a:ext cx="3733784" cy="9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Join Table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Group + Aggregation </a:t>
            </a:r>
            <a:r>
              <a:rPr lang="en-US" b="1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F</a:t>
            </a:r>
            <a:r>
              <a:rPr lang="en-US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unction </a:t>
            </a:r>
            <a:endParaRPr lang="en-US" kern="10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7556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9" grpId="0" animBg="1"/>
      <p:bldP spid="100" grpId="0" animBg="1"/>
      <p:bldP spid="101" grpId="0" animBg="1"/>
      <p:bldP spid="103" grpId="0"/>
      <p:bldP spid="8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8BBC-D418-4BC7-003F-B6F6559DE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5604E-3944-C37F-CC2C-9CAA12512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979503"/>
            <a:ext cx="5651500" cy="2527300"/>
          </a:xfrm>
          <a:prstGeom prst="rect">
            <a:avLst/>
          </a:prstGeom>
        </p:spPr>
      </p:pic>
      <p:sp>
        <p:nvSpPr>
          <p:cNvPr id="47" name="Freeform 69">
            <a:extLst>
              <a:ext uri="{FF2B5EF4-FFF2-40B4-BE49-F238E27FC236}">
                <a16:creationId xmlns:a16="http://schemas.microsoft.com/office/drawing/2014/main" id="{1D575E08-B4FA-6CE9-4A6B-06553B16F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7372350" cy="1557338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8465F-A9AA-0086-981B-353ADFEF03D2}"/>
              </a:ext>
            </a:extLst>
          </p:cNvPr>
          <p:cNvSpPr txBox="1"/>
          <p:nvPr/>
        </p:nvSpPr>
        <p:spPr>
          <a:xfrm>
            <a:off x="0" y="291755"/>
            <a:ext cx="7215183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GB" sz="2800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Who is the contact person for these problematic brands?</a:t>
            </a:r>
            <a:r>
              <a:rPr lang="en-US" sz="2800">
                <a:effectLst/>
                <a:latin typeface="Poppins" pitchFamily="2" charset="77"/>
                <a:cs typeface="Poppins" pitchFamily="2" charset="77"/>
              </a:rPr>
              <a:t> 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28C99C-E3AF-BD8D-75C3-6E40BB59254D}"/>
              </a:ext>
            </a:extLst>
          </p:cNvPr>
          <p:cNvSpPr txBox="1"/>
          <p:nvPr/>
        </p:nvSpPr>
        <p:spPr>
          <a:xfrm>
            <a:off x="1108590" y="1748144"/>
            <a:ext cx="147881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Logic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5D0BB4-5B2F-34B3-FD55-3058CA33AA22}"/>
              </a:ext>
            </a:extLst>
          </p:cNvPr>
          <p:cNvSpPr txBox="1"/>
          <p:nvPr/>
        </p:nvSpPr>
        <p:spPr>
          <a:xfrm>
            <a:off x="1077791" y="2913687"/>
            <a:ext cx="1478816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Code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EBCCAD-19A2-3DE2-9907-9A17823671AE}"/>
              </a:ext>
            </a:extLst>
          </p:cNvPr>
          <p:cNvSpPr txBox="1"/>
          <p:nvPr/>
        </p:nvSpPr>
        <p:spPr>
          <a:xfrm>
            <a:off x="9022568" y="698095"/>
            <a:ext cx="2326477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Result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9E56F2-51B3-9828-3117-AF3BFC972D04}"/>
              </a:ext>
            </a:extLst>
          </p:cNvPr>
          <p:cNvCxnSpPr>
            <a:cxnSpLocks/>
          </p:cNvCxnSpPr>
          <p:nvPr/>
        </p:nvCxnSpPr>
        <p:spPr>
          <a:xfrm>
            <a:off x="6581775" y="1718523"/>
            <a:ext cx="0" cy="488096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69A67A1-4DBE-AD0A-D6BE-7ECA4A3463C4}"/>
              </a:ext>
            </a:extLst>
          </p:cNvPr>
          <p:cNvGrpSpPr/>
          <p:nvPr/>
        </p:nvGrpSpPr>
        <p:grpSpPr>
          <a:xfrm>
            <a:off x="233371" y="1814164"/>
            <a:ext cx="914400" cy="914400"/>
            <a:chOff x="3457578" y="2075261"/>
            <a:chExt cx="1337038" cy="1279584"/>
          </a:xfrm>
        </p:grpSpPr>
        <p:sp>
          <p:nvSpPr>
            <p:cNvPr id="78" name="Freeform 201">
              <a:extLst>
                <a:ext uri="{FF2B5EF4-FFF2-40B4-BE49-F238E27FC236}">
                  <a16:creationId xmlns:a16="http://schemas.microsoft.com/office/drawing/2014/main" id="{03E99101-3C00-2A2E-6560-6E3831C1F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578" y="2075261"/>
              <a:ext cx="1337038" cy="1279584"/>
            </a:xfrm>
            <a:prstGeom prst="roundRect">
              <a:avLst>
                <a:gd name="adj" fmla="val 12957"/>
              </a:avLst>
            </a:prstGeom>
            <a:solidFill>
              <a:srgbClr val="FFC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4" name="Freeform 953">
              <a:extLst>
                <a:ext uri="{FF2B5EF4-FFF2-40B4-BE49-F238E27FC236}">
                  <a16:creationId xmlns:a16="http://schemas.microsoft.com/office/drawing/2014/main" id="{624F19FF-6803-1856-AB2F-B240E56547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79517" y="2262374"/>
              <a:ext cx="795630" cy="864816"/>
            </a:xfrm>
            <a:custGeom>
              <a:avLst/>
              <a:gdLst>
                <a:gd name="T0" fmla="*/ 3568639 w 262269"/>
                <a:gd name="T1" fmla="*/ 4175549 h 283804"/>
                <a:gd name="T2" fmla="*/ 4565286 w 262269"/>
                <a:gd name="T3" fmla="*/ 4175549 h 283804"/>
                <a:gd name="T4" fmla="*/ 4066997 w 262269"/>
                <a:gd name="T5" fmla="*/ 3345592 h 283804"/>
                <a:gd name="T6" fmla="*/ 4066997 w 262269"/>
                <a:gd name="T7" fmla="*/ 5005413 h 283804"/>
                <a:gd name="T8" fmla="*/ 4066997 w 262269"/>
                <a:gd name="T9" fmla="*/ 3345592 h 283804"/>
                <a:gd name="T10" fmla="*/ 2728046 w 262269"/>
                <a:gd name="T11" fmla="*/ 4195985 h 283804"/>
                <a:gd name="T12" fmla="*/ 3546752 w 262269"/>
                <a:gd name="T13" fmla="*/ 5584225 h 283804"/>
                <a:gd name="T14" fmla="*/ 4063182 w 262269"/>
                <a:gd name="T15" fmla="*/ 9932289 h 283804"/>
                <a:gd name="T16" fmla="*/ 4277250 w 262269"/>
                <a:gd name="T17" fmla="*/ 9303631 h 283804"/>
                <a:gd name="T18" fmla="*/ 4478803 w 262269"/>
                <a:gd name="T19" fmla="*/ 8635707 h 283804"/>
                <a:gd name="T20" fmla="*/ 4289834 w 262269"/>
                <a:gd name="T21" fmla="*/ 7980891 h 283804"/>
                <a:gd name="T22" fmla="*/ 4289834 w 262269"/>
                <a:gd name="T23" fmla="*/ 7587963 h 283804"/>
                <a:gd name="T24" fmla="*/ 4289834 w 262269"/>
                <a:gd name="T25" fmla="*/ 7129618 h 283804"/>
                <a:gd name="T26" fmla="*/ 4629951 w 262269"/>
                <a:gd name="T27" fmla="*/ 5584225 h 283804"/>
                <a:gd name="T28" fmla="*/ 5448575 w 262269"/>
                <a:gd name="T29" fmla="*/ 4195985 h 283804"/>
                <a:gd name="T30" fmla="*/ 4088316 w 262269"/>
                <a:gd name="T31" fmla="*/ 2480391 h 283804"/>
                <a:gd name="T32" fmla="*/ 4932213 w 262269"/>
                <a:gd name="T33" fmla="*/ 5689021 h 283804"/>
                <a:gd name="T34" fmla="*/ 4881852 w 262269"/>
                <a:gd name="T35" fmla="*/ 6959374 h 283804"/>
                <a:gd name="T36" fmla="*/ 4617366 w 262269"/>
                <a:gd name="T37" fmla="*/ 7483233 h 283804"/>
                <a:gd name="T38" fmla="*/ 4806274 w 262269"/>
                <a:gd name="T39" fmla="*/ 7902291 h 283804"/>
                <a:gd name="T40" fmla="*/ 4617366 w 262269"/>
                <a:gd name="T41" fmla="*/ 8334494 h 283804"/>
                <a:gd name="T42" fmla="*/ 4844020 w 262269"/>
                <a:gd name="T43" fmla="*/ 8635707 h 283804"/>
                <a:gd name="T44" fmla="*/ 4491387 w 262269"/>
                <a:gd name="T45" fmla="*/ 9067859 h 283804"/>
                <a:gd name="T46" fmla="*/ 4831432 w 262269"/>
                <a:gd name="T47" fmla="*/ 9500086 h 283804"/>
                <a:gd name="T48" fmla="*/ 4163909 w 262269"/>
                <a:gd name="T49" fmla="*/ 10259675 h 283804"/>
                <a:gd name="T50" fmla="*/ 3949794 w 262269"/>
                <a:gd name="T51" fmla="*/ 10259675 h 283804"/>
                <a:gd name="T52" fmla="*/ 3244467 w 262269"/>
                <a:gd name="T53" fmla="*/ 9460788 h 283804"/>
                <a:gd name="T54" fmla="*/ 2438411 w 262269"/>
                <a:gd name="T55" fmla="*/ 4195985 h 283804"/>
                <a:gd name="T56" fmla="*/ 4088380 w 262269"/>
                <a:gd name="T57" fmla="*/ 1442000 h 283804"/>
                <a:gd name="T58" fmla="*/ 6748486 w 262269"/>
                <a:gd name="T59" fmla="*/ 4194607 h 283804"/>
                <a:gd name="T60" fmla="*/ 5857598 w 262269"/>
                <a:gd name="T61" fmla="*/ 6203613 h 283804"/>
                <a:gd name="T62" fmla="*/ 5744646 w 262269"/>
                <a:gd name="T63" fmla="*/ 5929663 h 283804"/>
                <a:gd name="T64" fmla="*/ 5744646 w 262269"/>
                <a:gd name="T65" fmla="*/ 2459661 h 283804"/>
                <a:gd name="T66" fmla="*/ 2419562 w 262269"/>
                <a:gd name="T67" fmla="*/ 2459661 h 283804"/>
                <a:gd name="T68" fmla="*/ 2419562 w 262269"/>
                <a:gd name="T69" fmla="*/ 5929663 h 283804"/>
                <a:gd name="T70" fmla="*/ 2206223 w 262269"/>
                <a:gd name="T71" fmla="*/ 6151428 h 283804"/>
                <a:gd name="T72" fmla="*/ 2206223 w 262269"/>
                <a:gd name="T73" fmla="*/ 2250892 h 283804"/>
                <a:gd name="T74" fmla="*/ 4066300 w 262269"/>
                <a:gd name="T75" fmla="*/ 0 h 283804"/>
                <a:gd name="T76" fmla="*/ 8960908 w 262269"/>
                <a:gd name="T77" fmla="*/ 5625981 h 283804"/>
                <a:gd name="T78" fmla="*/ 8873084 w 262269"/>
                <a:gd name="T79" fmla="*/ 6552747 h 283804"/>
                <a:gd name="T80" fmla="*/ 8132602 w 262269"/>
                <a:gd name="T81" fmla="*/ 8393271 h 283804"/>
                <a:gd name="T82" fmla="*/ 6212453 w 262269"/>
                <a:gd name="T83" fmla="*/ 9398358 h 283804"/>
                <a:gd name="T84" fmla="*/ 6061790 w 262269"/>
                <a:gd name="T85" fmla="*/ 10312070 h 283804"/>
                <a:gd name="T86" fmla="*/ 5911210 w 262269"/>
                <a:gd name="T87" fmla="*/ 9398358 h 283804"/>
                <a:gd name="T88" fmla="*/ 7831383 w 262269"/>
                <a:gd name="T89" fmla="*/ 8341017 h 283804"/>
                <a:gd name="T90" fmla="*/ 7906695 w 262269"/>
                <a:gd name="T91" fmla="*/ 6683297 h 283804"/>
                <a:gd name="T92" fmla="*/ 8847984 w 262269"/>
                <a:gd name="T93" fmla="*/ 6122004 h 283804"/>
                <a:gd name="T94" fmla="*/ 7843990 w 262269"/>
                <a:gd name="T95" fmla="*/ 4255366 h 283804"/>
                <a:gd name="T96" fmla="*/ 4066300 w 262269"/>
                <a:gd name="T97" fmla="*/ 313303 h 283804"/>
                <a:gd name="T98" fmla="*/ 803229 w 262269"/>
                <a:gd name="T99" fmla="*/ 6161132 h 283804"/>
                <a:gd name="T100" fmla="*/ 1192297 w 262269"/>
                <a:gd name="T101" fmla="*/ 6839936 h 283804"/>
                <a:gd name="T102" fmla="*/ 2120958 w 262269"/>
                <a:gd name="T103" fmla="*/ 10142404 h 283804"/>
                <a:gd name="T104" fmla="*/ 1819759 w 262269"/>
                <a:gd name="T105" fmla="*/ 10155464 h 283804"/>
                <a:gd name="T106" fmla="*/ 941245 w 262269"/>
                <a:gd name="T107" fmla="*/ 7009651 h 283804"/>
                <a:gd name="T108" fmla="*/ 539667 w 262269"/>
                <a:gd name="T109" fmla="*/ 6330841 h 283804"/>
                <a:gd name="T110" fmla="*/ 4066300 w 262269"/>
                <a:gd name="T111" fmla="*/ 0 h 2838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62269" h="283804">
                  <a:moveTo>
                    <a:pt x="116503" y="100640"/>
                  </a:moveTo>
                  <a:cubicBezTo>
                    <a:pt x="108651" y="100640"/>
                    <a:pt x="102227" y="107064"/>
                    <a:pt x="102227" y="114916"/>
                  </a:cubicBezTo>
                  <a:cubicBezTo>
                    <a:pt x="102227" y="123124"/>
                    <a:pt x="108651" y="129191"/>
                    <a:pt x="116503" y="129191"/>
                  </a:cubicBezTo>
                  <a:cubicBezTo>
                    <a:pt x="124354" y="129191"/>
                    <a:pt x="130778" y="123124"/>
                    <a:pt x="130778" y="114916"/>
                  </a:cubicBezTo>
                  <a:cubicBezTo>
                    <a:pt x="130778" y="107064"/>
                    <a:pt x="124354" y="100640"/>
                    <a:pt x="116503" y="100640"/>
                  </a:cubicBezTo>
                  <a:close/>
                  <a:moveTo>
                    <a:pt x="116503" y="92075"/>
                  </a:moveTo>
                  <a:cubicBezTo>
                    <a:pt x="129351" y="92075"/>
                    <a:pt x="139343" y="102425"/>
                    <a:pt x="139343" y="114916"/>
                  </a:cubicBezTo>
                  <a:cubicBezTo>
                    <a:pt x="139343" y="127407"/>
                    <a:pt x="129351" y="137756"/>
                    <a:pt x="116503" y="137756"/>
                  </a:cubicBezTo>
                  <a:cubicBezTo>
                    <a:pt x="104012" y="137756"/>
                    <a:pt x="93662" y="127407"/>
                    <a:pt x="93662" y="114916"/>
                  </a:cubicBezTo>
                  <a:cubicBezTo>
                    <a:pt x="93662" y="102425"/>
                    <a:pt x="104012" y="92075"/>
                    <a:pt x="116503" y="92075"/>
                  </a:cubicBezTo>
                  <a:close/>
                  <a:moveTo>
                    <a:pt x="117114" y="76913"/>
                  </a:moveTo>
                  <a:cubicBezTo>
                    <a:pt x="95828" y="76913"/>
                    <a:pt x="78148" y="94214"/>
                    <a:pt x="78148" y="115480"/>
                  </a:cubicBezTo>
                  <a:cubicBezTo>
                    <a:pt x="78148" y="130258"/>
                    <a:pt x="86446" y="143233"/>
                    <a:pt x="99435" y="150082"/>
                  </a:cubicBezTo>
                  <a:cubicBezTo>
                    <a:pt x="100879" y="150802"/>
                    <a:pt x="101600" y="152605"/>
                    <a:pt x="101600" y="153686"/>
                  </a:cubicBezTo>
                  <a:lnTo>
                    <a:pt x="101600" y="258572"/>
                  </a:lnTo>
                  <a:lnTo>
                    <a:pt x="116393" y="273350"/>
                  </a:lnTo>
                  <a:lnTo>
                    <a:pt x="127938" y="261456"/>
                  </a:lnTo>
                  <a:lnTo>
                    <a:pt x="122526" y="256049"/>
                  </a:lnTo>
                  <a:cubicBezTo>
                    <a:pt x="119279" y="252445"/>
                    <a:pt x="119279" y="247038"/>
                    <a:pt x="122526" y="243794"/>
                  </a:cubicBezTo>
                  <a:lnTo>
                    <a:pt x="128299" y="237667"/>
                  </a:lnTo>
                  <a:lnTo>
                    <a:pt x="122887" y="232261"/>
                  </a:lnTo>
                  <a:cubicBezTo>
                    <a:pt x="119640" y="228656"/>
                    <a:pt x="119640" y="223250"/>
                    <a:pt x="122887" y="219645"/>
                  </a:cubicBezTo>
                  <a:lnTo>
                    <a:pt x="128299" y="214239"/>
                  </a:lnTo>
                  <a:lnTo>
                    <a:pt x="122887" y="208832"/>
                  </a:lnTo>
                  <a:cubicBezTo>
                    <a:pt x="121083" y="207391"/>
                    <a:pt x="120362" y="204868"/>
                    <a:pt x="120362" y="202705"/>
                  </a:cubicBezTo>
                  <a:cubicBezTo>
                    <a:pt x="120362" y="200182"/>
                    <a:pt x="121083" y="198019"/>
                    <a:pt x="122887" y="196217"/>
                  </a:cubicBezTo>
                  <a:lnTo>
                    <a:pt x="132629" y="186846"/>
                  </a:lnTo>
                  <a:lnTo>
                    <a:pt x="132629" y="153686"/>
                  </a:lnTo>
                  <a:cubicBezTo>
                    <a:pt x="132629" y="152605"/>
                    <a:pt x="133711" y="150802"/>
                    <a:pt x="134793" y="150082"/>
                  </a:cubicBezTo>
                  <a:cubicBezTo>
                    <a:pt x="148143" y="143233"/>
                    <a:pt x="156080" y="130258"/>
                    <a:pt x="156080" y="115480"/>
                  </a:cubicBezTo>
                  <a:cubicBezTo>
                    <a:pt x="156080" y="94214"/>
                    <a:pt x="138762" y="76913"/>
                    <a:pt x="117114" y="76913"/>
                  </a:cubicBezTo>
                  <a:close/>
                  <a:moveTo>
                    <a:pt x="117114" y="68263"/>
                  </a:moveTo>
                  <a:cubicBezTo>
                    <a:pt x="143092" y="68263"/>
                    <a:pt x="164739" y="89168"/>
                    <a:pt x="164739" y="115480"/>
                  </a:cubicBezTo>
                  <a:cubicBezTo>
                    <a:pt x="164739" y="132420"/>
                    <a:pt x="155720" y="147919"/>
                    <a:pt x="141288" y="156569"/>
                  </a:cubicBezTo>
                  <a:lnTo>
                    <a:pt x="141288" y="188648"/>
                  </a:lnTo>
                  <a:cubicBezTo>
                    <a:pt x="141288" y="189729"/>
                    <a:pt x="140927" y="190811"/>
                    <a:pt x="139845" y="191532"/>
                  </a:cubicBezTo>
                  <a:lnTo>
                    <a:pt x="129021" y="202345"/>
                  </a:lnTo>
                  <a:lnTo>
                    <a:pt x="132268" y="205949"/>
                  </a:lnTo>
                  <a:lnTo>
                    <a:pt x="137680" y="211355"/>
                  </a:lnTo>
                  <a:cubicBezTo>
                    <a:pt x="139123" y="212797"/>
                    <a:pt x="139123" y="215681"/>
                    <a:pt x="137680" y="217483"/>
                  </a:cubicBezTo>
                  <a:lnTo>
                    <a:pt x="129021" y="225773"/>
                  </a:lnTo>
                  <a:lnTo>
                    <a:pt x="132268" y="229377"/>
                  </a:lnTo>
                  <a:lnTo>
                    <a:pt x="137680" y="234423"/>
                  </a:lnTo>
                  <a:cubicBezTo>
                    <a:pt x="138401" y="235504"/>
                    <a:pt x="138762" y="236586"/>
                    <a:pt x="138762" y="237667"/>
                  </a:cubicBezTo>
                  <a:cubicBezTo>
                    <a:pt x="138762" y="238748"/>
                    <a:pt x="138401" y="239830"/>
                    <a:pt x="137680" y="240551"/>
                  </a:cubicBezTo>
                  <a:lnTo>
                    <a:pt x="128660" y="249561"/>
                  </a:lnTo>
                  <a:lnTo>
                    <a:pt x="137319" y="258572"/>
                  </a:lnTo>
                  <a:cubicBezTo>
                    <a:pt x="138041" y="259293"/>
                    <a:pt x="138401" y="260374"/>
                    <a:pt x="138401" y="261456"/>
                  </a:cubicBezTo>
                  <a:cubicBezTo>
                    <a:pt x="138401" y="262537"/>
                    <a:pt x="138041" y="263618"/>
                    <a:pt x="137319" y="264700"/>
                  </a:cubicBezTo>
                  <a:lnTo>
                    <a:pt x="119279" y="282361"/>
                  </a:lnTo>
                  <a:cubicBezTo>
                    <a:pt x="118558" y="283082"/>
                    <a:pt x="117475" y="283803"/>
                    <a:pt x="116393" y="283803"/>
                  </a:cubicBezTo>
                  <a:cubicBezTo>
                    <a:pt x="115310" y="283803"/>
                    <a:pt x="113867" y="283082"/>
                    <a:pt x="113146" y="282361"/>
                  </a:cubicBezTo>
                  <a:lnTo>
                    <a:pt x="94384" y="263618"/>
                  </a:lnTo>
                  <a:cubicBezTo>
                    <a:pt x="93663" y="262537"/>
                    <a:pt x="92941" y="261816"/>
                    <a:pt x="92941" y="260374"/>
                  </a:cubicBezTo>
                  <a:lnTo>
                    <a:pt x="92941" y="156569"/>
                  </a:lnTo>
                  <a:cubicBezTo>
                    <a:pt x="78870" y="147919"/>
                    <a:pt x="69850" y="132420"/>
                    <a:pt x="69850" y="115480"/>
                  </a:cubicBezTo>
                  <a:cubicBezTo>
                    <a:pt x="69850" y="89168"/>
                    <a:pt x="90776" y="68263"/>
                    <a:pt x="117114" y="68263"/>
                  </a:cubicBezTo>
                  <a:close/>
                  <a:moveTo>
                    <a:pt x="117116" y="39688"/>
                  </a:moveTo>
                  <a:cubicBezTo>
                    <a:pt x="137604" y="39688"/>
                    <a:pt x="156294" y="47586"/>
                    <a:pt x="170671" y="61947"/>
                  </a:cubicBezTo>
                  <a:cubicBezTo>
                    <a:pt x="185049" y="76308"/>
                    <a:pt x="193316" y="95337"/>
                    <a:pt x="193316" y="115442"/>
                  </a:cubicBezTo>
                  <a:cubicBezTo>
                    <a:pt x="193316" y="135907"/>
                    <a:pt x="185049" y="154935"/>
                    <a:pt x="170671" y="169296"/>
                  </a:cubicBezTo>
                  <a:cubicBezTo>
                    <a:pt x="169953" y="170014"/>
                    <a:pt x="168874" y="170732"/>
                    <a:pt x="167796" y="170732"/>
                  </a:cubicBezTo>
                  <a:cubicBezTo>
                    <a:pt x="166718" y="170732"/>
                    <a:pt x="165639" y="170014"/>
                    <a:pt x="164561" y="169296"/>
                  </a:cubicBezTo>
                  <a:cubicBezTo>
                    <a:pt x="163123" y="167501"/>
                    <a:pt x="163123" y="164988"/>
                    <a:pt x="164561" y="163193"/>
                  </a:cubicBezTo>
                  <a:cubicBezTo>
                    <a:pt x="177501" y="150268"/>
                    <a:pt x="184689" y="133393"/>
                    <a:pt x="184689" y="115442"/>
                  </a:cubicBezTo>
                  <a:cubicBezTo>
                    <a:pt x="184689" y="97491"/>
                    <a:pt x="177501" y="80617"/>
                    <a:pt x="164561" y="67692"/>
                  </a:cubicBezTo>
                  <a:cubicBezTo>
                    <a:pt x="151981" y="55126"/>
                    <a:pt x="135088" y="48305"/>
                    <a:pt x="117116" y="48305"/>
                  </a:cubicBezTo>
                  <a:cubicBezTo>
                    <a:pt x="99144" y="48305"/>
                    <a:pt x="82250" y="55126"/>
                    <a:pt x="69311" y="67692"/>
                  </a:cubicBezTo>
                  <a:cubicBezTo>
                    <a:pt x="56730" y="80617"/>
                    <a:pt x="49542" y="97491"/>
                    <a:pt x="49542" y="115442"/>
                  </a:cubicBezTo>
                  <a:cubicBezTo>
                    <a:pt x="49542" y="133393"/>
                    <a:pt x="56730" y="150268"/>
                    <a:pt x="69311" y="163193"/>
                  </a:cubicBezTo>
                  <a:cubicBezTo>
                    <a:pt x="71108" y="164988"/>
                    <a:pt x="71108" y="167501"/>
                    <a:pt x="69311" y="169296"/>
                  </a:cubicBezTo>
                  <a:cubicBezTo>
                    <a:pt x="67873" y="171091"/>
                    <a:pt x="64997" y="171091"/>
                    <a:pt x="63200" y="169296"/>
                  </a:cubicBezTo>
                  <a:cubicBezTo>
                    <a:pt x="49182" y="154935"/>
                    <a:pt x="41275" y="135907"/>
                    <a:pt x="41275" y="115442"/>
                  </a:cubicBezTo>
                  <a:cubicBezTo>
                    <a:pt x="41275" y="95337"/>
                    <a:pt x="49182" y="76308"/>
                    <a:pt x="63200" y="61947"/>
                  </a:cubicBezTo>
                  <a:cubicBezTo>
                    <a:pt x="77578" y="47586"/>
                    <a:pt x="96628" y="39688"/>
                    <a:pt x="117116" y="39688"/>
                  </a:cubicBezTo>
                  <a:close/>
                  <a:moveTo>
                    <a:pt x="116483" y="0"/>
                  </a:moveTo>
                  <a:cubicBezTo>
                    <a:pt x="180837" y="0"/>
                    <a:pt x="232966" y="51731"/>
                    <a:pt x="233326" y="116036"/>
                  </a:cubicBezTo>
                  <a:cubicBezTo>
                    <a:pt x="233685" y="118192"/>
                    <a:pt x="238359" y="132921"/>
                    <a:pt x="256694" y="154835"/>
                  </a:cubicBezTo>
                  <a:cubicBezTo>
                    <a:pt x="259211" y="157709"/>
                    <a:pt x="263166" y="163457"/>
                    <a:pt x="262087" y="170282"/>
                  </a:cubicBezTo>
                  <a:cubicBezTo>
                    <a:pt x="261368" y="173156"/>
                    <a:pt x="259930" y="177108"/>
                    <a:pt x="254178" y="180341"/>
                  </a:cubicBezTo>
                  <a:cubicBezTo>
                    <a:pt x="246268" y="185011"/>
                    <a:pt x="237281" y="188604"/>
                    <a:pt x="232966" y="190759"/>
                  </a:cubicBezTo>
                  <a:cubicBezTo>
                    <a:pt x="233685" y="198303"/>
                    <a:pt x="235483" y="217703"/>
                    <a:pt x="232966" y="230995"/>
                  </a:cubicBezTo>
                  <a:cubicBezTo>
                    <a:pt x="229731" y="246442"/>
                    <a:pt x="203486" y="248957"/>
                    <a:pt x="188386" y="248957"/>
                  </a:cubicBezTo>
                  <a:cubicBezTo>
                    <a:pt x="184432" y="248957"/>
                    <a:pt x="177961" y="250035"/>
                    <a:pt x="177961" y="258657"/>
                  </a:cubicBezTo>
                  <a:lnTo>
                    <a:pt x="177961" y="279134"/>
                  </a:lnTo>
                  <a:cubicBezTo>
                    <a:pt x="177961" y="281648"/>
                    <a:pt x="175803" y="283804"/>
                    <a:pt x="173646" y="283804"/>
                  </a:cubicBezTo>
                  <a:cubicBezTo>
                    <a:pt x="171130" y="283804"/>
                    <a:pt x="169332" y="281648"/>
                    <a:pt x="169332" y="279134"/>
                  </a:cubicBezTo>
                  <a:lnTo>
                    <a:pt x="169332" y="258657"/>
                  </a:lnTo>
                  <a:cubicBezTo>
                    <a:pt x="169332" y="247520"/>
                    <a:pt x="176522" y="240335"/>
                    <a:pt x="188386" y="240335"/>
                  </a:cubicBezTo>
                  <a:cubicBezTo>
                    <a:pt x="208879" y="240335"/>
                    <a:pt x="223259" y="235665"/>
                    <a:pt x="224338" y="229558"/>
                  </a:cubicBezTo>
                  <a:cubicBezTo>
                    <a:pt x="227214" y="214110"/>
                    <a:pt x="223979" y="188604"/>
                    <a:pt x="223979" y="188604"/>
                  </a:cubicBezTo>
                  <a:cubicBezTo>
                    <a:pt x="223619" y="186448"/>
                    <a:pt x="224698" y="184652"/>
                    <a:pt x="226495" y="183934"/>
                  </a:cubicBezTo>
                  <a:cubicBezTo>
                    <a:pt x="226855" y="183934"/>
                    <a:pt x="239438" y="178904"/>
                    <a:pt x="249864" y="172797"/>
                  </a:cubicBezTo>
                  <a:cubicBezTo>
                    <a:pt x="253099" y="171001"/>
                    <a:pt x="253459" y="169205"/>
                    <a:pt x="253459" y="168486"/>
                  </a:cubicBezTo>
                  <a:cubicBezTo>
                    <a:pt x="254178" y="165971"/>
                    <a:pt x="252021" y="162379"/>
                    <a:pt x="250223" y="160223"/>
                  </a:cubicBezTo>
                  <a:cubicBezTo>
                    <a:pt x="228652" y="134717"/>
                    <a:pt x="224698" y="117833"/>
                    <a:pt x="224698" y="117114"/>
                  </a:cubicBezTo>
                  <a:lnTo>
                    <a:pt x="224698" y="116396"/>
                  </a:lnTo>
                  <a:cubicBezTo>
                    <a:pt x="224698" y="56761"/>
                    <a:pt x="176163" y="8622"/>
                    <a:pt x="116483" y="8622"/>
                  </a:cubicBezTo>
                  <a:cubicBezTo>
                    <a:pt x="57163" y="8622"/>
                    <a:pt x="8628" y="56761"/>
                    <a:pt x="8628" y="116396"/>
                  </a:cubicBezTo>
                  <a:cubicBezTo>
                    <a:pt x="8628" y="135076"/>
                    <a:pt x="13661" y="153757"/>
                    <a:pt x="23009" y="169564"/>
                  </a:cubicBezTo>
                  <a:cubicBezTo>
                    <a:pt x="23009" y="169923"/>
                    <a:pt x="23009" y="169923"/>
                    <a:pt x="23009" y="169923"/>
                  </a:cubicBezTo>
                  <a:cubicBezTo>
                    <a:pt x="26604" y="176030"/>
                    <a:pt x="30199" y="182137"/>
                    <a:pt x="34154" y="188245"/>
                  </a:cubicBezTo>
                  <a:cubicBezTo>
                    <a:pt x="40985" y="199022"/>
                    <a:pt x="47096" y="209081"/>
                    <a:pt x="51051" y="217703"/>
                  </a:cubicBezTo>
                  <a:cubicBezTo>
                    <a:pt x="60039" y="237461"/>
                    <a:pt x="60398" y="277697"/>
                    <a:pt x="60758" y="279134"/>
                  </a:cubicBezTo>
                  <a:cubicBezTo>
                    <a:pt x="60758" y="281648"/>
                    <a:pt x="58601" y="283804"/>
                    <a:pt x="56444" y="283804"/>
                  </a:cubicBezTo>
                  <a:cubicBezTo>
                    <a:pt x="53927" y="283804"/>
                    <a:pt x="52130" y="281648"/>
                    <a:pt x="52130" y="279493"/>
                  </a:cubicBezTo>
                  <a:cubicBezTo>
                    <a:pt x="52130" y="279134"/>
                    <a:pt x="51410" y="239257"/>
                    <a:pt x="43142" y="221295"/>
                  </a:cubicBezTo>
                  <a:cubicBezTo>
                    <a:pt x="39546" y="213033"/>
                    <a:pt x="33435" y="203333"/>
                    <a:pt x="26963" y="192915"/>
                  </a:cubicBezTo>
                  <a:cubicBezTo>
                    <a:pt x="23009" y="186808"/>
                    <a:pt x="19054" y="180341"/>
                    <a:pt x="15818" y="174593"/>
                  </a:cubicBezTo>
                  <a:cubicBezTo>
                    <a:pt x="15818" y="174234"/>
                    <a:pt x="15818" y="174234"/>
                    <a:pt x="15459" y="174234"/>
                  </a:cubicBezTo>
                  <a:cubicBezTo>
                    <a:pt x="5752" y="156990"/>
                    <a:pt x="0" y="136873"/>
                    <a:pt x="0" y="116396"/>
                  </a:cubicBezTo>
                  <a:cubicBezTo>
                    <a:pt x="0" y="52090"/>
                    <a:pt x="52489" y="0"/>
                    <a:pt x="1164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DD6AD35-28FC-14F5-9F7C-45AE9CDC4D95}"/>
              </a:ext>
            </a:extLst>
          </p:cNvPr>
          <p:cNvGrpSpPr/>
          <p:nvPr/>
        </p:nvGrpSpPr>
        <p:grpSpPr>
          <a:xfrm>
            <a:off x="254122" y="2978579"/>
            <a:ext cx="914400" cy="914400"/>
            <a:chOff x="2904275" y="4814190"/>
            <a:chExt cx="1243008" cy="1239040"/>
          </a:xfrm>
        </p:grpSpPr>
        <p:sp>
          <p:nvSpPr>
            <p:cNvPr id="79" name="Freeform 201">
              <a:extLst>
                <a:ext uri="{FF2B5EF4-FFF2-40B4-BE49-F238E27FC236}">
                  <a16:creationId xmlns:a16="http://schemas.microsoft.com/office/drawing/2014/main" id="{4C016484-4C16-C592-179D-E598FAFC2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4275" y="4814190"/>
              <a:ext cx="1243008" cy="1239040"/>
            </a:xfrm>
            <a:prstGeom prst="roundRect">
              <a:avLst>
                <a:gd name="adj" fmla="val 12957"/>
              </a:avLst>
            </a:prstGeom>
            <a:solidFill>
              <a:srgbClr val="FF7E79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5" name="Freeform 1045">
              <a:extLst>
                <a:ext uri="{FF2B5EF4-FFF2-40B4-BE49-F238E27FC236}">
                  <a16:creationId xmlns:a16="http://schemas.microsoft.com/office/drawing/2014/main" id="{B2EFED05-6456-3064-5CC8-4E5902D4C3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01394" y="5080749"/>
              <a:ext cx="705922" cy="705922"/>
            </a:xfrm>
            <a:custGeom>
              <a:avLst/>
              <a:gdLst>
                <a:gd name="T0" fmla="*/ 3118372 w 283803"/>
                <a:gd name="T1" fmla="*/ 9273577 h 283804"/>
                <a:gd name="T2" fmla="*/ 2999075 w 283803"/>
                <a:gd name="T3" fmla="*/ 7902478 h 283804"/>
                <a:gd name="T4" fmla="*/ 2999075 w 283803"/>
                <a:gd name="T5" fmla="*/ 8234742 h 283804"/>
                <a:gd name="T6" fmla="*/ 2181851 w 283803"/>
                <a:gd name="T7" fmla="*/ 7902478 h 283804"/>
                <a:gd name="T8" fmla="*/ 1095911 w 283803"/>
                <a:gd name="T9" fmla="*/ 8068648 h 283804"/>
                <a:gd name="T10" fmla="*/ 8292236 w 283803"/>
                <a:gd name="T11" fmla="*/ 7784571 h 283804"/>
                <a:gd name="T12" fmla="*/ 9128374 w 283803"/>
                <a:gd name="T13" fmla="*/ 7475515 h 283804"/>
                <a:gd name="T14" fmla="*/ 6259951 w 283803"/>
                <a:gd name="T15" fmla="*/ 7475515 h 283804"/>
                <a:gd name="T16" fmla="*/ 7109393 w 283803"/>
                <a:gd name="T17" fmla="*/ 7784571 h 283804"/>
                <a:gd name="T18" fmla="*/ 8557626 w 283803"/>
                <a:gd name="T19" fmla="*/ 6921906 h 283804"/>
                <a:gd name="T20" fmla="*/ 8862900 w 283803"/>
                <a:gd name="T21" fmla="*/ 8351077 h 283804"/>
                <a:gd name="T22" fmla="*/ 8557626 w 283803"/>
                <a:gd name="T23" fmla="*/ 6921906 h 283804"/>
                <a:gd name="T24" fmla="*/ 7427965 w 283803"/>
                <a:gd name="T25" fmla="*/ 7784571 h 283804"/>
                <a:gd name="T26" fmla="*/ 5941424 w 283803"/>
                <a:gd name="T27" fmla="*/ 7475515 h 283804"/>
                <a:gd name="T28" fmla="*/ 2351148 w 283803"/>
                <a:gd name="T29" fmla="*/ 7165902 h 283804"/>
                <a:gd name="T30" fmla="*/ 2185030 w 283803"/>
                <a:gd name="T31" fmla="*/ 6287391 h 283804"/>
                <a:gd name="T32" fmla="*/ 1262085 w 283803"/>
                <a:gd name="T33" fmla="*/ 7255145 h 283804"/>
                <a:gd name="T34" fmla="*/ 3151827 w 283803"/>
                <a:gd name="T35" fmla="*/ 5710597 h 283804"/>
                <a:gd name="T36" fmla="*/ 2999567 w 283803"/>
                <a:gd name="T37" fmla="*/ 7168064 h 283804"/>
                <a:gd name="T38" fmla="*/ 4312451 w 283803"/>
                <a:gd name="T39" fmla="*/ 5451914 h 283804"/>
                <a:gd name="T40" fmla="*/ 3980174 w 283803"/>
                <a:gd name="T41" fmla="*/ 5451914 h 283804"/>
                <a:gd name="T42" fmla="*/ 8292236 w 283803"/>
                <a:gd name="T43" fmla="*/ 5747843 h 283804"/>
                <a:gd name="T44" fmla="*/ 9128374 w 283803"/>
                <a:gd name="T45" fmla="*/ 5429271 h 283804"/>
                <a:gd name="T46" fmla="*/ 6259951 w 283803"/>
                <a:gd name="T47" fmla="*/ 5429271 h 283804"/>
                <a:gd name="T48" fmla="*/ 7109393 w 283803"/>
                <a:gd name="T49" fmla="*/ 5747843 h 283804"/>
                <a:gd name="T50" fmla="*/ 8557626 w 283803"/>
                <a:gd name="T51" fmla="*/ 4845311 h 283804"/>
                <a:gd name="T52" fmla="*/ 8862900 w 283803"/>
                <a:gd name="T53" fmla="*/ 6331767 h 283804"/>
                <a:gd name="T54" fmla="*/ 8557626 w 283803"/>
                <a:gd name="T55" fmla="*/ 4845311 h 283804"/>
                <a:gd name="T56" fmla="*/ 7427965 w 283803"/>
                <a:gd name="T57" fmla="*/ 5747843 h 283804"/>
                <a:gd name="T58" fmla="*/ 5941424 w 283803"/>
                <a:gd name="T59" fmla="*/ 5429271 h 283804"/>
                <a:gd name="T60" fmla="*/ 3274922 w 283803"/>
                <a:gd name="T61" fmla="*/ 4528072 h 283804"/>
                <a:gd name="T62" fmla="*/ 1252616 w 283803"/>
                <a:gd name="T63" fmla="*/ 4383857 h 283804"/>
                <a:gd name="T64" fmla="*/ 9750301 w 283803"/>
                <a:gd name="T65" fmla="*/ 8941475 h 283804"/>
                <a:gd name="T66" fmla="*/ 1252352 w 283803"/>
                <a:gd name="T67" fmla="*/ 3345592 h 283804"/>
                <a:gd name="T68" fmla="*/ 1252352 w 283803"/>
                <a:gd name="T69" fmla="*/ 3677775 h 283804"/>
                <a:gd name="T70" fmla="*/ 9520164 w 283803"/>
                <a:gd name="T71" fmla="*/ 3181401 h 283804"/>
                <a:gd name="T72" fmla="*/ 9270972 w 283803"/>
                <a:gd name="T73" fmla="*/ 3394358 h 283804"/>
                <a:gd name="T74" fmla="*/ 7822809 w 283803"/>
                <a:gd name="T75" fmla="*/ 3181401 h 283804"/>
                <a:gd name="T76" fmla="*/ 7609869 w 283803"/>
                <a:gd name="T77" fmla="*/ 3394358 h 283804"/>
                <a:gd name="T78" fmla="*/ 8696452 w 283803"/>
                <a:gd name="T79" fmla="*/ 3280984 h 283804"/>
                <a:gd name="T80" fmla="*/ 5567910 w 283803"/>
                <a:gd name="T81" fmla="*/ 2597653 h 283804"/>
                <a:gd name="T82" fmla="*/ 10011726 w 283803"/>
                <a:gd name="T83" fmla="*/ 2858738 h 283804"/>
                <a:gd name="T84" fmla="*/ 4154891 w 283803"/>
                <a:gd name="T85" fmla="*/ 2249619 h 283804"/>
                <a:gd name="T86" fmla="*/ 2941884 w 283803"/>
                <a:gd name="T87" fmla="*/ 2415698 h 283804"/>
                <a:gd name="T88" fmla="*/ 2467067 w 283803"/>
                <a:gd name="T89" fmla="*/ 2415698 h 283804"/>
                <a:gd name="T90" fmla="*/ 1255753 w 283803"/>
                <a:gd name="T91" fmla="*/ 2249619 h 283804"/>
                <a:gd name="T92" fmla="*/ 5371807 w 283803"/>
                <a:gd name="T93" fmla="*/ 1239980 h 283804"/>
                <a:gd name="T94" fmla="*/ 993395 w 283803"/>
                <a:gd name="T95" fmla="*/ 313303 h 283804"/>
                <a:gd name="T96" fmla="*/ 7240845 w 283803"/>
                <a:gd name="T97" fmla="*/ 9985798 h 283804"/>
                <a:gd name="T98" fmla="*/ 5005832 w 283803"/>
                <a:gd name="T99" fmla="*/ 8693476 h 283804"/>
                <a:gd name="T100" fmla="*/ 7920500 w 283803"/>
                <a:gd name="T101" fmla="*/ 978943 h 283804"/>
                <a:gd name="T102" fmla="*/ 5371807 w 283803"/>
                <a:gd name="T103" fmla="*/ 1553288 h 283804"/>
                <a:gd name="T104" fmla="*/ 993395 w 283803"/>
                <a:gd name="T105" fmla="*/ 313303 h 283804"/>
                <a:gd name="T106" fmla="*/ 8234169 w 283803"/>
                <a:gd name="T107" fmla="*/ 2284392 h 283804"/>
                <a:gd name="T108" fmla="*/ 9750301 w 283803"/>
                <a:gd name="T109" fmla="*/ 9267823 h 283804"/>
                <a:gd name="T110" fmla="*/ 993395 w 283803"/>
                <a:gd name="T111" fmla="*/ 10312070 h 2838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3803" h="283804">
                  <a:moveTo>
                    <a:pt x="34471" y="246063"/>
                  </a:moveTo>
                  <a:lnTo>
                    <a:pt x="85819" y="246063"/>
                  </a:lnTo>
                  <a:cubicBezTo>
                    <a:pt x="88333" y="246063"/>
                    <a:pt x="90128" y="248261"/>
                    <a:pt x="90128" y="250826"/>
                  </a:cubicBezTo>
                  <a:cubicBezTo>
                    <a:pt x="90128" y="253024"/>
                    <a:pt x="88333" y="255222"/>
                    <a:pt x="85819" y="255222"/>
                  </a:cubicBezTo>
                  <a:lnTo>
                    <a:pt x="34471" y="255222"/>
                  </a:lnTo>
                  <a:cubicBezTo>
                    <a:pt x="31958" y="255222"/>
                    <a:pt x="30162" y="253024"/>
                    <a:pt x="30162" y="250826"/>
                  </a:cubicBezTo>
                  <a:cubicBezTo>
                    <a:pt x="30162" y="248261"/>
                    <a:pt x="31958" y="246063"/>
                    <a:pt x="34471" y="246063"/>
                  </a:cubicBezTo>
                  <a:close/>
                  <a:moveTo>
                    <a:pt x="82536" y="217488"/>
                  </a:moveTo>
                  <a:lnTo>
                    <a:pt x="114314" y="217488"/>
                  </a:lnTo>
                  <a:cubicBezTo>
                    <a:pt x="116505" y="217488"/>
                    <a:pt x="118697" y="219774"/>
                    <a:pt x="118697" y="222060"/>
                  </a:cubicBezTo>
                  <a:cubicBezTo>
                    <a:pt x="118697" y="224346"/>
                    <a:pt x="116505" y="226632"/>
                    <a:pt x="114314" y="226632"/>
                  </a:cubicBezTo>
                  <a:lnTo>
                    <a:pt x="82536" y="226632"/>
                  </a:lnTo>
                  <a:cubicBezTo>
                    <a:pt x="79979" y="226632"/>
                    <a:pt x="77787" y="224346"/>
                    <a:pt x="77787" y="222060"/>
                  </a:cubicBezTo>
                  <a:cubicBezTo>
                    <a:pt x="77787" y="219774"/>
                    <a:pt x="79979" y="217488"/>
                    <a:pt x="82536" y="217488"/>
                  </a:cubicBezTo>
                  <a:close/>
                  <a:moveTo>
                    <a:pt x="34483" y="217488"/>
                  </a:moveTo>
                  <a:lnTo>
                    <a:pt x="60047" y="217488"/>
                  </a:lnTo>
                  <a:cubicBezTo>
                    <a:pt x="62567" y="217488"/>
                    <a:pt x="64727" y="219774"/>
                    <a:pt x="64727" y="222060"/>
                  </a:cubicBezTo>
                  <a:cubicBezTo>
                    <a:pt x="64727" y="224346"/>
                    <a:pt x="62567" y="226632"/>
                    <a:pt x="60047" y="226632"/>
                  </a:cubicBezTo>
                  <a:lnTo>
                    <a:pt x="34483" y="226632"/>
                  </a:lnTo>
                  <a:cubicBezTo>
                    <a:pt x="31963" y="226632"/>
                    <a:pt x="30162" y="224346"/>
                    <a:pt x="30162" y="222060"/>
                  </a:cubicBezTo>
                  <a:cubicBezTo>
                    <a:pt x="30162" y="219774"/>
                    <a:pt x="31963" y="217488"/>
                    <a:pt x="34483" y="217488"/>
                  </a:cubicBezTo>
                  <a:close/>
                  <a:moveTo>
                    <a:pt x="235512" y="198650"/>
                  </a:moveTo>
                  <a:cubicBezTo>
                    <a:pt x="231129" y="198650"/>
                    <a:pt x="228207" y="202194"/>
                    <a:pt x="228207" y="205737"/>
                  </a:cubicBezTo>
                  <a:lnTo>
                    <a:pt x="228207" y="214242"/>
                  </a:lnTo>
                  <a:cubicBezTo>
                    <a:pt x="228207" y="218494"/>
                    <a:pt x="231129" y="221329"/>
                    <a:pt x="235512" y="221329"/>
                  </a:cubicBezTo>
                  <a:lnTo>
                    <a:pt x="243913" y="221329"/>
                  </a:lnTo>
                  <a:cubicBezTo>
                    <a:pt x="247931" y="221329"/>
                    <a:pt x="251219" y="218494"/>
                    <a:pt x="251219" y="214242"/>
                  </a:cubicBezTo>
                  <a:lnTo>
                    <a:pt x="251219" y="205737"/>
                  </a:lnTo>
                  <a:cubicBezTo>
                    <a:pt x="251219" y="202194"/>
                    <a:pt x="247931" y="198650"/>
                    <a:pt x="243913" y="198650"/>
                  </a:cubicBezTo>
                  <a:lnTo>
                    <a:pt x="235512" y="198650"/>
                  </a:lnTo>
                  <a:close/>
                  <a:moveTo>
                    <a:pt x="179584" y="198650"/>
                  </a:moveTo>
                  <a:cubicBezTo>
                    <a:pt x="175566" y="198650"/>
                    <a:pt x="172279" y="202194"/>
                    <a:pt x="172279" y="205737"/>
                  </a:cubicBezTo>
                  <a:lnTo>
                    <a:pt x="172279" y="214242"/>
                  </a:lnTo>
                  <a:cubicBezTo>
                    <a:pt x="172279" y="218494"/>
                    <a:pt x="175566" y="221329"/>
                    <a:pt x="179584" y="221329"/>
                  </a:cubicBezTo>
                  <a:lnTo>
                    <a:pt x="188350" y="221329"/>
                  </a:lnTo>
                  <a:cubicBezTo>
                    <a:pt x="192368" y="221329"/>
                    <a:pt x="195656" y="218494"/>
                    <a:pt x="195656" y="214242"/>
                  </a:cubicBezTo>
                  <a:lnTo>
                    <a:pt x="195656" y="205737"/>
                  </a:lnTo>
                  <a:cubicBezTo>
                    <a:pt x="195656" y="202194"/>
                    <a:pt x="192368" y="198650"/>
                    <a:pt x="188350" y="198650"/>
                  </a:cubicBezTo>
                  <a:lnTo>
                    <a:pt x="179584" y="198650"/>
                  </a:lnTo>
                  <a:close/>
                  <a:moveTo>
                    <a:pt x="235512" y="190500"/>
                  </a:moveTo>
                  <a:lnTo>
                    <a:pt x="243913" y="190500"/>
                  </a:lnTo>
                  <a:cubicBezTo>
                    <a:pt x="253045" y="190500"/>
                    <a:pt x="259985" y="197233"/>
                    <a:pt x="259985" y="205737"/>
                  </a:cubicBezTo>
                  <a:lnTo>
                    <a:pt x="259985" y="214242"/>
                  </a:lnTo>
                  <a:cubicBezTo>
                    <a:pt x="259985" y="222746"/>
                    <a:pt x="253045" y="229834"/>
                    <a:pt x="243913" y="229834"/>
                  </a:cubicBezTo>
                  <a:lnTo>
                    <a:pt x="235512" y="229834"/>
                  </a:lnTo>
                  <a:cubicBezTo>
                    <a:pt x="226381" y="229834"/>
                    <a:pt x="219075" y="222746"/>
                    <a:pt x="219075" y="214242"/>
                  </a:cubicBezTo>
                  <a:lnTo>
                    <a:pt x="219075" y="205737"/>
                  </a:lnTo>
                  <a:cubicBezTo>
                    <a:pt x="219075" y="197233"/>
                    <a:pt x="226381" y="190500"/>
                    <a:pt x="235512" y="190500"/>
                  </a:cubicBezTo>
                  <a:close/>
                  <a:moveTo>
                    <a:pt x="179584" y="190500"/>
                  </a:moveTo>
                  <a:lnTo>
                    <a:pt x="188350" y="190500"/>
                  </a:lnTo>
                  <a:cubicBezTo>
                    <a:pt x="197117" y="190500"/>
                    <a:pt x="204422" y="197233"/>
                    <a:pt x="204422" y="205737"/>
                  </a:cubicBezTo>
                  <a:lnTo>
                    <a:pt x="204422" y="214242"/>
                  </a:lnTo>
                  <a:cubicBezTo>
                    <a:pt x="204422" y="222746"/>
                    <a:pt x="197117" y="229834"/>
                    <a:pt x="188350" y="229834"/>
                  </a:cubicBezTo>
                  <a:lnTo>
                    <a:pt x="179584" y="229834"/>
                  </a:lnTo>
                  <a:cubicBezTo>
                    <a:pt x="170818" y="229834"/>
                    <a:pt x="163512" y="222746"/>
                    <a:pt x="163512" y="214242"/>
                  </a:cubicBezTo>
                  <a:lnTo>
                    <a:pt x="163512" y="205737"/>
                  </a:lnTo>
                  <a:cubicBezTo>
                    <a:pt x="163512" y="197233"/>
                    <a:pt x="170818" y="190500"/>
                    <a:pt x="179584" y="190500"/>
                  </a:cubicBezTo>
                  <a:close/>
                  <a:moveTo>
                    <a:pt x="60134" y="173038"/>
                  </a:moveTo>
                  <a:cubicBezTo>
                    <a:pt x="62801" y="173038"/>
                    <a:pt x="64706" y="175236"/>
                    <a:pt x="64706" y="177434"/>
                  </a:cubicBezTo>
                  <a:lnTo>
                    <a:pt x="64706" y="197217"/>
                  </a:lnTo>
                  <a:cubicBezTo>
                    <a:pt x="64706" y="199415"/>
                    <a:pt x="62801" y="201247"/>
                    <a:pt x="60134" y="201247"/>
                  </a:cubicBezTo>
                  <a:cubicBezTo>
                    <a:pt x="57467" y="201247"/>
                    <a:pt x="55562" y="199415"/>
                    <a:pt x="55562" y="197217"/>
                  </a:cubicBezTo>
                  <a:lnTo>
                    <a:pt x="55562" y="177434"/>
                  </a:lnTo>
                  <a:cubicBezTo>
                    <a:pt x="55562" y="175236"/>
                    <a:pt x="57467" y="173038"/>
                    <a:pt x="60134" y="173038"/>
                  </a:cubicBezTo>
                  <a:close/>
                  <a:moveTo>
                    <a:pt x="34734" y="161925"/>
                  </a:moveTo>
                  <a:cubicBezTo>
                    <a:pt x="37020" y="161925"/>
                    <a:pt x="39306" y="163689"/>
                    <a:pt x="39306" y="166158"/>
                  </a:cubicBezTo>
                  <a:lnTo>
                    <a:pt x="39306" y="195792"/>
                  </a:lnTo>
                  <a:cubicBezTo>
                    <a:pt x="39306" y="197908"/>
                    <a:pt x="37020" y="199672"/>
                    <a:pt x="34734" y="199672"/>
                  </a:cubicBezTo>
                  <a:cubicBezTo>
                    <a:pt x="32067" y="199672"/>
                    <a:pt x="30162" y="197908"/>
                    <a:pt x="30162" y="195792"/>
                  </a:cubicBezTo>
                  <a:lnTo>
                    <a:pt x="30162" y="166158"/>
                  </a:lnTo>
                  <a:cubicBezTo>
                    <a:pt x="30162" y="163689"/>
                    <a:pt x="32067" y="161925"/>
                    <a:pt x="34734" y="161925"/>
                  </a:cubicBezTo>
                  <a:close/>
                  <a:moveTo>
                    <a:pt x="86741" y="157163"/>
                  </a:moveTo>
                  <a:cubicBezTo>
                    <a:pt x="89408" y="157163"/>
                    <a:pt x="91694" y="158970"/>
                    <a:pt x="91694" y="161500"/>
                  </a:cubicBezTo>
                  <a:lnTo>
                    <a:pt x="91694" y="197276"/>
                  </a:lnTo>
                  <a:cubicBezTo>
                    <a:pt x="91694" y="199445"/>
                    <a:pt x="89408" y="201252"/>
                    <a:pt x="86741" y="201252"/>
                  </a:cubicBezTo>
                  <a:cubicBezTo>
                    <a:pt x="84455" y="201252"/>
                    <a:pt x="82550" y="199445"/>
                    <a:pt x="82550" y="197276"/>
                  </a:cubicBezTo>
                  <a:lnTo>
                    <a:pt x="82550" y="161500"/>
                  </a:lnTo>
                  <a:cubicBezTo>
                    <a:pt x="82550" y="158970"/>
                    <a:pt x="84455" y="157163"/>
                    <a:pt x="86741" y="157163"/>
                  </a:cubicBezTo>
                  <a:close/>
                  <a:moveTo>
                    <a:pt x="114109" y="146050"/>
                  </a:moveTo>
                  <a:cubicBezTo>
                    <a:pt x="116395" y="146050"/>
                    <a:pt x="118681" y="147866"/>
                    <a:pt x="118681" y="150045"/>
                  </a:cubicBezTo>
                  <a:lnTo>
                    <a:pt x="118681" y="197255"/>
                  </a:lnTo>
                  <a:cubicBezTo>
                    <a:pt x="118681" y="199434"/>
                    <a:pt x="116395" y="201250"/>
                    <a:pt x="114109" y="201250"/>
                  </a:cubicBezTo>
                  <a:cubicBezTo>
                    <a:pt x="111823" y="201250"/>
                    <a:pt x="109537" y="199434"/>
                    <a:pt x="109537" y="197255"/>
                  </a:cubicBezTo>
                  <a:lnTo>
                    <a:pt x="109537" y="150045"/>
                  </a:lnTo>
                  <a:cubicBezTo>
                    <a:pt x="109537" y="147866"/>
                    <a:pt x="111823" y="146050"/>
                    <a:pt x="114109" y="146050"/>
                  </a:cubicBezTo>
                  <a:close/>
                  <a:moveTo>
                    <a:pt x="235512" y="142116"/>
                  </a:moveTo>
                  <a:cubicBezTo>
                    <a:pt x="231129" y="142116"/>
                    <a:pt x="228207" y="145404"/>
                    <a:pt x="228207" y="149422"/>
                  </a:cubicBezTo>
                  <a:lnTo>
                    <a:pt x="228207" y="158188"/>
                  </a:lnTo>
                  <a:cubicBezTo>
                    <a:pt x="228207" y="162206"/>
                    <a:pt x="231129" y="165493"/>
                    <a:pt x="235512" y="165493"/>
                  </a:cubicBezTo>
                  <a:lnTo>
                    <a:pt x="243913" y="165493"/>
                  </a:lnTo>
                  <a:cubicBezTo>
                    <a:pt x="247931" y="165493"/>
                    <a:pt x="251219" y="162206"/>
                    <a:pt x="251219" y="158188"/>
                  </a:cubicBezTo>
                  <a:lnTo>
                    <a:pt x="251219" y="149422"/>
                  </a:lnTo>
                  <a:cubicBezTo>
                    <a:pt x="251219" y="145404"/>
                    <a:pt x="247931" y="142116"/>
                    <a:pt x="243913" y="142116"/>
                  </a:cubicBezTo>
                  <a:lnTo>
                    <a:pt x="235512" y="142116"/>
                  </a:lnTo>
                  <a:close/>
                  <a:moveTo>
                    <a:pt x="179584" y="142116"/>
                  </a:moveTo>
                  <a:cubicBezTo>
                    <a:pt x="175566" y="142116"/>
                    <a:pt x="172279" y="145404"/>
                    <a:pt x="172279" y="149422"/>
                  </a:cubicBezTo>
                  <a:lnTo>
                    <a:pt x="172279" y="158188"/>
                  </a:lnTo>
                  <a:cubicBezTo>
                    <a:pt x="172279" y="162206"/>
                    <a:pt x="175566" y="165493"/>
                    <a:pt x="179584" y="165493"/>
                  </a:cubicBezTo>
                  <a:lnTo>
                    <a:pt x="188350" y="165493"/>
                  </a:lnTo>
                  <a:cubicBezTo>
                    <a:pt x="192368" y="165493"/>
                    <a:pt x="195656" y="162206"/>
                    <a:pt x="195656" y="158188"/>
                  </a:cubicBezTo>
                  <a:lnTo>
                    <a:pt x="195656" y="149422"/>
                  </a:lnTo>
                  <a:cubicBezTo>
                    <a:pt x="195656" y="145404"/>
                    <a:pt x="192368" y="142116"/>
                    <a:pt x="188350" y="142116"/>
                  </a:cubicBezTo>
                  <a:lnTo>
                    <a:pt x="179584" y="142116"/>
                  </a:lnTo>
                  <a:close/>
                  <a:moveTo>
                    <a:pt x="235512" y="133350"/>
                  </a:moveTo>
                  <a:lnTo>
                    <a:pt x="243913" y="133350"/>
                  </a:lnTo>
                  <a:cubicBezTo>
                    <a:pt x="253045" y="133350"/>
                    <a:pt x="259985" y="140655"/>
                    <a:pt x="259985" y="149422"/>
                  </a:cubicBezTo>
                  <a:lnTo>
                    <a:pt x="259985" y="158188"/>
                  </a:lnTo>
                  <a:cubicBezTo>
                    <a:pt x="259985" y="166954"/>
                    <a:pt x="253045" y="174260"/>
                    <a:pt x="243913" y="174260"/>
                  </a:cubicBezTo>
                  <a:lnTo>
                    <a:pt x="235512" y="174260"/>
                  </a:lnTo>
                  <a:cubicBezTo>
                    <a:pt x="226381" y="174260"/>
                    <a:pt x="219075" y="166954"/>
                    <a:pt x="219075" y="158188"/>
                  </a:cubicBezTo>
                  <a:lnTo>
                    <a:pt x="219075" y="149422"/>
                  </a:lnTo>
                  <a:cubicBezTo>
                    <a:pt x="219075" y="140655"/>
                    <a:pt x="226381" y="133350"/>
                    <a:pt x="235512" y="133350"/>
                  </a:cubicBezTo>
                  <a:close/>
                  <a:moveTo>
                    <a:pt x="179584" y="133350"/>
                  </a:moveTo>
                  <a:lnTo>
                    <a:pt x="188350" y="133350"/>
                  </a:lnTo>
                  <a:cubicBezTo>
                    <a:pt x="197117" y="133350"/>
                    <a:pt x="204422" y="140655"/>
                    <a:pt x="204422" y="149422"/>
                  </a:cubicBezTo>
                  <a:lnTo>
                    <a:pt x="204422" y="158188"/>
                  </a:lnTo>
                  <a:cubicBezTo>
                    <a:pt x="204422" y="166954"/>
                    <a:pt x="197117" y="174260"/>
                    <a:pt x="188350" y="174260"/>
                  </a:cubicBezTo>
                  <a:lnTo>
                    <a:pt x="179584" y="174260"/>
                  </a:lnTo>
                  <a:cubicBezTo>
                    <a:pt x="170818" y="174260"/>
                    <a:pt x="163512" y="166954"/>
                    <a:pt x="163512" y="158188"/>
                  </a:cubicBezTo>
                  <a:lnTo>
                    <a:pt x="163512" y="149422"/>
                  </a:lnTo>
                  <a:cubicBezTo>
                    <a:pt x="163512" y="140655"/>
                    <a:pt x="170818" y="133350"/>
                    <a:pt x="179584" y="133350"/>
                  </a:cubicBezTo>
                  <a:close/>
                  <a:moveTo>
                    <a:pt x="34471" y="120650"/>
                  </a:moveTo>
                  <a:lnTo>
                    <a:pt x="85819" y="120650"/>
                  </a:lnTo>
                  <a:cubicBezTo>
                    <a:pt x="88333" y="120650"/>
                    <a:pt x="90128" y="122304"/>
                    <a:pt x="90128" y="124619"/>
                  </a:cubicBezTo>
                  <a:cubicBezTo>
                    <a:pt x="90128" y="126603"/>
                    <a:pt x="88333" y="128257"/>
                    <a:pt x="85819" y="128257"/>
                  </a:cubicBezTo>
                  <a:lnTo>
                    <a:pt x="34471" y="128257"/>
                  </a:lnTo>
                  <a:cubicBezTo>
                    <a:pt x="31958" y="128257"/>
                    <a:pt x="30162" y="126603"/>
                    <a:pt x="30162" y="124619"/>
                  </a:cubicBezTo>
                  <a:cubicBezTo>
                    <a:pt x="30162" y="122304"/>
                    <a:pt x="31958" y="120650"/>
                    <a:pt x="34471" y="120650"/>
                  </a:cubicBezTo>
                  <a:close/>
                  <a:moveTo>
                    <a:pt x="146398" y="117473"/>
                  </a:moveTo>
                  <a:lnTo>
                    <a:pt x="146398" y="239257"/>
                  </a:lnTo>
                  <a:cubicBezTo>
                    <a:pt x="146398" y="243209"/>
                    <a:pt x="149635" y="246083"/>
                    <a:pt x="153232" y="246083"/>
                  </a:cubicBezTo>
                  <a:lnTo>
                    <a:pt x="268335" y="246083"/>
                  </a:lnTo>
                  <a:cubicBezTo>
                    <a:pt x="272292" y="246083"/>
                    <a:pt x="275529" y="243209"/>
                    <a:pt x="275529" y="239257"/>
                  </a:cubicBezTo>
                  <a:lnTo>
                    <a:pt x="275529" y="117473"/>
                  </a:lnTo>
                  <a:lnTo>
                    <a:pt x="146398" y="117473"/>
                  </a:lnTo>
                  <a:close/>
                  <a:moveTo>
                    <a:pt x="34464" y="92075"/>
                  </a:moveTo>
                  <a:lnTo>
                    <a:pt x="114402" y="92075"/>
                  </a:lnTo>
                  <a:cubicBezTo>
                    <a:pt x="116553" y="92075"/>
                    <a:pt x="118704" y="93980"/>
                    <a:pt x="118704" y="96647"/>
                  </a:cubicBezTo>
                  <a:cubicBezTo>
                    <a:pt x="118704" y="98933"/>
                    <a:pt x="116553" y="101219"/>
                    <a:pt x="114402" y="101219"/>
                  </a:cubicBezTo>
                  <a:lnTo>
                    <a:pt x="34464" y="101219"/>
                  </a:lnTo>
                  <a:cubicBezTo>
                    <a:pt x="31955" y="101219"/>
                    <a:pt x="30162" y="98933"/>
                    <a:pt x="30162" y="96647"/>
                  </a:cubicBezTo>
                  <a:cubicBezTo>
                    <a:pt x="30162" y="93980"/>
                    <a:pt x="31955" y="92075"/>
                    <a:pt x="34464" y="92075"/>
                  </a:cubicBezTo>
                  <a:close/>
                  <a:moveTo>
                    <a:pt x="255143" y="87557"/>
                  </a:moveTo>
                  <a:cubicBezTo>
                    <a:pt x="257048" y="85725"/>
                    <a:pt x="260096" y="85725"/>
                    <a:pt x="262001" y="87557"/>
                  </a:cubicBezTo>
                  <a:cubicBezTo>
                    <a:pt x="262763" y="88289"/>
                    <a:pt x="263144" y="89388"/>
                    <a:pt x="263144" y="90487"/>
                  </a:cubicBezTo>
                  <a:cubicBezTo>
                    <a:pt x="263144" y="91586"/>
                    <a:pt x="262763" y="92686"/>
                    <a:pt x="262001" y="93418"/>
                  </a:cubicBezTo>
                  <a:cubicBezTo>
                    <a:pt x="260858" y="94517"/>
                    <a:pt x="259715" y="94884"/>
                    <a:pt x="258572" y="94884"/>
                  </a:cubicBezTo>
                  <a:cubicBezTo>
                    <a:pt x="257429" y="94884"/>
                    <a:pt x="256286" y="94517"/>
                    <a:pt x="255143" y="93418"/>
                  </a:cubicBezTo>
                  <a:cubicBezTo>
                    <a:pt x="254381" y="92686"/>
                    <a:pt x="254000" y="91586"/>
                    <a:pt x="254000" y="90487"/>
                  </a:cubicBezTo>
                  <a:cubicBezTo>
                    <a:pt x="254000" y="89388"/>
                    <a:pt x="254381" y="88289"/>
                    <a:pt x="255143" y="87557"/>
                  </a:cubicBezTo>
                  <a:close/>
                  <a:moveTo>
                    <a:pt x="209428" y="87557"/>
                  </a:moveTo>
                  <a:cubicBezTo>
                    <a:pt x="210893" y="85725"/>
                    <a:pt x="213824" y="85725"/>
                    <a:pt x="215289" y="87557"/>
                  </a:cubicBezTo>
                  <a:cubicBezTo>
                    <a:pt x="216388" y="88289"/>
                    <a:pt x="217121" y="89388"/>
                    <a:pt x="217121" y="90487"/>
                  </a:cubicBezTo>
                  <a:cubicBezTo>
                    <a:pt x="217121" y="91586"/>
                    <a:pt x="216388" y="92686"/>
                    <a:pt x="215656" y="93418"/>
                  </a:cubicBezTo>
                  <a:cubicBezTo>
                    <a:pt x="214923" y="94517"/>
                    <a:pt x="213457" y="94884"/>
                    <a:pt x="212358" y="94884"/>
                  </a:cubicBezTo>
                  <a:cubicBezTo>
                    <a:pt x="211259" y="94884"/>
                    <a:pt x="210160" y="94517"/>
                    <a:pt x="209428" y="93418"/>
                  </a:cubicBezTo>
                  <a:cubicBezTo>
                    <a:pt x="208695" y="92686"/>
                    <a:pt x="207962" y="91586"/>
                    <a:pt x="207962" y="90487"/>
                  </a:cubicBezTo>
                  <a:cubicBezTo>
                    <a:pt x="207962" y="89388"/>
                    <a:pt x="208695" y="88289"/>
                    <a:pt x="209428" y="87557"/>
                  </a:cubicBezTo>
                  <a:close/>
                  <a:moveTo>
                    <a:pt x="234759" y="85725"/>
                  </a:moveTo>
                  <a:cubicBezTo>
                    <a:pt x="237426" y="85725"/>
                    <a:pt x="239331" y="88011"/>
                    <a:pt x="239331" y="90297"/>
                  </a:cubicBezTo>
                  <a:cubicBezTo>
                    <a:pt x="239331" y="92583"/>
                    <a:pt x="237426" y="94869"/>
                    <a:pt x="234759" y="94869"/>
                  </a:cubicBezTo>
                  <a:cubicBezTo>
                    <a:pt x="232092" y="94869"/>
                    <a:pt x="230187" y="92583"/>
                    <a:pt x="230187" y="90297"/>
                  </a:cubicBezTo>
                  <a:cubicBezTo>
                    <a:pt x="230187" y="88011"/>
                    <a:pt x="232092" y="85725"/>
                    <a:pt x="234759" y="85725"/>
                  </a:cubicBezTo>
                  <a:close/>
                  <a:moveTo>
                    <a:pt x="153232" y="71490"/>
                  </a:moveTo>
                  <a:cubicBezTo>
                    <a:pt x="149635" y="71490"/>
                    <a:pt x="146398" y="74723"/>
                    <a:pt x="146398" y="78675"/>
                  </a:cubicBezTo>
                  <a:lnTo>
                    <a:pt x="146398" y="108851"/>
                  </a:lnTo>
                  <a:lnTo>
                    <a:pt x="275529" y="108851"/>
                  </a:lnTo>
                  <a:lnTo>
                    <a:pt x="275529" y="78675"/>
                  </a:lnTo>
                  <a:cubicBezTo>
                    <a:pt x="275529" y="74723"/>
                    <a:pt x="272292" y="71490"/>
                    <a:pt x="268335" y="71490"/>
                  </a:cubicBezTo>
                  <a:lnTo>
                    <a:pt x="153232" y="71490"/>
                  </a:lnTo>
                  <a:close/>
                  <a:moveTo>
                    <a:pt x="85317" y="61913"/>
                  </a:moveTo>
                  <a:lnTo>
                    <a:pt x="114345" y="61913"/>
                  </a:lnTo>
                  <a:cubicBezTo>
                    <a:pt x="116522" y="61913"/>
                    <a:pt x="118699" y="63818"/>
                    <a:pt x="118699" y="66485"/>
                  </a:cubicBezTo>
                  <a:cubicBezTo>
                    <a:pt x="118699" y="69152"/>
                    <a:pt x="116522" y="71057"/>
                    <a:pt x="114345" y="71057"/>
                  </a:cubicBezTo>
                  <a:lnTo>
                    <a:pt x="85317" y="71057"/>
                  </a:lnTo>
                  <a:cubicBezTo>
                    <a:pt x="83139" y="71057"/>
                    <a:pt x="80962" y="69152"/>
                    <a:pt x="80962" y="66485"/>
                  </a:cubicBezTo>
                  <a:cubicBezTo>
                    <a:pt x="80962" y="63818"/>
                    <a:pt x="83139" y="61913"/>
                    <a:pt x="85317" y="61913"/>
                  </a:cubicBezTo>
                  <a:close/>
                  <a:moveTo>
                    <a:pt x="34558" y="61913"/>
                  </a:moveTo>
                  <a:lnTo>
                    <a:pt x="63500" y="61913"/>
                  </a:lnTo>
                  <a:cubicBezTo>
                    <a:pt x="66064" y="61913"/>
                    <a:pt x="67896" y="63818"/>
                    <a:pt x="67896" y="66485"/>
                  </a:cubicBezTo>
                  <a:cubicBezTo>
                    <a:pt x="67896" y="69152"/>
                    <a:pt x="66064" y="71057"/>
                    <a:pt x="63500" y="71057"/>
                  </a:cubicBezTo>
                  <a:lnTo>
                    <a:pt x="34558" y="71057"/>
                  </a:lnTo>
                  <a:cubicBezTo>
                    <a:pt x="31994" y="71057"/>
                    <a:pt x="30162" y="69152"/>
                    <a:pt x="30162" y="66485"/>
                  </a:cubicBezTo>
                  <a:cubicBezTo>
                    <a:pt x="30162" y="63818"/>
                    <a:pt x="31994" y="61913"/>
                    <a:pt x="34558" y="61913"/>
                  </a:cubicBezTo>
                  <a:close/>
                  <a:moveTo>
                    <a:pt x="65825" y="8622"/>
                  </a:moveTo>
                  <a:lnTo>
                    <a:pt x="65825" y="21555"/>
                  </a:lnTo>
                  <a:cubicBezTo>
                    <a:pt x="65825" y="28380"/>
                    <a:pt x="71580" y="34128"/>
                    <a:pt x="78774" y="34128"/>
                  </a:cubicBezTo>
                  <a:lnTo>
                    <a:pt x="147836" y="34128"/>
                  </a:lnTo>
                  <a:cubicBezTo>
                    <a:pt x="155030" y="34128"/>
                    <a:pt x="160426" y="28380"/>
                    <a:pt x="160426" y="21555"/>
                  </a:cubicBezTo>
                  <a:lnTo>
                    <a:pt x="160426" y="8622"/>
                  </a:lnTo>
                  <a:lnTo>
                    <a:pt x="65825" y="8622"/>
                  </a:lnTo>
                  <a:close/>
                  <a:moveTo>
                    <a:pt x="27337" y="8622"/>
                  </a:moveTo>
                  <a:cubicBezTo>
                    <a:pt x="16906" y="8622"/>
                    <a:pt x="8633" y="16525"/>
                    <a:pt x="8633" y="26943"/>
                  </a:cubicBezTo>
                  <a:lnTo>
                    <a:pt x="8633" y="256501"/>
                  </a:lnTo>
                  <a:cubicBezTo>
                    <a:pt x="8633" y="266919"/>
                    <a:pt x="16906" y="274823"/>
                    <a:pt x="27337" y="274823"/>
                  </a:cubicBezTo>
                  <a:lnTo>
                    <a:pt x="199273" y="274823"/>
                  </a:lnTo>
                  <a:cubicBezTo>
                    <a:pt x="209705" y="274823"/>
                    <a:pt x="217978" y="266919"/>
                    <a:pt x="217978" y="256501"/>
                  </a:cubicBezTo>
                  <a:lnTo>
                    <a:pt x="217978" y="255064"/>
                  </a:lnTo>
                  <a:lnTo>
                    <a:pt x="153232" y="255064"/>
                  </a:lnTo>
                  <a:cubicBezTo>
                    <a:pt x="144599" y="255064"/>
                    <a:pt x="137765" y="247879"/>
                    <a:pt x="137765" y="239257"/>
                  </a:cubicBezTo>
                  <a:lnTo>
                    <a:pt x="137765" y="78675"/>
                  </a:lnTo>
                  <a:cubicBezTo>
                    <a:pt x="137765" y="70053"/>
                    <a:pt x="144599" y="62868"/>
                    <a:pt x="153232" y="62868"/>
                  </a:cubicBezTo>
                  <a:lnTo>
                    <a:pt x="217978" y="62868"/>
                  </a:lnTo>
                  <a:lnTo>
                    <a:pt x="217978" y="26943"/>
                  </a:lnTo>
                  <a:cubicBezTo>
                    <a:pt x="217978" y="16525"/>
                    <a:pt x="209705" y="8622"/>
                    <a:pt x="199273" y="8622"/>
                  </a:cubicBezTo>
                  <a:lnTo>
                    <a:pt x="169418" y="8622"/>
                  </a:lnTo>
                  <a:lnTo>
                    <a:pt x="169418" y="21555"/>
                  </a:lnTo>
                  <a:cubicBezTo>
                    <a:pt x="169418" y="33410"/>
                    <a:pt x="159347" y="42750"/>
                    <a:pt x="147836" y="42750"/>
                  </a:cubicBezTo>
                  <a:lnTo>
                    <a:pt x="78774" y="42750"/>
                  </a:lnTo>
                  <a:cubicBezTo>
                    <a:pt x="66904" y="42750"/>
                    <a:pt x="57192" y="33410"/>
                    <a:pt x="57192" y="21555"/>
                  </a:cubicBezTo>
                  <a:lnTo>
                    <a:pt x="57192" y="8622"/>
                  </a:lnTo>
                  <a:lnTo>
                    <a:pt x="27337" y="8622"/>
                  </a:lnTo>
                  <a:close/>
                  <a:moveTo>
                    <a:pt x="27337" y="0"/>
                  </a:moveTo>
                  <a:lnTo>
                    <a:pt x="199273" y="0"/>
                  </a:lnTo>
                  <a:cubicBezTo>
                    <a:pt x="214381" y="0"/>
                    <a:pt x="226610" y="12214"/>
                    <a:pt x="226610" y="26943"/>
                  </a:cubicBezTo>
                  <a:lnTo>
                    <a:pt x="226610" y="62868"/>
                  </a:lnTo>
                  <a:lnTo>
                    <a:pt x="268335" y="62868"/>
                  </a:lnTo>
                  <a:cubicBezTo>
                    <a:pt x="276968" y="62868"/>
                    <a:pt x="283803" y="70053"/>
                    <a:pt x="283803" y="78675"/>
                  </a:cubicBezTo>
                  <a:lnTo>
                    <a:pt x="283803" y="239257"/>
                  </a:lnTo>
                  <a:cubicBezTo>
                    <a:pt x="283803" y="247879"/>
                    <a:pt x="276968" y="255064"/>
                    <a:pt x="268335" y="255064"/>
                  </a:cubicBezTo>
                  <a:lnTo>
                    <a:pt x="226610" y="255064"/>
                  </a:lnTo>
                  <a:lnTo>
                    <a:pt x="226610" y="256501"/>
                  </a:lnTo>
                  <a:cubicBezTo>
                    <a:pt x="226610" y="271230"/>
                    <a:pt x="214381" y="283804"/>
                    <a:pt x="199273" y="283804"/>
                  </a:cubicBezTo>
                  <a:lnTo>
                    <a:pt x="27337" y="283804"/>
                  </a:lnTo>
                  <a:cubicBezTo>
                    <a:pt x="12230" y="283804"/>
                    <a:pt x="0" y="271230"/>
                    <a:pt x="0" y="256501"/>
                  </a:cubicBezTo>
                  <a:lnTo>
                    <a:pt x="0" y="26943"/>
                  </a:lnTo>
                  <a:cubicBezTo>
                    <a:pt x="0" y="12214"/>
                    <a:pt x="12230" y="0"/>
                    <a:pt x="273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420F48C-B9DF-3891-2DFD-E22E29662206}"/>
              </a:ext>
            </a:extLst>
          </p:cNvPr>
          <p:cNvGrpSpPr/>
          <p:nvPr/>
        </p:nvGrpSpPr>
        <p:grpSpPr>
          <a:xfrm>
            <a:off x="8508216" y="495396"/>
            <a:ext cx="914400" cy="914400"/>
            <a:chOff x="7884321" y="3030071"/>
            <a:chExt cx="914400" cy="914400"/>
          </a:xfrm>
        </p:grpSpPr>
        <p:sp>
          <p:nvSpPr>
            <p:cNvPr id="76" name="Freeform 201">
              <a:extLst>
                <a:ext uri="{FF2B5EF4-FFF2-40B4-BE49-F238E27FC236}">
                  <a16:creationId xmlns:a16="http://schemas.microsoft.com/office/drawing/2014/main" id="{9CD2B8DB-2A87-180F-61DF-96B7C8BD8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21" y="3030071"/>
              <a:ext cx="914400" cy="914400"/>
            </a:xfrm>
            <a:prstGeom prst="roundRect">
              <a:avLst>
                <a:gd name="adj" fmla="val 12957"/>
              </a:avLst>
            </a:prstGeom>
            <a:solidFill>
              <a:srgbClr val="0070C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7" name="Freeform 945">
              <a:extLst>
                <a:ext uri="{FF2B5EF4-FFF2-40B4-BE49-F238E27FC236}">
                  <a16:creationId xmlns:a16="http://schemas.microsoft.com/office/drawing/2014/main" id="{0A0C4E0A-F62D-4765-95F6-7B1B70D519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71876" y="3151982"/>
              <a:ext cx="539290" cy="670578"/>
            </a:xfrm>
            <a:custGeom>
              <a:avLst/>
              <a:gdLst>
                <a:gd name="T0" fmla="*/ 2101988 w 232462"/>
                <a:gd name="T1" fmla="*/ 10163840 h 289974"/>
                <a:gd name="T2" fmla="*/ 6629133 w 232462"/>
                <a:gd name="T3" fmla="*/ 10163840 h 289974"/>
                <a:gd name="T4" fmla="*/ 6952460 w 232462"/>
                <a:gd name="T5" fmla="*/ 7846630 h 289974"/>
                <a:gd name="T6" fmla="*/ 6777348 w 232462"/>
                <a:gd name="T7" fmla="*/ 10569709 h 289974"/>
                <a:gd name="T8" fmla="*/ 2007646 w 232462"/>
                <a:gd name="T9" fmla="*/ 10556557 h 289974"/>
                <a:gd name="T10" fmla="*/ 1778577 w 232462"/>
                <a:gd name="T11" fmla="*/ 7846630 h 289974"/>
                <a:gd name="T12" fmla="*/ 3968593 w 232462"/>
                <a:gd name="T13" fmla="*/ 3584249 h 289974"/>
                <a:gd name="T14" fmla="*/ 3605287 w 232462"/>
                <a:gd name="T15" fmla="*/ 4403174 h 289974"/>
                <a:gd name="T16" fmla="*/ 4291565 w 232462"/>
                <a:gd name="T17" fmla="*/ 5010743 h 289974"/>
                <a:gd name="T18" fmla="*/ 5085491 w 232462"/>
                <a:gd name="T19" fmla="*/ 4548435 h 289974"/>
                <a:gd name="T20" fmla="*/ 4883637 w 232462"/>
                <a:gd name="T21" fmla="*/ 3663515 h 289974"/>
                <a:gd name="T22" fmla="*/ 4224277 w 232462"/>
                <a:gd name="T23" fmla="*/ 2355879 h 289974"/>
                <a:gd name="T24" fmla="*/ 6148637 w 232462"/>
                <a:gd name="T25" fmla="*/ 3518172 h 289974"/>
                <a:gd name="T26" fmla="*/ 5421908 w 232462"/>
                <a:gd name="T27" fmla="*/ 4574904 h 289974"/>
                <a:gd name="T28" fmla="*/ 5381573 w 232462"/>
                <a:gd name="T29" fmla="*/ 5856071 h 289974"/>
                <a:gd name="T30" fmla="*/ 3282277 w 232462"/>
                <a:gd name="T31" fmla="*/ 5869268 h 289974"/>
                <a:gd name="T32" fmla="*/ 3309180 w 232462"/>
                <a:gd name="T33" fmla="*/ 4574904 h 289974"/>
                <a:gd name="T34" fmla="*/ 2582484 w 232462"/>
                <a:gd name="T35" fmla="*/ 3518172 h 289974"/>
                <a:gd name="T36" fmla="*/ 4342513 w 232462"/>
                <a:gd name="T37" fmla="*/ 1594393 h 289974"/>
                <a:gd name="T38" fmla="*/ 7045450 w 232462"/>
                <a:gd name="T39" fmla="*/ 4217598 h 289974"/>
                <a:gd name="T40" fmla="*/ 7369879 w 232462"/>
                <a:gd name="T41" fmla="*/ 4217598 h 289974"/>
                <a:gd name="T42" fmla="*/ 4342513 w 232462"/>
                <a:gd name="T43" fmla="*/ 1266522 h 289974"/>
                <a:gd name="T44" fmla="*/ 3601326 w 232462"/>
                <a:gd name="T45" fmla="*/ 830454 h 289974"/>
                <a:gd name="T46" fmla="*/ 2329846 w 232462"/>
                <a:gd name="T47" fmla="*/ 1379706 h 289974"/>
                <a:gd name="T48" fmla="*/ 1355989 w 232462"/>
                <a:gd name="T49" fmla="*/ 2347442 h 289974"/>
                <a:gd name="T50" fmla="*/ 841990 w 232462"/>
                <a:gd name="T51" fmla="*/ 3602975 h 289974"/>
                <a:gd name="T52" fmla="*/ 869039 w 232462"/>
                <a:gd name="T53" fmla="*/ 4949927 h 289974"/>
                <a:gd name="T54" fmla="*/ 1423583 w 232462"/>
                <a:gd name="T55" fmla="*/ 6192395 h 289974"/>
                <a:gd name="T56" fmla="*/ 2438084 w 232462"/>
                <a:gd name="T57" fmla="*/ 7134016 h 289974"/>
                <a:gd name="T58" fmla="*/ 3641880 w 232462"/>
                <a:gd name="T59" fmla="*/ 7591705 h 289974"/>
                <a:gd name="T60" fmla="*/ 5008007 w 232462"/>
                <a:gd name="T61" fmla="*/ 7630916 h 289974"/>
                <a:gd name="T62" fmla="*/ 6306539 w 232462"/>
                <a:gd name="T63" fmla="*/ 7134016 h 289974"/>
                <a:gd name="T64" fmla="*/ 7307460 w 232462"/>
                <a:gd name="T65" fmla="*/ 6192395 h 289974"/>
                <a:gd name="T66" fmla="*/ 7875544 w 232462"/>
                <a:gd name="T67" fmla="*/ 4949927 h 289974"/>
                <a:gd name="T68" fmla="*/ 7889079 w 232462"/>
                <a:gd name="T69" fmla="*/ 3602975 h 289974"/>
                <a:gd name="T70" fmla="*/ 7388623 w 232462"/>
                <a:gd name="T71" fmla="*/ 2347442 h 289974"/>
                <a:gd name="T72" fmla="*/ 6414699 w 232462"/>
                <a:gd name="T73" fmla="*/ 1379706 h 289974"/>
                <a:gd name="T74" fmla="*/ 5143205 w 232462"/>
                <a:gd name="T75" fmla="*/ 830454 h 289974"/>
                <a:gd name="T76" fmla="*/ 4264111 w 232462"/>
                <a:gd name="T77" fmla="*/ 19623 h 289974"/>
                <a:gd name="T78" fmla="*/ 5941334 w 232462"/>
                <a:gd name="T79" fmla="*/ 307359 h 289974"/>
                <a:gd name="T80" fmla="*/ 7361611 w 232462"/>
                <a:gd name="T81" fmla="*/ 1183519 h 289974"/>
                <a:gd name="T82" fmla="*/ 8335432 w 232462"/>
                <a:gd name="T83" fmla="*/ 2517476 h 289974"/>
                <a:gd name="T84" fmla="*/ 8700634 w 232462"/>
                <a:gd name="T85" fmla="*/ 4112984 h 289974"/>
                <a:gd name="T86" fmla="*/ 8416580 w 232462"/>
                <a:gd name="T87" fmla="*/ 5734676 h 289974"/>
                <a:gd name="T88" fmla="*/ 7510288 w 232462"/>
                <a:gd name="T89" fmla="*/ 7107772 h 289974"/>
                <a:gd name="T90" fmla="*/ 6117157 w 232462"/>
                <a:gd name="T91" fmla="*/ 8049426 h 289974"/>
                <a:gd name="T92" fmla="*/ 4466954 w 232462"/>
                <a:gd name="T93" fmla="*/ 8402541 h 289974"/>
                <a:gd name="T94" fmla="*/ 3601326 w 232462"/>
                <a:gd name="T95" fmla="*/ 7931700 h 289974"/>
                <a:gd name="T96" fmla="*/ 2194609 w 232462"/>
                <a:gd name="T97" fmla="*/ 7356311 h 289974"/>
                <a:gd name="T98" fmla="*/ 1112545 w 232462"/>
                <a:gd name="T99" fmla="*/ 6310088 h 289974"/>
                <a:gd name="T100" fmla="*/ 530919 w 232462"/>
                <a:gd name="T101" fmla="*/ 4949927 h 289974"/>
                <a:gd name="T102" fmla="*/ 530919 w 232462"/>
                <a:gd name="T103" fmla="*/ 3472153 h 289974"/>
                <a:gd name="T104" fmla="*/ 1112545 w 232462"/>
                <a:gd name="T105" fmla="*/ 2112071 h 289974"/>
                <a:gd name="T106" fmla="*/ 2194609 w 232462"/>
                <a:gd name="T107" fmla="*/ 1065832 h 289974"/>
                <a:gd name="T108" fmla="*/ 3601326 w 232462"/>
                <a:gd name="T109" fmla="*/ 503545 h 2899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32462" h="289974">
                  <a:moveTo>
                    <a:pt x="51660" y="210958"/>
                  </a:moveTo>
                  <a:cubicBezTo>
                    <a:pt x="54171" y="210958"/>
                    <a:pt x="55965" y="212754"/>
                    <a:pt x="55965" y="215268"/>
                  </a:cubicBezTo>
                  <a:lnTo>
                    <a:pt x="55965" y="278840"/>
                  </a:lnTo>
                  <a:lnTo>
                    <a:pt x="114438" y="251903"/>
                  </a:lnTo>
                  <a:cubicBezTo>
                    <a:pt x="115514" y="251543"/>
                    <a:pt x="116949" y="251543"/>
                    <a:pt x="118025" y="251903"/>
                  </a:cubicBezTo>
                  <a:lnTo>
                    <a:pt x="176499" y="278840"/>
                  </a:lnTo>
                  <a:lnTo>
                    <a:pt x="176499" y="215268"/>
                  </a:lnTo>
                  <a:cubicBezTo>
                    <a:pt x="176499" y="212754"/>
                    <a:pt x="178292" y="210958"/>
                    <a:pt x="180445" y="210958"/>
                  </a:cubicBezTo>
                  <a:cubicBezTo>
                    <a:pt x="182956" y="210958"/>
                    <a:pt x="185108" y="212754"/>
                    <a:pt x="185108" y="215268"/>
                  </a:cubicBezTo>
                  <a:lnTo>
                    <a:pt x="185108" y="285305"/>
                  </a:lnTo>
                  <a:cubicBezTo>
                    <a:pt x="185108" y="287101"/>
                    <a:pt x="184391" y="288537"/>
                    <a:pt x="182956" y="289256"/>
                  </a:cubicBezTo>
                  <a:cubicBezTo>
                    <a:pt x="182239" y="289615"/>
                    <a:pt x="181521" y="289974"/>
                    <a:pt x="180445" y="289974"/>
                  </a:cubicBezTo>
                  <a:cubicBezTo>
                    <a:pt x="180086" y="289974"/>
                    <a:pt x="179369" y="289974"/>
                    <a:pt x="178651" y="289615"/>
                  </a:cubicBezTo>
                  <a:lnTo>
                    <a:pt x="116232" y="260882"/>
                  </a:lnTo>
                  <a:lnTo>
                    <a:pt x="53453" y="289615"/>
                  </a:lnTo>
                  <a:cubicBezTo>
                    <a:pt x="52377" y="289974"/>
                    <a:pt x="50584" y="289974"/>
                    <a:pt x="49149" y="289256"/>
                  </a:cubicBezTo>
                  <a:cubicBezTo>
                    <a:pt x="48072" y="288537"/>
                    <a:pt x="47355" y="287101"/>
                    <a:pt x="47355" y="285305"/>
                  </a:cubicBezTo>
                  <a:lnTo>
                    <a:pt x="47355" y="215268"/>
                  </a:lnTo>
                  <a:cubicBezTo>
                    <a:pt x="47355" y="212754"/>
                    <a:pt x="49149" y="210958"/>
                    <a:pt x="51660" y="210958"/>
                  </a:cubicBezTo>
                  <a:close/>
                  <a:moveTo>
                    <a:pt x="116411" y="76590"/>
                  </a:moveTo>
                  <a:lnTo>
                    <a:pt x="105662" y="98332"/>
                  </a:lnTo>
                  <a:cubicBezTo>
                    <a:pt x="104946" y="99419"/>
                    <a:pt x="104229" y="100143"/>
                    <a:pt x="102438" y="100506"/>
                  </a:cubicBezTo>
                  <a:lnTo>
                    <a:pt x="79149" y="103767"/>
                  </a:lnTo>
                  <a:lnTo>
                    <a:pt x="95989" y="120798"/>
                  </a:lnTo>
                  <a:cubicBezTo>
                    <a:pt x="97063" y="121885"/>
                    <a:pt x="97422" y="123335"/>
                    <a:pt x="97422" y="124784"/>
                  </a:cubicBezTo>
                  <a:lnTo>
                    <a:pt x="93480" y="148338"/>
                  </a:lnTo>
                  <a:lnTo>
                    <a:pt x="114261" y="137467"/>
                  </a:lnTo>
                  <a:cubicBezTo>
                    <a:pt x="115695" y="136380"/>
                    <a:pt x="117128" y="136380"/>
                    <a:pt x="118203" y="137467"/>
                  </a:cubicBezTo>
                  <a:lnTo>
                    <a:pt x="139342" y="148338"/>
                  </a:lnTo>
                  <a:lnTo>
                    <a:pt x="135401" y="124784"/>
                  </a:lnTo>
                  <a:cubicBezTo>
                    <a:pt x="135042" y="123335"/>
                    <a:pt x="135401" y="121885"/>
                    <a:pt x="136834" y="120798"/>
                  </a:cubicBezTo>
                  <a:lnTo>
                    <a:pt x="153673" y="103767"/>
                  </a:lnTo>
                  <a:lnTo>
                    <a:pt x="130026" y="100506"/>
                  </a:lnTo>
                  <a:cubicBezTo>
                    <a:pt x="128593" y="100143"/>
                    <a:pt x="127518" y="99419"/>
                    <a:pt x="127160" y="98332"/>
                  </a:cubicBezTo>
                  <a:lnTo>
                    <a:pt x="116411" y="76590"/>
                  </a:lnTo>
                  <a:close/>
                  <a:moveTo>
                    <a:pt x="112470" y="64632"/>
                  </a:moveTo>
                  <a:cubicBezTo>
                    <a:pt x="113903" y="61733"/>
                    <a:pt x="118919" y="61733"/>
                    <a:pt x="120352" y="64632"/>
                  </a:cubicBezTo>
                  <a:lnTo>
                    <a:pt x="133609" y="92171"/>
                  </a:lnTo>
                  <a:lnTo>
                    <a:pt x="163706" y="96520"/>
                  </a:lnTo>
                  <a:cubicBezTo>
                    <a:pt x="165497" y="96520"/>
                    <a:pt x="166930" y="97969"/>
                    <a:pt x="167289" y="99419"/>
                  </a:cubicBezTo>
                  <a:cubicBezTo>
                    <a:pt x="167647" y="101231"/>
                    <a:pt x="167289" y="103042"/>
                    <a:pt x="166214" y="104129"/>
                  </a:cubicBezTo>
                  <a:lnTo>
                    <a:pt x="144358" y="125509"/>
                  </a:lnTo>
                  <a:lnTo>
                    <a:pt x="149732" y="155947"/>
                  </a:lnTo>
                  <a:cubicBezTo>
                    <a:pt x="149732" y="157759"/>
                    <a:pt x="149374" y="159208"/>
                    <a:pt x="147941" y="160296"/>
                  </a:cubicBezTo>
                  <a:cubicBezTo>
                    <a:pt x="146508" y="161383"/>
                    <a:pt x="144716" y="161383"/>
                    <a:pt x="143283" y="160658"/>
                  </a:cubicBezTo>
                  <a:lnTo>
                    <a:pt x="116411" y="146163"/>
                  </a:lnTo>
                  <a:lnTo>
                    <a:pt x="89539" y="160658"/>
                  </a:lnTo>
                  <a:cubicBezTo>
                    <a:pt x="88823" y="160658"/>
                    <a:pt x="88106" y="161020"/>
                    <a:pt x="87390" y="161020"/>
                  </a:cubicBezTo>
                  <a:cubicBezTo>
                    <a:pt x="86673" y="161020"/>
                    <a:pt x="85598" y="160658"/>
                    <a:pt x="84881" y="160296"/>
                  </a:cubicBezTo>
                  <a:cubicBezTo>
                    <a:pt x="83448" y="159208"/>
                    <a:pt x="82732" y="157759"/>
                    <a:pt x="83090" y="155947"/>
                  </a:cubicBezTo>
                  <a:lnTo>
                    <a:pt x="88106" y="125509"/>
                  </a:lnTo>
                  <a:lnTo>
                    <a:pt x="66250" y="104129"/>
                  </a:lnTo>
                  <a:cubicBezTo>
                    <a:pt x="65175" y="103042"/>
                    <a:pt x="64817" y="101231"/>
                    <a:pt x="65175" y="99419"/>
                  </a:cubicBezTo>
                  <a:cubicBezTo>
                    <a:pt x="65892" y="97969"/>
                    <a:pt x="67325" y="96520"/>
                    <a:pt x="68758" y="96520"/>
                  </a:cubicBezTo>
                  <a:lnTo>
                    <a:pt x="98855" y="92171"/>
                  </a:lnTo>
                  <a:lnTo>
                    <a:pt x="112470" y="64632"/>
                  </a:lnTo>
                  <a:close/>
                  <a:moveTo>
                    <a:pt x="115618" y="43741"/>
                  </a:moveTo>
                  <a:cubicBezTo>
                    <a:pt x="76036" y="43741"/>
                    <a:pt x="43651" y="76126"/>
                    <a:pt x="43651" y="115708"/>
                  </a:cubicBezTo>
                  <a:cubicBezTo>
                    <a:pt x="43651" y="155289"/>
                    <a:pt x="76036" y="187674"/>
                    <a:pt x="115618" y="187674"/>
                  </a:cubicBezTo>
                  <a:cubicBezTo>
                    <a:pt x="155199" y="187674"/>
                    <a:pt x="187584" y="155289"/>
                    <a:pt x="187584" y="115708"/>
                  </a:cubicBezTo>
                  <a:cubicBezTo>
                    <a:pt x="187584" y="76126"/>
                    <a:pt x="155199" y="43741"/>
                    <a:pt x="115618" y="43741"/>
                  </a:cubicBezTo>
                  <a:close/>
                  <a:moveTo>
                    <a:pt x="115618" y="34745"/>
                  </a:moveTo>
                  <a:cubicBezTo>
                    <a:pt x="159877" y="34745"/>
                    <a:pt x="196220" y="71088"/>
                    <a:pt x="196220" y="115708"/>
                  </a:cubicBezTo>
                  <a:cubicBezTo>
                    <a:pt x="196220" y="159967"/>
                    <a:pt x="159877" y="196310"/>
                    <a:pt x="115618" y="196310"/>
                  </a:cubicBezTo>
                  <a:cubicBezTo>
                    <a:pt x="70998" y="196310"/>
                    <a:pt x="34655" y="159967"/>
                    <a:pt x="34655" y="115708"/>
                  </a:cubicBezTo>
                  <a:cubicBezTo>
                    <a:pt x="34655" y="71088"/>
                    <a:pt x="70998" y="34745"/>
                    <a:pt x="115618" y="34745"/>
                  </a:cubicBezTo>
                  <a:close/>
                  <a:moveTo>
                    <a:pt x="116411" y="9866"/>
                  </a:moveTo>
                  <a:lnTo>
                    <a:pt x="99485" y="22065"/>
                  </a:lnTo>
                  <a:cubicBezTo>
                    <a:pt x="98405" y="22782"/>
                    <a:pt x="97324" y="23141"/>
                    <a:pt x="95884" y="22782"/>
                  </a:cubicBezTo>
                  <a:lnTo>
                    <a:pt x="75717" y="17759"/>
                  </a:lnTo>
                  <a:lnTo>
                    <a:pt x="64913" y="35698"/>
                  </a:lnTo>
                  <a:cubicBezTo>
                    <a:pt x="64193" y="36775"/>
                    <a:pt x="63112" y="37492"/>
                    <a:pt x="62032" y="37851"/>
                  </a:cubicBezTo>
                  <a:lnTo>
                    <a:pt x="41144" y="40721"/>
                  </a:lnTo>
                  <a:lnTo>
                    <a:pt x="37903" y="61531"/>
                  </a:lnTo>
                  <a:cubicBezTo>
                    <a:pt x="37903" y="62607"/>
                    <a:pt x="37183" y="63684"/>
                    <a:pt x="36103" y="64401"/>
                  </a:cubicBezTo>
                  <a:lnTo>
                    <a:pt x="18096" y="75165"/>
                  </a:lnTo>
                  <a:lnTo>
                    <a:pt x="23138" y="95257"/>
                  </a:lnTo>
                  <a:cubicBezTo>
                    <a:pt x="23498" y="96333"/>
                    <a:pt x="23138" y="97768"/>
                    <a:pt x="22418" y="98845"/>
                  </a:cubicBezTo>
                  <a:lnTo>
                    <a:pt x="10174" y="115708"/>
                  </a:lnTo>
                  <a:lnTo>
                    <a:pt x="22418" y="132212"/>
                  </a:lnTo>
                  <a:cubicBezTo>
                    <a:pt x="23138" y="133288"/>
                    <a:pt x="23498" y="134723"/>
                    <a:pt x="23138" y="135799"/>
                  </a:cubicBezTo>
                  <a:lnTo>
                    <a:pt x="18096" y="156250"/>
                  </a:lnTo>
                  <a:lnTo>
                    <a:pt x="36103" y="167014"/>
                  </a:lnTo>
                  <a:cubicBezTo>
                    <a:pt x="37183" y="167731"/>
                    <a:pt x="37903" y="168449"/>
                    <a:pt x="37903" y="169884"/>
                  </a:cubicBezTo>
                  <a:lnTo>
                    <a:pt x="41144" y="190335"/>
                  </a:lnTo>
                  <a:lnTo>
                    <a:pt x="62032" y="193564"/>
                  </a:lnTo>
                  <a:cubicBezTo>
                    <a:pt x="63112" y="193564"/>
                    <a:pt x="64193" y="194640"/>
                    <a:pt x="64913" y="195717"/>
                  </a:cubicBezTo>
                  <a:lnTo>
                    <a:pt x="75717" y="213656"/>
                  </a:lnTo>
                  <a:lnTo>
                    <a:pt x="95884" y="208274"/>
                  </a:lnTo>
                  <a:cubicBezTo>
                    <a:pt x="96244" y="208274"/>
                    <a:pt x="96604" y="208274"/>
                    <a:pt x="96964" y="208274"/>
                  </a:cubicBezTo>
                  <a:cubicBezTo>
                    <a:pt x="97685" y="208274"/>
                    <a:pt x="98765" y="208633"/>
                    <a:pt x="99485" y="209350"/>
                  </a:cubicBezTo>
                  <a:lnTo>
                    <a:pt x="116411" y="221549"/>
                  </a:lnTo>
                  <a:lnTo>
                    <a:pt x="133337" y="209350"/>
                  </a:lnTo>
                  <a:cubicBezTo>
                    <a:pt x="134417" y="208274"/>
                    <a:pt x="135498" y="208274"/>
                    <a:pt x="136938" y="208274"/>
                  </a:cubicBezTo>
                  <a:lnTo>
                    <a:pt x="157105" y="213656"/>
                  </a:lnTo>
                  <a:lnTo>
                    <a:pt x="167909" y="195717"/>
                  </a:lnTo>
                  <a:cubicBezTo>
                    <a:pt x="168629" y="194640"/>
                    <a:pt x="169710" y="193564"/>
                    <a:pt x="170790" y="193564"/>
                  </a:cubicBezTo>
                  <a:lnTo>
                    <a:pt x="191678" y="190335"/>
                  </a:lnTo>
                  <a:lnTo>
                    <a:pt x="194559" y="169884"/>
                  </a:lnTo>
                  <a:cubicBezTo>
                    <a:pt x="194559" y="168449"/>
                    <a:pt x="195639" y="167731"/>
                    <a:pt x="196719" y="167014"/>
                  </a:cubicBezTo>
                  <a:lnTo>
                    <a:pt x="214726" y="156250"/>
                  </a:lnTo>
                  <a:lnTo>
                    <a:pt x="209684" y="135799"/>
                  </a:lnTo>
                  <a:cubicBezTo>
                    <a:pt x="209324" y="134723"/>
                    <a:pt x="209684" y="133288"/>
                    <a:pt x="210044" y="132212"/>
                  </a:cubicBezTo>
                  <a:lnTo>
                    <a:pt x="222648" y="115708"/>
                  </a:lnTo>
                  <a:lnTo>
                    <a:pt x="210044" y="98845"/>
                  </a:lnTo>
                  <a:cubicBezTo>
                    <a:pt x="209684" y="97768"/>
                    <a:pt x="209324" y="96333"/>
                    <a:pt x="209684" y="95257"/>
                  </a:cubicBezTo>
                  <a:lnTo>
                    <a:pt x="214726" y="75165"/>
                  </a:lnTo>
                  <a:lnTo>
                    <a:pt x="196719" y="64401"/>
                  </a:lnTo>
                  <a:cubicBezTo>
                    <a:pt x="195639" y="63684"/>
                    <a:pt x="194559" y="62607"/>
                    <a:pt x="194559" y="61531"/>
                  </a:cubicBezTo>
                  <a:lnTo>
                    <a:pt x="191678" y="40721"/>
                  </a:lnTo>
                  <a:lnTo>
                    <a:pt x="170790" y="37851"/>
                  </a:lnTo>
                  <a:cubicBezTo>
                    <a:pt x="169710" y="37492"/>
                    <a:pt x="168629" y="36775"/>
                    <a:pt x="167909" y="35698"/>
                  </a:cubicBezTo>
                  <a:lnTo>
                    <a:pt x="157105" y="17759"/>
                  </a:lnTo>
                  <a:lnTo>
                    <a:pt x="136938" y="22782"/>
                  </a:lnTo>
                  <a:cubicBezTo>
                    <a:pt x="135498" y="23141"/>
                    <a:pt x="134417" y="22782"/>
                    <a:pt x="133337" y="22065"/>
                  </a:cubicBezTo>
                  <a:lnTo>
                    <a:pt x="116411" y="9866"/>
                  </a:lnTo>
                  <a:close/>
                  <a:moveTo>
                    <a:pt x="113530" y="538"/>
                  </a:moveTo>
                  <a:cubicBezTo>
                    <a:pt x="115331" y="-180"/>
                    <a:pt x="117492" y="-180"/>
                    <a:pt x="118932" y="538"/>
                  </a:cubicBezTo>
                  <a:lnTo>
                    <a:pt x="136938" y="13813"/>
                  </a:lnTo>
                  <a:lnTo>
                    <a:pt x="158186" y="8431"/>
                  </a:lnTo>
                  <a:cubicBezTo>
                    <a:pt x="159986" y="8072"/>
                    <a:pt x="161787" y="8790"/>
                    <a:pt x="162867" y="10225"/>
                  </a:cubicBezTo>
                  <a:lnTo>
                    <a:pt x="174392" y="29240"/>
                  </a:lnTo>
                  <a:lnTo>
                    <a:pt x="195999" y="32469"/>
                  </a:lnTo>
                  <a:cubicBezTo>
                    <a:pt x="197800" y="32828"/>
                    <a:pt x="199240" y="34263"/>
                    <a:pt x="199960" y="36416"/>
                  </a:cubicBezTo>
                  <a:lnTo>
                    <a:pt x="202842" y="57943"/>
                  </a:lnTo>
                  <a:lnTo>
                    <a:pt x="221928" y="69066"/>
                  </a:lnTo>
                  <a:cubicBezTo>
                    <a:pt x="223369" y="70142"/>
                    <a:pt x="224449" y="72295"/>
                    <a:pt x="224089" y="74088"/>
                  </a:cubicBezTo>
                  <a:lnTo>
                    <a:pt x="218687" y="95257"/>
                  </a:lnTo>
                  <a:lnTo>
                    <a:pt x="231652" y="112837"/>
                  </a:lnTo>
                  <a:cubicBezTo>
                    <a:pt x="232732" y="114631"/>
                    <a:pt x="232732" y="116784"/>
                    <a:pt x="231652" y="118219"/>
                  </a:cubicBezTo>
                  <a:lnTo>
                    <a:pt x="218687" y="135799"/>
                  </a:lnTo>
                  <a:lnTo>
                    <a:pt x="224089" y="157327"/>
                  </a:lnTo>
                  <a:cubicBezTo>
                    <a:pt x="224449" y="159121"/>
                    <a:pt x="223369" y="160914"/>
                    <a:pt x="221928" y="161991"/>
                  </a:cubicBezTo>
                  <a:lnTo>
                    <a:pt x="202842" y="173113"/>
                  </a:lnTo>
                  <a:lnTo>
                    <a:pt x="199960" y="194999"/>
                  </a:lnTo>
                  <a:cubicBezTo>
                    <a:pt x="199240" y="196793"/>
                    <a:pt x="197800" y="198587"/>
                    <a:pt x="195999" y="198587"/>
                  </a:cubicBezTo>
                  <a:lnTo>
                    <a:pt x="174392" y="201816"/>
                  </a:lnTo>
                  <a:lnTo>
                    <a:pt x="162867" y="220831"/>
                  </a:lnTo>
                  <a:cubicBezTo>
                    <a:pt x="161787" y="222267"/>
                    <a:pt x="159986" y="222984"/>
                    <a:pt x="158186" y="222625"/>
                  </a:cubicBezTo>
                  <a:lnTo>
                    <a:pt x="136938" y="217602"/>
                  </a:lnTo>
                  <a:lnTo>
                    <a:pt x="118932" y="230519"/>
                  </a:lnTo>
                  <a:cubicBezTo>
                    <a:pt x="118212" y="231236"/>
                    <a:pt x="117131" y="231236"/>
                    <a:pt x="116411" y="231236"/>
                  </a:cubicBezTo>
                  <a:cubicBezTo>
                    <a:pt x="115331" y="231236"/>
                    <a:pt x="114610" y="231236"/>
                    <a:pt x="113530" y="230519"/>
                  </a:cubicBezTo>
                  <a:lnTo>
                    <a:pt x="95884" y="217602"/>
                  </a:lnTo>
                  <a:lnTo>
                    <a:pt x="74636" y="222625"/>
                  </a:lnTo>
                  <a:cubicBezTo>
                    <a:pt x="72836" y="222984"/>
                    <a:pt x="70675" y="222267"/>
                    <a:pt x="69595" y="220831"/>
                  </a:cubicBezTo>
                  <a:lnTo>
                    <a:pt x="58431" y="201816"/>
                  </a:lnTo>
                  <a:lnTo>
                    <a:pt x="36823" y="198587"/>
                  </a:lnTo>
                  <a:cubicBezTo>
                    <a:pt x="35022" y="198587"/>
                    <a:pt x="33222" y="196793"/>
                    <a:pt x="32862" y="194999"/>
                  </a:cubicBezTo>
                  <a:lnTo>
                    <a:pt x="29620" y="173113"/>
                  </a:lnTo>
                  <a:lnTo>
                    <a:pt x="10534" y="161991"/>
                  </a:lnTo>
                  <a:cubicBezTo>
                    <a:pt x="9093" y="160914"/>
                    <a:pt x="8373" y="159121"/>
                    <a:pt x="8733" y="157327"/>
                  </a:cubicBezTo>
                  <a:lnTo>
                    <a:pt x="14135" y="135799"/>
                  </a:lnTo>
                  <a:lnTo>
                    <a:pt x="810" y="118219"/>
                  </a:lnTo>
                  <a:cubicBezTo>
                    <a:pt x="-270" y="116784"/>
                    <a:pt x="-270" y="114631"/>
                    <a:pt x="810" y="112837"/>
                  </a:cubicBezTo>
                  <a:lnTo>
                    <a:pt x="14135" y="95257"/>
                  </a:lnTo>
                  <a:lnTo>
                    <a:pt x="8733" y="74088"/>
                  </a:lnTo>
                  <a:cubicBezTo>
                    <a:pt x="8373" y="72295"/>
                    <a:pt x="9093" y="70142"/>
                    <a:pt x="10534" y="69066"/>
                  </a:cubicBezTo>
                  <a:lnTo>
                    <a:pt x="29620" y="57943"/>
                  </a:lnTo>
                  <a:lnTo>
                    <a:pt x="32862" y="36416"/>
                  </a:lnTo>
                  <a:cubicBezTo>
                    <a:pt x="33222" y="34263"/>
                    <a:pt x="35022" y="32828"/>
                    <a:pt x="36823" y="32469"/>
                  </a:cubicBezTo>
                  <a:lnTo>
                    <a:pt x="58431" y="29240"/>
                  </a:lnTo>
                  <a:lnTo>
                    <a:pt x="69595" y="10225"/>
                  </a:lnTo>
                  <a:cubicBezTo>
                    <a:pt x="70675" y="8790"/>
                    <a:pt x="72836" y="8072"/>
                    <a:pt x="74636" y="8431"/>
                  </a:cubicBezTo>
                  <a:lnTo>
                    <a:pt x="95884" y="13813"/>
                  </a:lnTo>
                  <a:lnTo>
                    <a:pt x="113530" y="5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405AB2D8-14A0-3D96-259B-494D83D6C1B3}"/>
              </a:ext>
            </a:extLst>
          </p:cNvPr>
          <p:cNvSpPr txBox="1"/>
          <p:nvPr/>
        </p:nvSpPr>
        <p:spPr>
          <a:xfrm>
            <a:off x="6495978" y="5134689"/>
            <a:ext cx="5800422" cy="17197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 </a:t>
            </a:r>
            <a:r>
              <a:rPr lang="en-US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False identities </a:t>
            </a:r>
            <a:r>
              <a:rPr lang="en-US" b="1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are </a:t>
            </a:r>
            <a:r>
              <a:rPr lang="en-US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likely to sell fake products.</a:t>
            </a:r>
            <a:r>
              <a:rPr lang="en-US" b="1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 </a:t>
            </a:r>
            <a:r>
              <a:rPr lang="en-GB" b="1" kern="10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C</a:t>
            </a:r>
            <a:r>
              <a:rPr lang="en-GB" b="1" kern="10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ontact information </a:t>
            </a:r>
            <a:r>
              <a:rPr lang="en-GB" b="1" kern="10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will help </a:t>
            </a:r>
            <a:r>
              <a:rPr lang="en-GB" b="1" kern="10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follow up investigations and enforcement.</a:t>
            </a:r>
            <a:endParaRPr lang="en-US" kern="10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 algn="ctr">
              <a:lnSpc>
                <a:spcPct val="150000"/>
              </a:lnSpc>
            </a:pPr>
            <a:endParaRPr lang="en-US" sz="1600" kern="10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  <p:sp>
        <p:nvSpPr>
          <p:cNvPr id="99" name="Freeform 264">
            <a:extLst>
              <a:ext uri="{FF2B5EF4-FFF2-40B4-BE49-F238E27FC236}">
                <a16:creationId xmlns:a16="http://schemas.microsoft.com/office/drawing/2014/main" id="{685AD8FC-D320-B79E-4385-CF36918A3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883" y="3263660"/>
            <a:ext cx="5016146" cy="1003278"/>
          </a:xfrm>
          <a:custGeom>
            <a:avLst/>
            <a:gdLst>
              <a:gd name="T0" fmla="*/ 5166 w 5167"/>
              <a:gd name="T1" fmla="*/ 2181 h 2182"/>
              <a:gd name="T2" fmla="*/ 0 w 5167"/>
              <a:gd name="T3" fmla="*/ 2181 h 2182"/>
              <a:gd name="T4" fmla="*/ 0 w 5167"/>
              <a:gd name="T5" fmla="*/ 0 h 2182"/>
              <a:gd name="T6" fmla="*/ 5166 w 5167"/>
              <a:gd name="T7" fmla="*/ 0 h 2182"/>
              <a:gd name="T8" fmla="*/ 5166 w 5167"/>
              <a:gd name="T9" fmla="*/ 2181 h 2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7" h="2182">
                <a:moveTo>
                  <a:pt x="5166" y="2181"/>
                </a:moveTo>
                <a:lnTo>
                  <a:pt x="0" y="2181"/>
                </a:lnTo>
                <a:lnTo>
                  <a:pt x="0" y="0"/>
                </a:lnTo>
                <a:lnTo>
                  <a:pt x="5166" y="0"/>
                </a:lnTo>
                <a:lnTo>
                  <a:pt x="5166" y="2181"/>
                </a:lnTo>
              </a:path>
            </a:pathLst>
          </a:custGeom>
          <a:solidFill>
            <a:srgbClr val="F541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>
              <a:latin typeface="Poppins" pitchFamily="2" charset="77"/>
            </a:endParaRPr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28482C20-2B4C-5063-37A5-D027DEED9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6" y="3587418"/>
            <a:ext cx="690558" cy="389487"/>
          </a:xfrm>
          <a:custGeom>
            <a:avLst/>
            <a:gdLst>
              <a:gd name="connsiteX0" fmla="*/ 715635 w 1431272"/>
              <a:gd name="connsiteY0" fmla="*/ 348088 h 739931"/>
              <a:gd name="connsiteX1" fmla="*/ 1413510 w 1431272"/>
              <a:gd name="connsiteY1" fmla="*/ 634304 h 739931"/>
              <a:gd name="connsiteX2" fmla="*/ 1413510 w 1431272"/>
              <a:gd name="connsiteY2" fmla="*/ 722276 h 739931"/>
              <a:gd name="connsiteX3" fmla="*/ 1369883 w 1431272"/>
              <a:gd name="connsiteY3" fmla="*/ 739622 h 739931"/>
              <a:gd name="connsiteX4" fmla="*/ 1326256 w 1431272"/>
              <a:gd name="connsiteY4" fmla="*/ 722276 h 739931"/>
              <a:gd name="connsiteX5" fmla="*/ 105950 w 1431272"/>
              <a:gd name="connsiteY5" fmla="*/ 722276 h 739931"/>
              <a:gd name="connsiteX6" fmla="*/ 18697 w 1431272"/>
              <a:gd name="connsiteY6" fmla="*/ 722276 h 739931"/>
              <a:gd name="connsiteX7" fmla="*/ 18697 w 1431272"/>
              <a:gd name="connsiteY7" fmla="*/ 634304 h 739931"/>
              <a:gd name="connsiteX8" fmla="*/ 715635 w 1431272"/>
              <a:gd name="connsiteY8" fmla="*/ 348088 h 739931"/>
              <a:gd name="connsiteX9" fmla="*/ 1031952 w 1431272"/>
              <a:gd name="connsiteY9" fmla="*/ 0 h 739931"/>
              <a:gd name="connsiteX10" fmla="*/ 1129576 w 1431272"/>
              <a:gd name="connsiteY10" fmla="*/ 97624 h 739931"/>
              <a:gd name="connsiteX11" fmla="*/ 1031952 w 1431272"/>
              <a:gd name="connsiteY11" fmla="*/ 196499 h 739931"/>
              <a:gd name="connsiteX12" fmla="*/ 933077 w 1431272"/>
              <a:gd name="connsiteY12" fmla="*/ 97624 h 739931"/>
              <a:gd name="connsiteX13" fmla="*/ 1031952 w 1431272"/>
              <a:gd name="connsiteY13" fmla="*/ 0 h 739931"/>
              <a:gd name="connsiteX14" fmla="*/ 405745 w 1431272"/>
              <a:gd name="connsiteY14" fmla="*/ 0 h 739931"/>
              <a:gd name="connsiteX15" fmla="*/ 503368 w 1431272"/>
              <a:gd name="connsiteY15" fmla="*/ 97624 h 739931"/>
              <a:gd name="connsiteX16" fmla="*/ 405745 w 1431272"/>
              <a:gd name="connsiteY16" fmla="*/ 196499 h 739931"/>
              <a:gd name="connsiteX17" fmla="*/ 306870 w 1431272"/>
              <a:gd name="connsiteY17" fmla="*/ 97624 h 739931"/>
              <a:gd name="connsiteX18" fmla="*/ 405745 w 1431272"/>
              <a:gd name="connsiteY18" fmla="*/ 0 h 7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31272" h="739931">
                <a:moveTo>
                  <a:pt x="715635" y="348088"/>
                </a:moveTo>
                <a:cubicBezTo>
                  <a:pt x="968204" y="348088"/>
                  <a:pt x="1220928" y="443493"/>
                  <a:pt x="1413510" y="634304"/>
                </a:cubicBezTo>
                <a:cubicBezTo>
                  <a:pt x="1437193" y="659085"/>
                  <a:pt x="1437193" y="697495"/>
                  <a:pt x="1413510" y="722276"/>
                </a:cubicBezTo>
                <a:cubicBezTo>
                  <a:pt x="1401045" y="733427"/>
                  <a:pt x="1386087" y="739622"/>
                  <a:pt x="1369883" y="739622"/>
                </a:cubicBezTo>
                <a:cubicBezTo>
                  <a:pt x="1353678" y="739622"/>
                  <a:pt x="1337474" y="733427"/>
                  <a:pt x="1326256" y="722276"/>
                </a:cubicBezTo>
                <a:cubicBezTo>
                  <a:pt x="988459" y="387737"/>
                  <a:pt x="442500" y="387737"/>
                  <a:pt x="105950" y="722276"/>
                </a:cubicBezTo>
                <a:cubicBezTo>
                  <a:pt x="82267" y="745817"/>
                  <a:pt x="42380" y="745817"/>
                  <a:pt x="18697" y="722276"/>
                </a:cubicBezTo>
                <a:cubicBezTo>
                  <a:pt x="-6233" y="697495"/>
                  <a:pt x="-6233" y="659085"/>
                  <a:pt x="18697" y="634304"/>
                </a:cubicBezTo>
                <a:cubicBezTo>
                  <a:pt x="210655" y="443493"/>
                  <a:pt x="463067" y="348088"/>
                  <a:pt x="715635" y="348088"/>
                </a:cubicBezTo>
                <a:close/>
                <a:moveTo>
                  <a:pt x="1031952" y="0"/>
                </a:moveTo>
                <a:cubicBezTo>
                  <a:pt x="1085770" y="0"/>
                  <a:pt x="1129576" y="42554"/>
                  <a:pt x="1129576" y="97624"/>
                </a:cubicBezTo>
                <a:cubicBezTo>
                  <a:pt x="1129576" y="152693"/>
                  <a:pt x="1085770" y="196499"/>
                  <a:pt x="1031952" y="196499"/>
                </a:cubicBezTo>
                <a:cubicBezTo>
                  <a:pt x="976883" y="196499"/>
                  <a:pt x="933077" y="152693"/>
                  <a:pt x="933077" y="97624"/>
                </a:cubicBezTo>
                <a:cubicBezTo>
                  <a:pt x="933077" y="42554"/>
                  <a:pt x="976883" y="0"/>
                  <a:pt x="1031952" y="0"/>
                </a:cubicBezTo>
                <a:close/>
                <a:moveTo>
                  <a:pt x="405745" y="0"/>
                </a:moveTo>
                <a:cubicBezTo>
                  <a:pt x="459563" y="0"/>
                  <a:pt x="503368" y="42554"/>
                  <a:pt x="503368" y="97624"/>
                </a:cubicBezTo>
                <a:cubicBezTo>
                  <a:pt x="503368" y="152693"/>
                  <a:pt x="459563" y="196499"/>
                  <a:pt x="405745" y="196499"/>
                </a:cubicBezTo>
                <a:cubicBezTo>
                  <a:pt x="350675" y="196499"/>
                  <a:pt x="306870" y="152693"/>
                  <a:pt x="306870" y="97624"/>
                </a:cubicBezTo>
                <a:cubicBezTo>
                  <a:pt x="306870" y="42554"/>
                  <a:pt x="350675" y="0"/>
                  <a:pt x="4057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sz="3599">
              <a:latin typeface="Poppins" pitchFamily="2" charset="77"/>
            </a:endParaRPr>
          </a:p>
        </p:txBody>
      </p:sp>
      <p:sp>
        <p:nvSpPr>
          <p:cNvPr id="101" name="Freeform 320">
            <a:extLst>
              <a:ext uri="{FF2B5EF4-FFF2-40B4-BE49-F238E27FC236}">
                <a16:creationId xmlns:a16="http://schemas.microsoft.com/office/drawing/2014/main" id="{29465534-6BF2-37A7-CC97-EF90F5A58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061" y="4598321"/>
            <a:ext cx="609729" cy="527332"/>
          </a:xfrm>
          <a:custGeom>
            <a:avLst/>
            <a:gdLst>
              <a:gd name="T0" fmla="*/ 24 w 490"/>
              <a:gd name="T1" fmla="*/ 93 h 425"/>
              <a:gd name="T2" fmla="*/ 191 w 490"/>
              <a:gd name="T3" fmla="*/ 382 h 425"/>
              <a:gd name="T4" fmla="*/ 191 w 490"/>
              <a:gd name="T5" fmla="*/ 382 h 425"/>
              <a:gd name="T6" fmla="*/ 299 w 490"/>
              <a:gd name="T7" fmla="*/ 382 h 425"/>
              <a:gd name="T8" fmla="*/ 466 w 490"/>
              <a:gd name="T9" fmla="*/ 93 h 425"/>
              <a:gd name="T10" fmla="*/ 466 w 490"/>
              <a:gd name="T11" fmla="*/ 93 h 425"/>
              <a:gd name="T12" fmla="*/ 412 w 490"/>
              <a:gd name="T13" fmla="*/ 0 h 425"/>
              <a:gd name="T14" fmla="*/ 78 w 490"/>
              <a:gd name="T15" fmla="*/ 0 h 425"/>
              <a:gd name="T16" fmla="*/ 78 w 490"/>
              <a:gd name="T17" fmla="*/ 0 h 425"/>
              <a:gd name="T18" fmla="*/ 24 w 490"/>
              <a:gd name="T19" fmla="*/ 93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0" h="425">
                <a:moveTo>
                  <a:pt x="24" y="93"/>
                </a:moveTo>
                <a:lnTo>
                  <a:pt x="191" y="382"/>
                </a:lnTo>
                <a:lnTo>
                  <a:pt x="191" y="382"/>
                </a:lnTo>
                <a:cubicBezTo>
                  <a:pt x="215" y="424"/>
                  <a:pt x="275" y="424"/>
                  <a:pt x="299" y="382"/>
                </a:cubicBezTo>
                <a:lnTo>
                  <a:pt x="466" y="93"/>
                </a:lnTo>
                <a:lnTo>
                  <a:pt x="466" y="93"/>
                </a:lnTo>
                <a:cubicBezTo>
                  <a:pt x="489" y="52"/>
                  <a:pt x="459" y="0"/>
                  <a:pt x="412" y="0"/>
                </a:cubicBezTo>
                <a:lnTo>
                  <a:pt x="78" y="0"/>
                </a:lnTo>
                <a:lnTo>
                  <a:pt x="78" y="0"/>
                </a:lnTo>
                <a:cubicBezTo>
                  <a:pt x="30" y="0"/>
                  <a:pt x="0" y="52"/>
                  <a:pt x="24" y="93"/>
                </a:cubicBezTo>
              </a:path>
            </a:pathLst>
          </a:custGeom>
          <a:solidFill>
            <a:srgbClr val="F541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>
              <a:latin typeface="Poppins" pitchFamily="2" charset="7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B555D3-7355-CB97-3B88-A04AC1C84D83}"/>
              </a:ext>
            </a:extLst>
          </p:cNvPr>
          <p:cNvSpPr txBox="1"/>
          <p:nvPr/>
        </p:nvSpPr>
        <p:spPr>
          <a:xfrm>
            <a:off x="8031519" y="3592341"/>
            <a:ext cx="383840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spc="-3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Suspicious seller profile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FC784FE-C93B-476C-F894-09165F49E1A9}"/>
              </a:ext>
            </a:extLst>
          </p:cNvPr>
          <p:cNvSpPr txBox="1"/>
          <p:nvPr/>
        </p:nvSpPr>
        <p:spPr>
          <a:xfrm>
            <a:off x="2665916" y="10405935"/>
            <a:ext cx="4579710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-20">
                <a:solidFill>
                  <a:srgbClr val="747993"/>
                </a:solidFill>
                <a:latin typeface="Poppins" pitchFamily="2" charset="77"/>
                <a:cs typeface="Poppins" pitchFamily="2" charset="77"/>
              </a:rPr>
              <a:t>Make a big impact with professional slides, charts, infographics and more.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A0A0BC3-4BB6-C52E-1BFA-D4BD1D73D6DE}"/>
              </a:ext>
            </a:extLst>
          </p:cNvPr>
          <p:cNvCxnSpPr>
            <a:cxnSpLocks/>
          </p:cNvCxnSpPr>
          <p:nvPr/>
        </p:nvCxnSpPr>
        <p:spPr>
          <a:xfrm>
            <a:off x="104697" y="2851925"/>
            <a:ext cx="6391281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33B4233-5E5D-004D-5CC6-40F0B4F2918A}"/>
              </a:ext>
            </a:extLst>
          </p:cNvPr>
          <p:cNvSpPr/>
          <p:nvPr/>
        </p:nvSpPr>
        <p:spPr>
          <a:xfrm>
            <a:off x="409218" y="5854208"/>
            <a:ext cx="5418376" cy="610803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B68D90F-3A27-B2CD-D741-D82CA57E7C18}"/>
              </a:ext>
            </a:extLst>
          </p:cNvPr>
          <p:cNvSpPr/>
          <p:nvPr/>
        </p:nvSpPr>
        <p:spPr>
          <a:xfrm>
            <a:off x="4412029" y="5368021"/>
            <a:ext cx="314325" cy="4297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AB0BC-7F37-9B58-9DDE-9A22D09AD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690" y="1904246"/>
            <a:ext cx="5406999" cy="1052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368A0B-B2B6-65B0-996E-48AC0BA3C1CD}"/>
              </a:ext>
            </a:extLst>
          </p:cNvPr>
          <p:cNvSpPr txBox="1"/>
          <p:nvPr/>
        </p:nvSpPr>
        <p:spPr>
          <a:xfrm>
            <a:off x="2665916" y="2014280"/>
            <a:ext cx="383019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Indicate the condition</a:t>
            </a:r>
            <a:endParaRPr lang="en-US" kern="10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0308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9" grpId="0" animBg="1"/>
      <p:bldP spid="100" grpId="0" animBg="1"/>
      <p:bldP spid="101" grpId="0" animBg="1"/>
      <p:bldP spid="103" grpId="0"/>
      <p:bldP spid="7" grpId="0" animBg="1"/>
      <p:bldP spid="13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BB853-FFEE-4444-970A-4B41BB896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D785AF-FF3D-4450-C9D2-9CC052B7E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388" y="3392555"/>
            <a:ext cx="4616190" cy="3459414"/>
          </a:xfrm>
          <a:prstGeom prst="rect">
            <a:avLst/>
          </a:prstGeom>
        </p:spPr>
      </p:pic>
      <p:sp>
        <p:nvSpPr>
          <p:cNvPr id="47" name="Freeform 69">
            <a:extLst>
              <a:ext uri="{FF2B5EF4-FFF2-40B4-BE49-F238E27FC236}">
                <a16:creationId xmlns:a16="http://schemas.microsoft.com/office/drawing/2014/main" id="{203B02B3-3FFD-06A7-2208-231D7115A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7372350" cy="1557338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229D4-FBF6-8CAE-DF12-8782372AB26E}"/>
              </a:ext>
            </a:extLst>
          </p:cNvPr>
          <p:cNvSpPr txBox="1"/>
          <p:nvPr/>
        </p:nvSpPr>
        <p:spPr>
          <a:xfrm>
            <a:off x="0" y="230199"/>
            <a:ext cx="7215183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GB" sz="3000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What are the specific customer complaints about these brands?</a:t>
            </a:r>
            <a:r>
              <a:rPr lang="en-US" sz="3000">
                <a:effectLst/>
                <a:latin typeface="Poppins" pitchFamily="2" charset="77"/>
                <a:cs typeface="Poppins" pitchFamily="2" charset="77"/>
              </a:rPr>
              <a:t> </a:t>
            </a:r>
            <a:endParaRPr lang="en-US" sz="30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F426CE-D00A-E141-770E-83EBCD4C62C0}"/>
              </a:ext>
            </a:extLst>
          </p:cNvPr>
          <p:cNvSpPr txBox="1"/>
          <p:nvPr/>
        </p:nvSpPr>
        <p:spPr>
          <a:xfrm>
            <a:off x="1147771" y="1783944"/>
            <a:ext cx="147881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Logic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9067DD-AA19-74D0-F189-F0A35C43ADE2}"/>
              </a:ext>
            </a:extLst>
          </p:cNvPr>
          <p:cNvSpPr txBox="1"/>
          <p:nvPr/>
        </p:nvSpPr>
        <p:spPr>
          <a:xfrm>
            <a:off x="1103810" y="2951880"/>
            <a:ext cx="1478816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Code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6FD870-1012-EB43-7574-B3AC15DFA4D2}"/>
              </a:ext>
            </a:extLst>
          </p:cNvPr>
          <p:cNvSpPr txBox="1"/>
          <p:nvPr/>
        </p:nvSpPr>
        <p:spPr>
          <a:xfrm>
            <a:off x="9022568" y="698095"/>
            <a:ext cx="2326477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Result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574AF1-1829-4875-BE28-F75782E44211}"/>
              </a:ext>
            </a:extLst>
          </p:cNvPr>
          <p:cNvCxnSpPr>
            <a:cxnSpLocks/>
          </p:cNvCxnSpPr>
          <p:nvPr/>
        </p:nvCxnSpPr>
        <p:spPr>
          <a:xfrm>
            <a:off x="5954578" y="1746839"/>
            <a:ext cx="0" cy="488096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C66F05B-D602-CB06-8008-3E1E6A78BF13}"/>
              </a:ext>
            </a:extLst>
          </p:cNvPr>
          <p:cNvGrpSpPr/>
          <p:nvPr/>
        </p:nvGrpSpPr>
        <p:grpSpPr>
          <a:xfrm>
            <a:off x="233371" y="1814164"/>
            <a:ext cx="914400" cy="914400"/>
            <a:chOff x="3457578" y="2075261"/>
            <a:chExt cx="1337038" cy="1279584"/>
          </a:xfrm>
        </p:grpSpPr>
        <p:sp>
          <p:nvSpPr>
            <p:cNvPr id="78" name="Freeform 201">
              <a:extLst>
                <a:ext uri="{FF2B5EF4-FFF2-40B4-BE49-F238E27FC236}">
                  <a16:creationId xmlns:a16="http://schemas.microsoft.com/office/drawing/2014/main" id="{2123FBC9-15DD-198D-DD60-9EEF62748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578" y="2075261"/>
              <a:ext cx="1337038" cy="1279584"/>
            </a:xfrm>
            <a:prstGeom prst="roundRect">
              <a:avLst>
                <a:gd name="adj" fmla="val 12957"/>
              </a:avLst>
            </a:prstGeom>
            <a:solidFill>
              <a:srgbClr val="FFC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4" name="Freeform 953">
              <a:extLst>
                <a:ext uri="{FF2B5EF4-FFF2-40B4-BE49-F238E27FC236}">
                  <a16:creationId xmlns:a16="http://schemas.microsoft.com/office/drawing/2014/main" id="{F1472371-00F8-74A8-A38B-7BB6D11B89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79517" y="2262374"/>
              <a:ext cx="795630" cy="864816"/>
            </a:xfrm>
            <a:custGeom>
              <a:avLst/>
              <a:gdLst>
                <a:gd name="T0" fmla="*/ 3568639 w 262269"/>
                <a:gd name="T1" fmla="*/ 4175549 h 283804"/>
                <a:gd name="T2" fmla="*/ 4565286 w 262269"/>
                <a:gd name="T3" fmla="*/ 4175549 h 283804"/>
                <a:gd name="T4" fmla="*/ 4066997 w 262269"/>
                <a:gd name="T5" fmla="*/ 3345592 h 283804"/>
                <a:gd name="T6" fmla="*/ 4066997 w 262269"/>
                <a:gd name="T7" fmla="*/ 5005413 h 283804"/>
                <a:gd name="T8" fmla="*/ 4066997 w 262269"/>
                <a:gd name="T9" fmla="*/ 3345592 h 283804"/>
                <a:gd name="T10" fmla="*/ 2728046 w 262269"/>
                <a:gd name="T11" fmla="*/ 4195985 h 283804"/>
                <a:gd name="T12" fmla="*/ 3546752 w 262269"/>
                <a:gd name="T13" fmla="*/ 5584225 h 283804"/>
                <a:gd name="T14" fmla="*/ 4063182 w 262269"/>
                <a:gd name="T15" fmla="*/ 9932289 h 283804"/>
                <a:gd name="T16" fmla="*/ 4277250 w 262269"/>
                <a:gd name="T17" fmla="*/ 9303631 h 283804"/>
                <a:gd name="T18" fmla="*/ 4478803 w 262269"/>
                <a:gd name="T19" fmla="*/ 8635707 h 283804"/>
                <a:gd name="T20" fmla="*/ 4289834 w 262269"/>
                <a:gd name="T21" fmla="*/ 7980891 h 283804"/>
                <a:gd name="T22" fmla="*/ 4289834 w 262269"/>
                <a:gd name="T23" fmla="*/ 7587963 h 283804"/>
                <a:gd name="T24" fmla="*/ 4289834 w 262269"/>
                <a:gd name="T25" fmla="*/ 7129618 h 283804"/>
                <a:gd name="T26" fmla="*/ 4629951 w 262269"/>
                <a:gd name="T27" fmla="*/ 5584225 h 283804"/>
                <a:gd name="T28" fmla="*/ 5448575 w 262269"/>
                <a:gd name="T29" fmla="*/ 4195985 h 283804"/>
                <a:gd name="T30" fmla="*/ 4088316 w 262269"/>
                <a:gd name="T31" fmla="*/ 2480391 h 283804"/>
                <a:gd name="T32" fmla="*/ 4932213 w 262269"/>
                <a:gd name="T33" fmla="*/ 5689021 h 283804"/>
                <a:gd name="T34" fmla="*/ 4881852 w 262269"/>
                <a:gd name="T35" fmla="*/ 6959374 h 283804"/>
                <a:gd name="T36" fmla="*/ 4617366 w 262269"/>
                <a:gd name="T37" fmla="*/ 7483233 h 283804"/>
                <a:gd name="T38" fmla="*/ 4806274 w 262269"/>
                <a:gd name="T39" fmla="*/ 7902291 h 283804"/>
                <a:gd name="T40" fmla="*/ 4617366 w 262269"/>
                <a:gd name="T41" fmla="*/ 8334494 h 283804"/>
                <a:gd name="T42" fmla="*/ 4844020 w 262269"/>
                <a:gd name="T43" fmla="*/ 8635707 h 283804"/>
                <a:gd name="T44" fmla="*/ 4491387 w 262269"/>
                <a:gd name="T45" fmla="*/ 9067859 h 283804"/>
                <a:gd name="T46" fmla="*/ 4831432 w 262269"/>
                <a:gd name="T47" fmla="*/ 9500086 h 283804"/>
                <a:gd name="T48" fmla="*/ 4163909 w 262269"/>
                <a:gd name="T49" fmla="*/ 10259675 h 283804"/>
                <a:gd name="T50" fmla="*/ 3949794 w 262269"/>
                <a:gd name="T51" fmla="*/ 10259675 h 283804"/>
                <a:gd name="T52" fmla="*/ 3244467 w 262269"/>
                <a:gd name="T53" fmla="*/ 9460788 h 283804"/>
                <a:gd name="T54" fmla="*/ 2438411 w 262269"/>
                <a:gd name="T55" fmla="*/ 4195985 h 283804"/>
                <a:gd name="T56" fmla="*/ 4088380 w 262269"/>
                <a:gd name="T57" fmla="*/ 1442000 h 283804"/>
                <a:gd name="T58" fmla="*/ 6748486 w 262269"/>
                <a:gd name="T59" fmla="*/ 4194607 h 283804"/>
                <a:gd name="T60" fmla="*/ 5857598 w 262269"/>
                <a:gd name="T61" fmla="*/ 6203613 h 283804"/>
                <a:gd name="T62" fmla="*/ 5744646 w 262269"/>
                <a:gd name="T63" fmla="*/ 5929663 h 283804"/>
                <a:gd name="T64" fmla="*/ 5744646 w 262269"/>
                <a:gd name="T65" fmla="*/ 2459661 h 283804"/>
                <a:gd name="T66" fmla="*/ 2419562 w 262269"/>
                <a:gd name="T67" fmla="*/ 2459661 h 283804"/>
                <a:gd name="T68" fmla="*/ 2419562 w 262269"/>
                <a:gd name="T69" fmla="*/ 5929663 h 283804"/>
                <a:gd name="T70" fmla="*/ 2206223 w 262269"/>
                <a:gd name="T71" fmla="*/ 6151428 h 283804"/>
                <a:gd name="T72" fmla="*/ 2206223 w 262269"/>
                <a:gd name="T73" fmla="*/ 2250892 h 283804"/>
                <a:gd name="T74" fmla="*/ 4066300 w 262269"/>
                <a:gd name="T75" fmla="*/ 0 h 283804"/>
                <a:gd name="T76" fmla="*/ 8960908 w 262269"/>
                <a:gd name="T77" fmla="*/ 5625981 h 283804"/>
                <a:gd name="T78" fmla="*/ 8873084 w 262269"/>
                <a:gd name="T79" fmla="*/ 6552747 h 283804"/>
                <a:gd name="T80" fmla="*/ 8132602 w 262269"/>
                <a:gd name="T81" fmla="*/ 8393271 h 283804"/>
                <a:gd name="T82" fmla="*/ 6212453 w 262269"/>
                <a:gd name="T83" fmla="*/ 9398358 h 283804"/>
                <a:gd name="T84" fmla="*/ 6061790 w 262269"/>
                <a:gd name="T85" fmla="*/ 10312070 h 283804"/>
                <a:gd name="T86" fmla="*/ 5911210 w 262269"/>
                <a:gd name="T87" fmla="*/ 9398358 h 283804"/>
                <a:gd name="T88" fmla="*/ 7831383 w 262269"/>
                <a:gd name="T89" fmla="*/ 8341017 h 283804"/>
                <a:gd name="T90" fmla="*/ 7906695 w 262269"/>
                <a:gd name="T91" fmla="*/ 6683297 h 283804"/>
                <a:gd name="T92" fmla="*/ 8847984 w 262269"/>
                <a:gd name="T93" fmla="*/ 6122004 h 283804"/>
                <a:gd name="T94" fmla="*/ 7843990 w 262269"/>
                <a:gd name="T95" fmla="*/ 4255366 h 283804"/>
                <a:gd name="T96" fmla="*/ 4066300 w 262269"/>
                <a:gd name="T97" fmla="*/ 313303 h 283804"/>
                <a:gd name="T98" fmla="*/ 803229 w 262269"/>
                <a:gd name="T99" fmla="*/ 6161132 h 283804"/>
                <a:gd name="T100" fmla="*/ 1192297 w 262269"/>
                <a:gd name="T101" fmla="*/ 6839936 h 283804"/>
                <a:gd name="T102" fmla="*/ 2120958 w 262269"/>
                <a:gd name="T103" fmla="*/ 10142404 h 283804"/>
                <a:gd name="T104" fmla="*/ 1819759 w 262269"/>
                <a:gd name="T105" fmla="*/ 10155464 h 283804"/>
                <a:gd name="T106" fmla="*/ 941245 w 262269"/>
                <a:gd name="T107" fmla="*/ 7009651 h 283804"/>
                <a:gd name="T108" fmla="*/ 539667 w 262269"/>
                <a:gd name="T109" fmla="*/ 6330841 h 283804"/>
                <a:gd name="T110" fmla="*/ 4066300 w 262269"/>
                <a:gd name="T111" fmla="*/ 0 h 2838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62269" h="283804">
                  <a:moveTo>
                    <a:pt x="116503" y="100640"/>
                  </a:moveTo>
                  <a:cubicBezTo>
                    <a:pt x="108651" y="100640"/>
                    <a:pt x="102227" y="107064"/>
                    <a:pt x="102227" y="114916"/>
                  </a:cubicBezTo>
                  <a:cubicBezTo>
                    <a:pt x="102227" y="123124"/>
                    <a:pt x="108651" y="129191"/>
                    <a:pt x="116503" y="129191"/>
                  </a:cubicBezTo>
                  <a:cubicBezTo>
                    <a:pt x="124354" y="129191"/>
                    <a:pt x="130778" y="123124"/>
                    <a:pt x="130778" y="114916"/>
                  </a:cubicBezTo>
                  <a:cubicBezTo>
                    <a:pt x="130778" y="107064"/>
                    <a:pt x="124354" y="100640"/>
                    <a:pt x="116503" y="100640"/>
                  </a:cubicBezTo>
                  <a:close/>
                  <a:moveTo>
                    <a:pt x="116503" y="92075"/>
                  </a:moveTo>
                  <a:cubicBezTo>
                    <a:pt x="129351" y="92075"/>
                    <a:pt x="139343" y="102425"/>
                    <a:pt x="139343" y="114916"/>
                  </a:cubicBezTo>
                  <a:cubicBezTo>
                    <a:pt x="139343" y="127407"/>
                    <a:pt x="129351" y="137756"/>
                    <a:pt x="116503" y="137756"/>
                  </a:cubicBezTo>
                  <a:cubicBezTo>
                    <a:pt x="104012" y="137756"/>
                    <a:pt x="93662" y="127407"/>
                    <a:pt x="93662" y="114916"/>
                  </a:cubicBezTo>
                  <a:cubicBezTo>
                    <a:pt x="93662" y="102425"/>
                    <a:pt x="104012" y="92075"/>
                    <a:pt x="116503" y="92075"/>
                  </a:cubicBezTo>
                  <a:close/>
                  <a:moveTo>
                    <a:pt x="117114" y="76913"/>
                  </a:moveTo>
                  <a:cubicBezTo>
                    <a:pt x="95828" y="76913"/>
                    <a:pt x="78148" y="94214"/>
                    <a:pt x="78148" y="115480"/>
                  </a:cubicBezTo>
                  <a:cubicBezTo>
                    <a:pt x="78148" y="130258"/>
                    <a:pt x="86446" y="143233"/>
                    <a:pt x="99435" y="150082"/>
                  </a:cubicBezTo>
                  <a:cubicBezTo>
                    <a:pt x="100879" y="150802"/>
                    <a:pt x="101600" y="152605"/>
                    <a:pt x="101600" y="153686"/>
                  </a:cubicBezTo>
                  <a:lnTo>
                    <a:pt x="101600" y="258572"/>
                  </a:lnTo>
                  <a:lnTo>
                    <a:pt x="116393" y="273350"/>
                  </a:lnTo>
                  <a:lnTo>
                    <a:pt x="127938" y="261456"/>
                  </a:lnTo>
                  <a:lnTo>
                    <a:pt x="122526" y="256049"/>
                  </a:lnTo>
                  <a:cubicBezTo>
                    <a:pt x="119279" y="252445"/>
                    <a:pt x="119279" y="247038"/>
                    <a:pt x="122526" y="243794"/>
                  </a:cubicBezTo>
                  <a:lnTo>
                    <a:pt x="128299" y="237667"/>
                  </a:lnTo>
                  <a:lnTo>
                    <a:pt x="122887" y="232261"/>
                  </a:lnTo>
                  <a:cubicBezTo>
                    <a:pt x="119640" y="228656"/>
                    <a:pt x="119640" y="223250"/>
                    <a:pt x="122887" y="219645"/>
                  </a:cubicBezTo>
                  <a:lnTo>
                    <a:pt x="128299" y="214239"/>
                  </a:lnTo>
                  <a:lnTo>
                    <a:pt x="122887" y="208832"/>
                  </a:lnTo>
                  <a:cubicBezTo>
                    <a:pt x="121083" y="207391"/>
                    <a:pt x="120362" y="204868"/>
                    <a:pt x="120362" y="202705"/>
                  </a:cubicBezTo>
                  <a:cubicBezTo>
                    <a:pt x="120362" y="200182"/>
                    <a:pt x="121083" y="198019"/>
                    <a:pt x="122887" y="196217"/>
                  </a:cubicBezTo>
                  <a:lnTo>
                    <a:pt x="132629" y="186846"/>
                  </a:lnTo>
                  <a:lnTo>
                    <a:pt x="132629" y="153686"/>
                  </a:lnTo>
                  <a:cubicBezTo>
                    <a:pt x="132629" y="152605"/>
                    <a:pt x="133711" y="150802"/>
                    <a:pt x="134793" y="150082"/>
                  </a:cubicBezTo>
                  <a:cubicBezTo>
                    <a:pt x="148143" y="143233"/>
                    <a:pt x="156080" y="130258"/>
                    <a:pt x="156080" y="115480"/>
                  </a:cubicBezTo>
                  <a:cubicBezTo>
                    <a:pt x="156080" y="94214"/>
                    <a:pt x="138762" y="76913"/>
                    <a:pt x="117114" y="76913"/>
                  </a:cubicBezTo>
                  <a:close/>
                  <a:moveTo>
                    <a:pt x="117114" y="68263"/>
                  </a:moveTo>
                  <a:cubicBezTo>
                    <a:pt x="143092" y="68263"/>
                    <a:pt x="164739" y="89168"/>
                    <a:pt x="164739" y="115480"/>
                  </a:cubicBezTo>
                  <a:cubicBezTo>
                    <a:pt x="164739" y="132420"/>
                    <a:pt x="155720" y="147919"/>
                    <a:pt x="141288" y="156569"/>
                  </a:cubicBezTo>
                  <a:lnTo>
                    <a:pt x="141288" y="188648"/>
                  </a:lnTo>
                  <a:cubicBezTo>
                    <a:pt x="141288" y="189729"/>
                    <a:pt x="140927" y="190811"/>
                    <a:pt x="139845" y="191532"/>
                  </a:cubicBezTo>
                  <a:lnTo>
                    <a:pt x="129021" y="202345"/>
                  </a:lnTo>
                  <a:lnTo>
                    <a:pt x="132268" y="205949"/>
                  </a:lnTo>
                  <a:lnTo>
                    <a:pt x="137680" y="211355"/>
                  </a:lnTo>
                  <a:cubicBezTo>
                    <a:pt x="139123" y="212797"/>
                    <a:pt x="139123" y="215681"/>
                    <a:pt x="137680" y="217483"/>
                  </a:cubicBezTo>
                  <a:lnTo>
                    <a:pt x="129021" y="225773"/>
                  </a:lnTo>
                  <a:lnTo>
                    <a:pt x="132268" y="229377"/>
                  </a:lnTo>
                  <a:lnTo>
                    <a:pt x="137680" y="234423"/>
                  </a:lnTo>
                  <a:cubicBezTo>
                    <a:pt x="138401" y="235504"/>
                    <a:pt x="138762" y="236586"/>
                    <a:pt x="138762" y="237667"/>
                  </a:cubicBezTo>
                  <a:cubicBezTo>
                    <a:pt x="138762" y="238748"/>
                    <a:pt x="138401" y="239830"/>
                    <a:pt x="137680" y="240551"/>
                  </a:cubicBezTo>
                  <a:lnTo>
                    <a:pt x="128660" y="249561"/>
                  </a:lnTo>
                  <a:lnTo>
                    <a:pt x="137319" y="258572"/>
                  </a:lnTo>
                  <a:cubicBezTo>
                    <a:pt x="138041" y="259293"/>
                    <a:pt x="138401" y="260374"/>
                    <a:pt x="138401" y="261456"/>
                  </a:cubicBezTo>
                  <a:cubicBezTo>
                    <a:pt x="138401" y="262537"/>
                    <a:pt x="138041" y="263618"/>
                    <a:pt x="137319" y="264700"/>
                  </a:cubicBezTo>
                  <a:lnTo>
                    <a:pt x="119279" y="282361"/>
                  </a:lnTo>
                  <a:cubicBezTo>
                    <a:pt x="118558" y="283082"/>
                    <a:pt x="117475" y="283803"/>
                    <a:pt x="116393" y="283803"/>
                  </a:cubicBezTo>
                  <a:cubicBezTo>
                    <a:pt x="115310" y="283803"/>
                    <a:pt x="113867" y="283082"/>
                    <a:pt x="113146" y="282361"/>
                  </a:cubicBezTo>
                  <a:lnTo>
                    <a:pt x="94384" y="263618"/>
                  </a:lnTo>
                  <a:cubicBezTo>
                    <a:pt x="93663" y="262537"/>
                    <a:pt x="92941" y="261816"/>
                    <a:pt x="92941" y="260374"/>
                  </a:cubicBezTo>
                  <a:lnTo>
                    <a:pt x="92941" y="156569"/>
                  </a:lnTo>
                  <a:cubicBezTo>
                    <a:pt x="78870" y="147919"/>
                    <a:pt x="69850" y="132420"/>
                    <a:pt x="69850" y="115480"/>
                  </a:cubicBezTo>
                  <a:cubicBezTo>
                    <a:pt x="69850" y="89168"/>
                    <a:pt x="90776" y="68263"/>
                    <a:pt x="117114" y="68263"/>
                  </a:cubicBezTo>
                  <a:close/>
                  <a:moveTo>
                    <a:pt x="117116" y="39688"/>
                  </a:moveTo>
                  <a:cubicBezTo>
                    <a:pt x="137604" y="39688"/>
                    <a:pt x="156294" y="47586"/>
                    <a:pt x="170671" y="61947"/>
                  </a:cubicBezTo>
                  <a:cubicBezTo>
                    <a:pt x="185049" y="76308"/>
                    <a:pt x="193316" y="95337"/>
                    <a:pt x="193316" y="115442"/>
                  </a:cubicBezTo>
                  <a:cubicBezTo>
                    <a:pt x="193316" y="135907"/>
                    <a:pt x="185049" y="154935"/>
                    <a:pt x="170671" y="169296"/>
                  </a:cubicBezTo>
                  <a:cubicBezTo>
                    <a:pt x="169953" y="170014"/>
                    <a:pt x="168874" y="170732"/>
                    <a:pt x="167796" y="170732"/>
                  </a:cubicBezTo>
                  <a:cubicBezTo>
                    <a:pt x="166718" y="170732"/>
                    <a:pt x="165639" y="170014"/>
                    <a:pt x="164561" y="169296"/>
                  </a:cubicBezTo>
                  <a:cubicBezTo>
                    <a:pt x="163123" y="167501"/>
                    <a:pt x="163123" y="164988"/>
                    <a:pt x="164561" y="163193"/>
                  </a:cubicBezTo>
                  <a:cubicBezTo>
                    <a:pt x="177501" y="150268"/>
                    <a:pt x="184689" y="133393"/>
                    <a:pt x="184689" y="115442"/>
                  </a:cubicBezTo>
                  <a:cubicBezTo>
                    <a:pt x="184689" y="97491"/>
                    <a:pt x="177501" y="80617"/>
                    <a:pt x="164561" y="67692"/>
                  </a:cubicBezTo>
                  <a:cubicBezTo>
                    <a:pt x="151981" y="55126"/>
                    <a:pt x="135088" y="48305"/>
                    <a:pt x="117116" y="48305"/>
                  </a:cubicBezTo>
                  <a:cubicBezTo>
                    <a:pt x="99144" y="48305"/>
                    <a:pt x="82250" y="55126"/>
                    <a:pt x="69311" y="67692"/>
                  </a:cubicBezTo>
                  <a:cubicBezTo>
                    <a:pt x="56730" y="80617"/>
                    <a:pt x="49542" y="97491"/>
                    <a:pt x="49542" y="115442"/>
                  </a:cubicBezTo>
                  <a:cubicBezTo>
                    <a:pt x="49542" y="133393"/>
                    <a:pt x="56730" y="150268"/>
                    <a:pt x="69311" y="163193"/>
                  </a:cubicBezTo>
                  <a:cubicBezTo>
                    <a:pt x="71108" y="164988"/>
                    <a:pt x="71108" y="167501"/>
                    <a:pt x="69311" y="169296"/>
                  </a:cubicBezTo>
                  <a:cubicBezTo>
                    <a:pt x="67873" y="171091"/>
                    <a:pt x="64997" y="171091"/>
                    <a:pt x="63200" y="169296"/>
                  </a:cubicBezTo>
                  <a:cubicBezTo>
                    <a:pt x="49182" y="154935"/>
                    <a:pt x="41275" y="135907"/>
                    <a:pt x="41275" y="115442"/>
                  </a:cubicBezTo>
                  <a:cubicBezTo>
                    <a:pt x="41275" y="95337"/>
                    <a:pt x="49182" y="76308"/>
                    <a:pt x="63200" y="61947"/>
                  </a:cubicBezTo>
                  <a:cubicBezTo>
                    <a:pt x="77578" y="47586"/>
                    <a:pt x="96628" y="39688"/>
                    <a:pt x="117116" y="39688"/>
                  </a:cubicBezTo>
                  <a:close/>
                  <a:moveTo>
                    <a:pt x="116483" y="0"/>
                  </a:moveTo>
                  <a:cubicBezTo>
                    <a:pt x="180837" y="0"/>
                    <a:pt x="232966" y="51731"/>
                    <a:pt x="233326" y="116036"/>
                  </a:cubicBezTo>
                  <a:cubicBezTo>
                    <a:pt x="233685" y="118192"/>
                    <a:pt x="238359" y="132921"/>
                    <a:pt x="256694" y="154835"/>
                  </a:cubicBezTo>
                  <a:cubicBezTo>
                    <a:pt x="259211" y="157709"/>
                    <a:pt x="263166" y="163457"/>
                    <a:pt x="262087" y="170282"/>
                  </a:cubicBezTo>
                  <a:cubicBezTo>
                    <a:pt x="261368" y="173156"/>
                    <a:pt x="259930" y="177108"/>
                    <a:pt x="254178" y="180341"/>
                  </a:cubicBezTo>
                  <a:cubicBezTo>
                    <a:pt x="246268" y="185011"/>
                    <a:pt x="237281" y="188604"/>
                    <a:pt x="232966" y="190759"/>
                  </a:cubicBezTo>
                  <a:cubicBezTo>
                    <a:pt x="233685" y="198303"/>
                    <a:pt x="235483" y="217703"/>
                    <a:pt x="232966" y="230995"/>
                  </a:cubicBezTo>
                  <a:cubicBezTo>
                    <a:pt x="229731" y="246442"/>
                    <a:pt x="203486" y="248957"/>
                    <a:pt x="188386" y="248957"/>
                  </a:cubicBezTo>
                  <a:cubicBezTo>
                    <a:pt x="184432" y="248957"/>
                    <a:pt x="177961" y="250035"/>
                    <a:pt x="177961" y="258657"/>
                  </a:cubicBezTo>
                  <a:lnTo>
                    <a:pt x="177961" y="279134"/>
                  </a:lnTo>
                  <a:cubicBezTo>
                    <a:pt x="177961" y="281648"/>
                    <a:pt x="175803" y="283804"/>
                    <a:pt x="173646" y="283804"/>
                  </a:cubicBezTo>
                  <a:cubicBezTo>
                    <a:pt x="171130" y="283804"/>
                    <a:pt x="169332" y="281648"/>
                    <a:pt x="169332" y="279134"/>
                  </a:cubicBezTo>
                  <a:lnTo>
                    <a:pt x="169332" y="258657"/>
                  </a:lnTo>
                  <a:cubicBezTo>
                    <a:pt x="169332" y="247520"/>
                    <a:pt x="176522" y="240335"/>
                    <a:pt x="188386" y="240335"/>
                  </a:cubicBezTo>
                  <a:cubicBezTo>
                    <a:pt x="208879" y="240335"/>
                    <a:pt x="223259" y="235665"/>
                    <a:pt x="224338" y="229558"/>
                  </a:cubicBezTo>
                  <a:cubicBezTo>
                    <a:pt x="227214" y="214110"/>
                    <a:pt x="223979" y="188604"/>
                    <a:pt x="223979" y="188604"/>
                  </a:cubicBezTo>
                  <a:cubicBezTo>
                    <a:pt x="223619" y="186448"/>
                    <a:pt x="224698" y="184652"/>
                    <a:pt x="226495" y="183934"/>
                  </a:cubicBezTo>
                  <a:cubicBezTo>
                    <a:pt x="226855" y="183934"/>
                    <a:pt x="239438" y="178904"/>
                    <a:pt x="249864" y="172797"/>
                  </a:cubicBezTo>
                  <a:cubicBezTo>
                    <a:pt x="253099" y="171001"/>
                    <a:pt x="253459" y="169205"/>
                    <a:pt x="253459" y="168486"/>
                  </a:cubicBezTo>
                  <a:cubicBezTo>
                    <a:pt x="254178" y="165971"/>
                    <a:pt x="252021" y="162379"/>
                    <a:pt x="250223" y="160223"/>
                  </a:cubicBezTo>
                  <a:cubicBezTo>
                    <a:pt x="228652" y="134717"/>
                    <a:pt x="224698" y="117833"/>
                    <a:pt x="224698" y="117114"/>
                  </a:cubicBezTo>
                  <a:lnTo>
                    <a:pt x="224698" y="116396"/>
                  </a:lnTo>
                  <a:cubicBezTo>
                    <a:pt x="224698" y="56761"/>
                    <a:pt x="176163" y="8622"/>
                    <a:pt x="116483" y="8622"/>
                  </a:cubicBezTo>
                  <a:cubicBezTo>
                    <a:pt x="57163" y="8622"/>
                    <a:pt x="8628" y="56761"/>
                    <a:pt x="8628" y="116396"/>
                  </a:cubicBezTo>
                  <a:cubicBezTo>
                    <a:pt x="8628" y="135076"/>
                    <a:pt x="13661" y="153757"/>
                    <a:pt x="23009" y="169564"/>
                  </a:cubicBezTo>
                  <a:cubicBezTo>
                    <a:pt x="23009" y="169923"/>
                    <a:pt x="23009" y="169923"/>
                    <a:pt x="23009" y="169923"/>
                  </a:cubicBezTo>
                  <a:cubicBezTo>
                    <a:pt x="26604" y="176030"/>
                    <a:pt x="30199" y="182137"/>
                    <a:pt x="34154" y="188245"/>
                  </a:cubicBezTo>
                  <a:cubicBezTo>
                    <a:pt x="40985" y="199022"/>
                    <a:pt x="47096" y="209081"/>
                    <a:pt x="51051" y="217703"/>
                  </a:cubicBezTo>
                  <a:cubicBezTo>
                    <a:pt x="60039" y="237461"/>
                    <a:pt x="60398" y="277697"/>
                    <a:pt x="60758" y="279134"/>
                  </a:cubicBezTo>
                  <a:cubicBezTo>
                    <a:pt x="60758" y="281648"/>
                    <a:pt x="58601" y="283804"/>
                    <a:pt x="56444" y="283804"/>
                  </a:cubicBezTo>
                  <a:cubicBezTo>
                    <a:pt x="53927" y="283804"/>
                    <a:pt x="52130" y="281648"/>
                    <a:pt x="52130" y="279493"/>
                  </a:cubicBezTo>
                  <a:cubicBezTo>
                    <a:pt x="52130" y="279134"/>
                    <a:pt x="51410" y="239257"/>
                    <a:pt x="43142" y="221295"/>
                  </a:cubicBezTo>
                  <a:cubicBezTo>
                    <a:pt x="39546" y="213033"/>
                    <a:pt x="33435" y="203333"/>
                    <a:pt x="26963" y="192915"/>
                  </a:cubicBezTo>
                  <a:cubicBezTo>
                    <a:pt x="23009" y="186808"/>
                    <a:pt x="19054" y="180341"/>
                    <a:pt x="15818" y="174593"/>
                  </a:cubicBezTo>
                  <a:cubicBezTo>
                    <a:pt x="15818" y="174234"/>
                    <a:pt x="15818" y="174234"/>
                    <a:pt x="15459" y="174234"/>
                  </a:cubicBezTo>
                  <a:cubicBezTo>
                    <a:pt x="5752" y="156990"/>
                    <a:pt x="0" y="136873"/>
                    <a:pt x="0" y="116396"/>
                  </a:cubicBezTo>
                  <a:cubicBezTo>
                    <a:pt x="0" y="52090"/>
                    <a:pt x="52489" y="0"/>
                    <a:pt x="1164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5A840F3-48E1-91C2-8E90-2F38E5A07711}"/>
              </a:ext>
            </a:extLst>
          </p:cNvPr>
          <p:cNvGrpSpPr/>
          <p:nvPr/>
        </p:nvGrpSpPr>
        <p:grpSpPr>
          <a:xfrm>
            <a:off x="205417" y="3004955"/>
            <a:ext cx="914400" cy="914400"/>
            <a:chOff x="2904275" y="4814190"/>
            <a:chExt cx="1243008" cy="1239040"/>
          </a:xfrm>
        </p:grpSpPr>
        <p:sp>
          <p:nvSpPr>
            <p:cNvPr id="79" name="Freeform 201">
              <a:extLst>
                <a:ext uri="{FF2B5EF4-FFF2-40B4-BE49-F238E27FC236}">
                  <a16:creationId xmlns:a16="http://schemas.microsoft.com/office/drawing/2014/main" id="{01417F43-7389-E774-B494-09B846A6B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4275" y="4814190"/>
              <a:ext cx="1243008" cy="1239040"/>
            </a:xfrm>
            <a:prstGeom prst="roundRect">
              <a:avLst>
                <a:gd name="adj" fmla="val 12957"/>
              </a:avLst>
            </a:prstGeom>
            <a:solidFill>
              <a:srgbClr val="FF7E79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5" name="Freeform 1045">
              <a:extLst>
                <a:ext uri="{FF2B5EF4-FFF2-40B4-BE49-F238E27FC236}">
                  <a16:creationId xmlns:a16="http://schemas.microsoft.com/office/drawing/2014/main" id="{92FA5A8E-3845-9195-5CFC-25C1B935F96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01394" y="5080749"/>
              <a:ext cx="705922" cy="705922"/>
            </a:xfrm>
            <a:custGeom>
              <a:avLst/>
              <a:gdLst>
                <a:gd name="T0" fmla="*/ 3118372 w 283803"/>
                <a:gd name="T1" fmla="*/ 9273577 h 283804"/>
                <a:gd name="T2" fmla="*/ 2999075 w 283803"/>
                <a:gd name="T3" fmla="*/ 7902478 h 283804"/>
                <a:gd name="T4" fmla="*/ 2999075 w 283803"/>
                <a:gd name="T5" fmla="*/ 8234742 h 283804"/>
                <a:gd name="T6" fmla="*/ 2181851 w 283803"/>
                <a:gd name="T7" fmla="*/ 7902478 h 283804"/>
                <a:gd name="T8" fmla="*/ 1095911 w 283803"/>
                <a:gd name="T9" fmla="*/ 8068648 h 283804"/>
                <a:gd name="T10" fmla="*/ 8292236 w 283803"/>
                <a:gd name="T11" fmla="*/ 7784571 h 283804"/>
                <a:gd name="T12" fmla="*/ 9128374 w 283803"/>
                <a:gd name="T13" fmla="*/ 7475515 h 283804"/>
                <a:gd name="T14" fmla="*/ 6259951 w 283803"/>
                <a:gd name="T15" fmla="*/ 7475515 h 283804"/>
                <a:gd name="T16" fmla="*/ 7109393 w 283803"/>
                <a:gd name="T17" fmla="*/ 7784571 h 283804"/>
                <a:gd name="T18" fmla="*/ 8557626 w 283803"/>
                <a:gd name="T19" fmla="*/ 6921906 h 283804"/>
                <a:gd name="T20" fmla="*/ 8862900 w 283803"/>
                <a:gd name="T21" fmla="*/ 8351077 h 283804"/>
                <a:gd name="T22" fmla="*/ 8557626 w 283803"/>
                <a:gd name="T23" fmla="*/ 6921906 h 283804"/>
                <a:gd name="T24" fmla="*/ 7427965 w 283803"/>
                <a:gd name="T25" fmla="*/ 7784571 h 283804"/>
                <a:gd name="T26" fmla="*/ 5941424 w 283803"/>
                <a:gd name="T27" fmla="*/ 7475515 h 283804"/>
                <a:gd name="T28" fmla="*/ 2351148 w 283803"/>
                <a:gd name="T29" fmla="*/ 7165902 h 283804"/>
                <a:gd name="T30" fmla="*/ 2185030 w 283803"/>
                <a:gd name="T31" fmla="*/ 6287391 h 283804"/>
                <a:gd name="T32" fmla="*/ 1262085 w 283803"/>
                <a:gd name="T33" fmla="*/ 7255145 h 283804"/>
                <a:gd name="T34" fmla="*/ 3151827 w 283803"/>
                <a:gd name="T35" fmla="*/ 5710597 h 283804"/>
                <a:gd name="T36" fmla="*/ 2999567 w 283803"/>
                <a:gd name="T37" fmla="*/ 7168064 h 283804"/>
                <a:gd name="T38" fmla="*/ 4312451 w 283803"/>
                <a:gd name="T39" fmla="*/ 5451914 h 283804"/>
                <a:gd name="T40" fmla="*/ 3980174 w 283803"/>
                <a:gd name="T41" fmla="*/ 5451914 h 283804"/>
                <a:gd name="T42" fmla="*/ 8292236 w 283803"/>
                <a:gd name="T43" fmla="*/ 5747843 h 283804"/>
                <a:gd name="T44" fmla="*/ 9128374 w 283803"/>
                <a:gd name="T45" fmla="*/ 5429271 h 283804"/>
                <a:gd name="T46" fmla="*/ 6259951 w 283803"/>
                <a:gd name="T47" fmla="*/ 5429271 h 283804"/>
                <a:gd name="T48" fmla="*/ 7109393 w 283803"/>
                <a:gd name="T49" fmla="*/ 5747843 h 283804"/>
                <a:gd name="T50" fmla="*/ 8557626 w 283803"/>
                <a:gd name="T51" fmla="*/ 4845311 h 283804"/>
                <a:gd name="T52" fmla="*/ 8862900 w 283803"/>
                <a:gd name="T53" fmla="*/ 6331767 h 283804"/>
                <a:gd name="T54" fmla="*/ 8557626 w 283803"/>
                <a:gd name="T55" fmla="*/ 4845311 h 283804"/>
                <a:gd name="T56" fmla="*/ 7427965 w 283803"/>
                <a:gd name="T57" fmla="*/ 5747843 h 283804"/>
                <a:gd name="T58" fmla="*/ 5941424 w 283803"/>
                <a:gd name="T59" fmla="*/ 5429271 h 283804"/>
                <a:gd name="T60" fmla="*/ 3274922 w 283803"/>
                <a:gd name="T61" fmla="*/ 4528072 h 283804"/>
                <a:gd name="T62" fmla="*/ 1252616 w 283803"/>
                <a:gd name="T63" fmla="*/ 4383857 h 283804"/>
                <a:gd name="T64" fmla="*/ 9750301 w 283803"/>
                <a:gd name="T65" fmla="*/ 8941475 h 283804"/>
                <a:gd name="T66" fmla="*/ 1252352 w 283803"/>
                <a:gd name="T67" fmla="*/ 3345592 h 283804"/>
                <a:gd name="T68" fmla="*/ 1252352 w 283803"/>
                <a:gd name="T69" fmla="*/ 3677775 h 283804"/>
                <a:gd name="T70" fmla="*/ 9520164 w 283803"/>
                <a:gd name="T71" fmla="*/ 3181401 h 283804"/>
                <a:gd name="T72" fmla="*/ 9270972 w 283803"/>
                <a:gd name="T73" fmla="*/ 3394358 h 283804"/>
                <a:gd name="T74" fmla="*/ 7822809 w 283803"/>
                <a:gd name="T75" fmla="*/ 3181401 h 283804"/>
                <a:gd name="T76" fmla="*/ 7609869 w 283803"/>
                <a:gd name="T77" fmla="*/ 3394358 h 283804"/>
                <a:gd name="T78" fmla="*/ 8696452 w 283803"/>
                <a:gd name="T79" fmla="*/ 3280984 h 283804"/>
                <a:gd name="T80" fmla="*/ 5567910 w 283803"/>
                <a:gd name="T81" fmla="*/ 2597653 h 283804"/>
                <a:gd name="T82" fmla="*/ 10011726 w 283803"/>
                <a:gd name="T83" fmla="*/ 2858738 h 283804"/>
                <a:gd name="T84" fmla="*/ 4154891 w 283803"/>
                <a:gd name="T85" fmla="*/ 2249619 h 283804"/>
                <a:gd name="T86" fmla="*/ 2941884 w 283803"/>
                <a:gd name="T87" fmla="*/ 2415698 h 283804"/>
                <a:gd name="T88" fmla="*/ 2467067 w 283803"/>
                <a:gd name="T89" fmla="*/ 2415698 h 283804"/>
                <a:gd name="T90" fmla="*/ 1255753 w 283803"/>
                <a:gd name="T91" fmla="*/ 2249619 h 283804"/>
                <a:gd name="T92" fmla="*/ 5371807 w 283803"/>
                <a:gd name="T93" fmla="*/ 1239980 h 283804"/>
                <a:gd name="T94" fmla="*/ 993395 w 283803"/>
                <a:gd name="T95" fmla="*/ 313303 h 283804"/>
                <a:gd name="T96" fmla="*/ 7240845 w 283803"/>
                <a:gd name="T97" fmla="*/ 9985798 h 283804"/>
                <a:gd name="T98" fmla="*/ 5005832 w 283803"/>
                <a:gd name="T99" fmla="*/ 8693476 h 283804"/>
                <a:gd name="T100" fmla="*/ 7920500 w 283803"/>
                <a:gd name="T101" fmla="*/ 978943 h 283804"/>
                <a:gd name="T102" fmla="*/ 5371807 w 283803"/>
                <a:gd name="T103" fmla="*/ 1553288 h 283804"/>
                <a:gd name="T104" fmla="*/ 993395 w 283803"/>
                <a:gd name="T105" fmla="*/ 313303 h 283804"/>
                <a:gd name="T106" fmla="*/ 8234169 w 283803"/>
                <a:gd name="T107" fmla="*/ 2284392 h 283804"/>
                <a:gd name="T108" fmla="*/ 9750301 w 283803"/>
                <a:gd name="T109" fmla="*/ 9267823 h 283804"/>
                <a:gd name="T110" fmla="*/ 993395 w 283803"/>
                <a:gd name="T111" fmla="*/ 10312070 h 2838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3803" h="283804">
                  <a:moveTo>
                    <a:pt x="34471" y="246063"/>
                  </a:moveTo>
                  <a:lnTo>
                    <a:pt x="85819" y="246063"/>
                  </a:lnTo>
                  <a:cubicBezTo>
                    <a:pt x="88333" y="246063"/>
                    <a:pt x="90128" y="248261"/>
                    <a:pt x="90128" y="250826"/>
                  </a:cubicBezTo>
                  <a:cubicBezTo>
                    <a:pt x="90128" y="253024"/>
                    <a:pt x="88333" y="255222"/>
                    <a:pt x="85819" y="255222"/>
                  </a:cubicBezTo>
                  <a:lnTo>
                    <a:pt x="34471" y="255222"/>
                  </a:lnTo>
                  <a:cubicBezTo>
                    <a:pt x="31958" y="255222"/>
                    <a:pt x="30162" y="253024"/>
                    <a:pt x="30162" y="250826"/>
                  </a:cubicBezTo>
                  <a:cubicBezTo>
                    <a:pt x="30162" y="248261"/>
                    <a:pt x="31958" y="246063"/>
                    <a:pt x="34471" y="246063"/>
                  </a:cubicBezTo>
                  <a:close/>
                  <a:moveTo>
                    <a:pt x="82536" y="217488"/>
                  </a:moveTo>
                  <a:lnTo>
                    <a:pt x="114314" y="217488"/>
                  </a:lnTo>
                  <a:cubicBezTo>
                    <a:pt x="116505" y="217488"/>
                    <a:pt x="118697" y="219774"/>
                    <a:pt x="118697" y="222060"/>
                  </a:cubicBezTo>
                  <a:cubicBezTo>
                    <a:pt x="118697" y="224346"/>
                    <a:pt x="116505" y="226632"/>
                    <a:pt x="114314" y="226632"/>
                  </a:cubicBezTo>
                  <a:lnTo>
                    <a:pt x="82536" y="226632"/>
                  </a:lnTo>
                  <a:cubicBezTo>
                    <a:pt x="79979" y="226632"/>
                    <a:pt x="77787" y="224346"/>
                    <a:pt x="77787" y="222060"/>
                  </a:cubicBezTo>
                  <a:cubicBezTo>
                    <a:pt x="77787" y="219774"/>
                    <a:pt x="79979" y="217488"/>
                    <a:pt x="82536" y="217488"/>
                  </a:cubicBezTo>
                  <a:close/>
                  <a:moveTo>
                    <a:pt x="34483" y="217488"/>
                  </a:moveTo>
                  <a:lnTo>
                    <a:pt x="60047" y="217488"/>
                  </a:lnTo>
                  <a:cubicBezTo>
                    <a:pt x="62567" y="217488"/>
                    <a:pt x="64727" y="219774"/>
                    <a:pt x="64727" y="222060"/>
                  </a:cubicBezTo>
                  <a:cubicBezTo>
                    <a:pt x="64727" y="224346"/>
                    <a:pt x="62567" y="226632"/>
                    <a:pt x="60047" y="226632"/>
                  </a:cubicBezTo>
                  <a:lnTo>
                    <a:pt x="34483" y="226632"/>
                  </a:lnTo>
                  <a:cubicBezTo>
                    <a:pt x="31963" y="226632"/>
                    <a:pt x="30162" y="224346"/>
                    <a:pt x="30162" y="222060"/>
                  </a:cubicBezTo>
                  <a:cubicBezTo>
                    <a:pt x="30162" y="219774"/>
                    <a:pt x="31963" y="217488"/>
                    <a:pt x="34483" y="217488"/>
                  </a:cubicBezTo>
                  <a:close/>
                  <a:moveTo>
                    <a:pt x="235512" y="198650"/>
                  </a:moveTo>
                  <a:cubicBezTo>
                    <a:pt x="231129" y="198650"/>
                    <a:pt x="228207" y="202194"/>
                    <a:pt x="228207" y="205737"/>
                  </a:cubicBezTo>
                  <a:lnTo>
                    <a:pt x="228207" y="214242"/>
                  </a:lnTo>
                  <a:cubicBezTo>
                    <a:pt x="228207" y="218494"/>
                    <a:pt x="231129" y="221329"/>
                    <a:pt x="235512" y="221329"/>
                  </a:cubicBezTo>
                  <a:lnTo>
                    <a:pt x="243913" y="221329"/>
                  </a:lnTo>
                  <a:cubicBezTo>
                    <a:pt x="247931" y="221329"/>
                    <a:pt x="251219" y="218494"/>
                    <a:pt x="251219" y="214242"/>
                  </a:cubicBezTo>
                  <a:lnTo>
                    <a:pt x="251219" y="205737"/>
                  </a:lnTo>
                  <a:cubicBezTo>
                    <a:pt x="251219" y="202194"/>
                    <a:pt x="247931" y="198650"/>
                    <a:pt x="243913" y="198650"/>
                  </a:cubicBezTo>
                  <a:lnTo>
                    <a:pt x="235512" y="198650"/>
                  </a:lnTo>
                  <a:close/>
                  <a:moveTo>
                    <a:pt x="179584" y="198650"/>
                  </a:moveTo>
                  <a:cubicBezTo>
                    <a:pt x="175566" y="198650"/>
                    <a:pt x="172279" y="202194"/>
                    <a:pt x="172279" y="205737"/>
                  </a:cubicBezTo>
                  <a:lnTo>
                    <a:pt x="172279" y="214242"/>
                  </a:lnTo>
                  <a:cubicBezTo>
                    <a:pt x="172279" y="218494"/>
                    <a:pt x="175566" y="221329"/>
                    <a:pt x="179584" y="221329"/>
                  </a:cubicBezTo>
                  <a:lnTo>
                    <a:pt x="188350" y="221329"/>
                  </a:lnTo>
                  <a:cubicBezTo>
                    <a:pt x="192368" y="221329"/>
                    <a:pt x="195656" y="218494"/>
                    <a:pt x="195656" y="214242"/>
                  </a:cubicBezTo>
                  <a:lnTo>
                    <a:pt x="195656" y="205737"/>
                  </a:lnTo>
                  <a:cubicBezTo>
                    <a:pt x="195656" y="202194"/>
                    <a:pt x="192368" y="198650"/>
                    <a:pt x="188350" y="198650"/>
                  </a:cubicBezTo>
                  <a:lnTo>
                    <a:pt x="179584" y="198650"/>
                  </a:lnTo>
                  <a:close/>
                  <a:moveTo>
                    <a:pt x="235512" y="190500"/>
                  </a:moveTo>
                  <a:lnTo>
                    <a:pt x="243913" y="190500"/>
                  </a:lnTo>
                  <a:cubicBezTo>
                    <a:pt x="253045" y="190500"/>
                    <a:pt x="259985" y="197233"/>
                    <a:pt x="259985" y="205737"/>
                  </a:cubicBezTo>
                  <a:lnTo>
                    <a:pt x="259985" y="214242"/>
                  </a:lnTo>
                  <a:cubicBezTo>
                    <a:pt x="259985" y="222746"/>
                    <a:pt x="253045" y="229834"/>
                    <a:pt x="243913" y="229834"/>
                  </a:cubicBezTo>
                  <a:lnTo>
                    <a:pt x="235512" y="229834"/>
                  </a:lnTo>
                  <a:cubicBezTo>
                    <a:pt x="226381" y="229834"/>
                    <a:pt x="219075" y="222746"/>
                    <a:pt x="219075" y="214242"/>
                  </a:cubicBezTo>
                  <a:lnTo>
                    <a:pt x="219075" y="205737"/>
                  </a:lnTo>
                  <a:cubicBezTo>
                    <a:pt x="219075" y="197233"/>
                    <a:pt x="226381" y="190500"/>
                    <a:pt x="235512" y="190500"/>
                  </a:cubicBezTo>
                  <a:close/>
                  <a:moveTo>
                    <a:pt x="179584" y="190500"/>
                  </a:moveTo>
                  <a:lnTo>
                    <a:pt x="188350" y="190500"/>
                  </a:lnTo>
                  <a:cubicBezTo>
                    <a:pt x="197117" y="190500"/>
                    <a:pt x="204422" y="197233"/>
                    <a:pt x="204422" y="205737"/>
                  </a:cubicBezTo>
                  <a:lnTo>
                    <a:pt x="204422" y="214242"/>
                  </a:lnTo>
                  <a:cubicBezTo>
                    <a:pt x="204422" y="222746"/>
                    <a:pt x="197117" y="229834"/>
                    <a:pt x="188350" y="229834"/>
                  </a:cubicBezTo>
                  <a:lnTo>
                    <a:pt x="179584" y="229834"/>
                  </a:lnTo>
                  <a:cubicBezTo>
                    <a:pt x="170818" y="229834"/>
                    <a:pt x="163512" y="222746"/>
                    <a:pt x="163512" y="214242"/>
                  </a:cubicBezTo>
                  <a:lnTo>
                    <a:pt x="163512" y="205737"/>
                  </a:lnTo>
                  <a:cubicBezTo>
                    <a:pt x="163512" y="197233"/>
                    <a:pt x="170818" y="190500"/>
                    <a:pt x="179584" y="190500"/>
                  </a:cubicBezTo>
                  <a:close/>
                  <a:moveTo>
                    <a:pt x="60134" y="173038"/>
                  </a:moveTo>
                  <a:cubicBezTo>
                    <a:pt x="62801" y="173038"/>
                    <a:pt x="64706" y="175236"/>
                    <a:pt x="64706" y="177434"/>
                  </a:cubicBezTo>
                  <a:lnTo>
                    <a:pt x="64706" y="197217"/>
                  </a:lnTo>
                  <a:cubicBezTo>
                    <a:pt x="64706" y="199415"/>
                    <a:pt x="62801" y="201247"/>
                    <a:pt x="60134" y="201247"/>
                  </a:cubicBezTo>
                  <a:cubicBezTo>
                    <a:pt x="57467" y="201247"/>
                    <a:pt x="55562" y="199415"/>
                    <a:pt x="55562" y="197217"/>
                  </a:cubicBezTo>
                  <a:lnTo>
                    <a:pt x="55562" y="177434"/>
                  </a:lnTo>
                  <a:cubicBezTo>
                    <a:pt x="55562" y="175236"/>
                    <a:pt x="57467" y="173038"/>
                    <a:pt x="60134" y="173038"/>
                  </a:cubicBezTo>
                  <a:close/>
                  <a:moveTo>
                    <a:pt x="34734" y="161925"/>
                  </a:moveTo>
                  <a:cubicBezTo>
                    <a:pt x="37020" y="161925"/>
                    <a:pt x="39306" y="163689"/>
                    <a:pt x="39306" y="166158"/>
                  </a:cubicBezTo>
                  <a:lnTo>
                    <a:pt x="39306" y="195792"/>
                  </a:lnTo>
                  <a:cubicBezTo>
                    <a:pt x="39306" y="197908"/>
                    <a:pt x="37020" y="199672"/>
                    <a:pt x="34734" y="199672"/>
                  </a:cubicBezTo>
                  <a:cubicBezTo>
                    <a:pt x="32067" y="199672"/>
                    <a:pt x="30162" y="197908"/>
                    <a:pt x="30162" y="195792"/>
                  </a:cubicBezTo>
                  <a:lnTo>
                    <a:pt x="30162" y="166158"/>
                  </a:lnTo>
                  <a:cubicBezTo>
                    <a:pt x="30162" y="163689"/>
                    <a:pt x="32067" y="161925"/>
                    <a:pt x="34734" y="161925"/>
                  </a:cubicBezTo>
                  <a:close/>
                  <a:moveTo>
                    <a:pt x="86741" y="157163"/>
                  </a:moveTo>
                  <a:cubicBezTo>
                    <a:pt x="89408" y="157163"/>
                    <a:pt x="91694" y="158970"/>
                    <a:pt x="91694" y="161500"/>
                  </a:cubicBezTo>
                  <a:lnTo>
                    <a:pt x="91694" y="197276"/>
                  </a:lnTo>
                  <a:cubicBezTo>
                    <a:pt x="91694" y="199445"/>
                    <a:pt x="89408" y="201252"/>
                    <a:pt x="86741" y="201252"/>
                  </a:cubicBezTo>
                  <a:cubicBezTo>
                    <a:pt x="84455" y="201252"/>
                    <a:pt x="82550" y="199445"/>
                    <a:pt x="82550" y="197276"/>
                  </a:cubicBezTo>
                  <a:lnTo>
                    <a:pt x="82550" y="161500"/>
                  </a:lnTo>
                  <a:cubicBezTo>
                    <a:pt x="82550" y="158970"/>
                    <a:pt x="84455" y="157163"/>
                    <a:pt x="86741" y="157163"/>
                  </a:cubicBezTo>
                  <a:close/>
                  <a:moveTo>
                    <a:pt x="114109" y="146050"/>
                  </a:moveTo>
                  <a:cubicBezTo>
                    <a:pt x="116395" y="146050"/>
                    <a:pt x="118681" y="147866"/>
                    <a:pt x="118681" y="150045"/>
                  </a:cubicBezTo>
                  <a:lnTo>
                    <a:pt x="118681" y="197255"/>
                  </a:lnTo>
                  <a:cubicBezTo>
                    <a:pt x="118681" y="199434"/>
                    <a:pt x="116395" y="201250"/>
                    <a:pt x="114109" y="201250"/>
                  </a:cubicBezTo>
                  <a:cubicBezTo>
                    <a:pt x="111823" y="201250"/>
                    <a:pt x="109537" y="199434"/>
                    <a:pt x="109537" y="197255"/>
                  </a:cubicBezTo>
                  <a:lnTo>
                    <a:pt x="109537" y="150045"/>
                  </a:lnTo>
                  <a:cubicBezTo>
                    <a:pt x="109537" y="147866"/>
                    <a:pt x="111823" y="146050"/>
                    <a:pt x="114109" y="146050"/>
                  </a:cubicBezTo>
                  <a:close/>
                  <a:moveTo>
                    <a:pt x="235512" y="142116"/>
                  </a:moveTo>
                  <a:cubicBezTo>
                    <a:pt x="231129" y="142116"/>
                    <a:pt x="228207" y="145404"/>
                    <a:pt x="228207" y="149422"/>
                  </a:cubicBezTo>
                  <a:lnTo>
                    <a:pt x="228207" y="158188"/>
                  </a:lnTo>
                  <a:cubicBezTo>
                    <a:pt x="228207" y="162206"/>
                    <a:pt x="231129" y="165493"/>
                    <a:pt x="235512" y="165493"/>
                  </a:cubicBezTo>
                  <a:lnTo>
                    <a:pt x="243913" y="165493"/>
                  </a:lnTo>
                  <a:cubicBezTo>
                    <a:pt x="247931" y="165493"/>
                    <a:pt x="251219" y="162206"/>
                    <a:pt x="251219" y="158188"/>
                  </a:cubicBezTo>
                  <a:lnTo>
                    <a:pt x="251219" y="149422"/>
                  </a:lnTo>
                  <a:cubicBezTo>
                    <a:pt x="251219" y="145404"/>
                    <a:pt x="247931" y="142116"/>
                    <a:pt x="243913" y="142116"/>
                  </a:cubicBezTo>
                  <a:lnTo>
                    <a:pt x="235512" y="142116"/>
                  </a:lnTo>
                  <a:close/>
                  <a:moveTo>
                    <a:pt x="179584" y="142116"/>
                  </a:moveTo>
                  <a:cubicBezTo>
                    <a:pt x="175566" y="142116"/>
                    <a:pt x="172279" y="145404"/>
                    <a:pt x="172279" y="149422"/>
                  </a:cubicBezTo>
                  <a:lnTo>
                    <a:pt x="172279" y="158188"/>
                  </a:lnTo>
                  <a:cubicBezTo>
                    <a:pt x="172279" y="162206"/>
                    <a:pt x="175566" y="165493"/>
                    <a:pt x="179584" y="165493"/>
                  </a:cubicBezTo>
                  <a:lnTo>
                    <a:pt x="188350" y="165493"/>
                  </a:lnTo>
                  <a:cubicBezTo>
                    <a:pt x="192368" y="165493"/>
                    <a:pt x="195656" y="162206"/>
                    <a:pt x="195656" y="158188"/>
                  </a:cubicBezTo>
                  <a:lnTo>
                    <a:pt x="195656" y="149422"/>
                  </a:lnTo>
                  <a:cubicBezTo>
                    <a:pt x="195656" y="145404"/>
                    <a:pt x="192368" y="142116"/>
                    <a:pt x="188350" y="142116"/>
                  </a:cubicBezTo>
                  <a:lnTo>
                    <a:pt x="179584" y="142116"/>
                  </a:lnTo>
                  <a:close/>
                  <a:moveTo>
                    <a:pt x="235512" y="133350"/>
                  </a:moveTo>
                  <a:lnTo>
                    <a:pt x="243913" y="133350"/>
                  </a:lnTo>
                  <a:cubicBezTo>
                    <a:pt x="253045" y="133350"/>
                    <a:pt x="259985" y="140655"/>
                    <a:pt x="259985" y="149422"/>
                  </a:cubicBezTo>
                  <a:lnTo>
                    <a:pt x="259985" y="158188"/>
                  </a:lnTo>
                  <a:cubicBezTo>
                    <a:pt x="259985" y="166954"/>
                    <a:pt x="253045" y="174260"/>
                    <a:pt x="243913" y="174260"/>
                  </a:cubicBezTo>
                  <a:lnTo>
                    <a:pt x="235512" y="174260"/>
                  </a:lnTo>
                  <a:cubicBezTo>
                    <a:pt x="226381" y="174260"/>
                    <a:pt x="219075" y="166954"/>
                    <a:pt x="219075" y="158188"/>
                  </a:cubicBezTo>
                  <a:lnTo>
                    <a:pt x="219075" y="149422"/>
                  </a:lnTo>
                  <a:cubicBezTo>
                    <a:pt x="219075" y="140655"/>
                    <a:pt x="226381" y="133350"/>
                    <a:pt x="235512" y="133350"/>
                  </a:cubicBezTo>
                  <a:close/>
                  <a:moveTo>
                    <a:pt x="179584" y="133350"/>
                  </a:moveTo>
                  <a:lnTo>
                    <a:pt x="188350" y="133350"/>
                  </a:lnTo>
                  <a:cubicBezTo>
                    <a:pt x="197117" y="133350"/>
                    <a:pt x="204422" y="140655"/>
                    <a:pt x="204422" y="149422"/>
                  </a:cubicBezTo>
                  <a:lnTo>
                    <a:pt x="204422" y="158188"/>
                  </a:lnTo>
                  <a:cubicBezTo>
                    <a:pt x="204422" y="166954"/>
                    <a:pt x="197117" y="174260"/>
                    <a:pt x="188350" y="174260"/>
                  </a:cubicBezTo>
                  <a:lnTo>
                    <a:pt x="179584" y="174260"/>
                  </a:lnTo>
                  <a:cubicBezTo>
                    <a:pt x="170818" y="174260"/>
                    <a:pt x="163512" y="166954"/>
                    <a:pt x="163512" y="158188"/>
                  </a:cubicBezTo>
                  <a:lnTo>
                    <a:pt x="163512" y="149422"/>
                  </a:lnTo>
                  <a:cubicBezTo>
                    <a:pt x="163512" y="140655"/>
                    <a:pt x="170818" y="133350"/>
                    <a:pt x="179584" y="133350"/>
                  </a:cubicBezTo>
                  <a:close/>
                  <a:moveTo>
                    <a:pt x="34471" y="120650"/>
                  </a:moveTo>
                  <a:lnTo>
                    <a:pt x="85819" y="120650"/>
                  </a:lnTo>
                  <a:cubicBezTo>
                    <a:pt x="88333" y="120650"/>
                    <a:pt x="90128" y="122304"/>
                    <a:pt x="90128" y="124619"/>
                  </a:cubicBezTo>
                  <a:cubicBezTo>
                    <a:pt x="90128" y="126603"/>
                    <a:pt x="88333" y="128257"/>
                    <a:pt x="85819" y="128257"/>
                  </a:cubicBezTo>
                  <a:lnTo>
                    <a:pt x="34471" y="128257"/>
                  </a:lnTo>
                  <a:cubicBezTo>
                    <a:pt x="31958" y="128257"/>
                    <a:pt x="30162" y="126603"/>
                    <a:pt x="30162" y="124619"/>
                  </a:cubicBezTo>
                  <a:cubicBezTo>
                    <a:pt x="30162" y="122304"/>
                    <a:pt x="31958" y="120650"/>
                    <a:pt x="34471" y="120650"/>
                  </a:cubicBezTo>
                  <a:close/>
                  <a:moveTo>
                    <a:pt x="146398" y="117473"/>
                  </a:moveTo>
                  <a:lnTo>
                    <a:pt x="146398" y="239257"/>
                  </a:lnTo>
                  <a:cubicBezTo>
                    <a:pt x="146398" y="243209"/>
                    <a:pt x="149635" y="246083"/>
                    <a:pt x="153232" y="246083"/>
                  </a:cubicBezTo>
                  <a:lnTo>
                    <a:pt x="268335" y="246083"/>
                  </a:lnTo>
                  <a:cubicBezTo>
                    <a:pt x="272292" y="246083"/>
                    <a:pt x="275529" y="243209"/>
                    <a:pt x="275529" y="239257"/>
                  </a:cubicBezTo>
                  <a:lnTo>
                    <a:pt x="275529" y="117473"/>
                  </a:lnTo>
                  <a:lnTo>
                    <a:pt x="146398" y="117473"/>
                  </a:lnTo>
                  <a:close/>
                  <a:moveTo>
                    <a:pt x="34464" y="92075"/>
                  </a:moveTo>
                  <a:lnTo>
                    <a:pt x="114402" y="92075"/>
                  </a:lnTo>
                  <a:cubicBezTo>
                    <a:pt x="116553" y="92075"/>
                    <a:pt x="118704" y="93980"/>
                    <a:pt x="118704" y="96647"/>
                  </a:cubicBezTo>
                  <a:cubicBezTo>
                    <a:pt x="118704" y="98933"/>
                    <a:pt x="116553" y="101219"/>
                    <a:pt x="114402" y="101219"/>
                  </a:cubicBezTo>
                  <a:lnTo>
                    <a:pt x="34464" y="101219"/>
                  </a:lnTo>
                  <a:cubicBezTo>
                    <a:pt x="31955" y="101219"/>
                    <a:pt x="30162" y="98933"/>
                    <a:pt x="30162" y="96647"/>
                  </a:cubicBezTo>
                  <a:cubicBezTo>
                    <a:pt x="30162" y="93980"/>
                    <a:pt x="31955" y="92075"/>
                    <a:pt x="34464" y="92075"/>
                  </a:cubicBezTo>
                  <a:close/>
                  <a:moveTo>
                    <a:pt x="255143" y="87557"/>
                  </a:moveTo>
                  <a:cubicBezTo>
                    <a:pt x="257048" y="85725"/>
                    <a:pt x="260096" y="85725"/>
                    <a:pt x="262001" y="87557"/>
                  </a:cubicBezTo>
                  <a:cubicBezTo>
                    <a:pt x="262763" y="88289"/>
                    <a:pt x="263144" y="89388"/>
                    <a:pt x="263144" y="90487"/>
                  </a:cubicBezTo>
                  <a:cubicBezTo>
                    <a:pt x="263144" y="91586"/>
                    <a:pt x="262763" y="92686"/>
                    <a:pt x="262001" y="93418"/>
                  </a:cubicBezTo>
                  <a:cubicBezTo>
                    <a:pt x="260858" y="94517"/>
                    <a:pt x="259715" y="94884"/>
                    <a:pt x="258572" y="94884"/>
                  </a:cubicBezTo>
                  <a:cubicBezTo>
                    <a:pt x="257429" y="94884"/>
                    <a:pt x="256286" y="94517"/>
                    <a:pt x="255143" y="93418"/>
                  </a:cubicBezTo>
                  <a:cubicBezTo>
                    <a:pt x="254381" y="92686"/>
                    <a:pt x="254000" y="91586"/>
                    <a:pt x="254000" y="90487"/>
                  </a:cubicBezTo>
                  <a:cubicBezTo>
                    <a:pt x="254000" y="89388"/>
                    <a:pt x="254381" y="88289"/>
                    <a:pt x="255143" y="87557"/>
                  </a:cubicBezTo>
                  <a:close/>
                  <a:moveTo>
                    <a:pt x="209428" y="87557"/>
                  </a:moveTo>
                  <a:cubicBezTo>
                    <a:pt x="210893" y="85725"/>
                    <a:pt x="213824" y="85725"/>
                    <a:pt x="215289" y="87557"/>
                  </a:cubicBezTo>
                  <a:cubicBezTo>
                    <a:pt x="216388" y="88289"/>
                    <a:pt x="217121" y="89388"/>
                    <a:pt x="217121" y="90487"/>
                  </a:cubicBezTo>
                  <a:cubicBezTo>
                    <a:pt x="217121" y="91586"/>
                    <a:pt x="216388" y="92686"/>
                    <a:pt x="215656" y="93418"/>
                  </a:cubicBezTo>
                  <a:cubicBezTo>
                    <a:pt x="214923" y="94517"/>
                    <a:pt x="213457" y="94884"/>
                    <a:pt x="212358" y="94884"/>
                  </a:cubicBezTo>
                  <a:cubicBezTo>
                    <a:pt x="211259" y="94884"/>
                    <a:pt x="210160" y="94517"/>
                    <a:pt x="209428" y="93418"/>
                  </a:cubicBezTo>
                  <a:cubicBezTo>
                    <a:pt x="208695" y="92686"/>
                    <a:pt x="207962" y="91586"/>
                    <a:pt x="207962" y="90487"/>
                  </a:cubicBezTo>
                  <a:cubicBezTo>
                    <a:pt x="207962" y="89388"/>
                    <a:pt x="208695" y="88289"/>
                    <a:pt x="209428" y="87557"/>
                  </a:cubicBezTo>
                  <a:close/>
                  <a:moveTo>
                    <a:pt x="234759" y="85725"/>
                  </a:moveTo>
                  <a:cubicBezTo>
                    <a:pt x="237426" y="85725"/>
                    <a:pt x="239331" y="88011"/>
                    <a:pt x="239331" y="90297"/>
                  </a:cubicBezTo>
                  <a:cubicBezTo>
                    <a:pt x="239331" y="92583"/>
                    <a:pt x="237426" y="94869"/>
                    <a:pt x="234759" y="94869"/>
                  </a:cubicBezTo>
                  <a:cubicBezTo>
                    <a:pt x="232092" y="94869"/>
                    <a:pt x="230187" y="92583"/>
                    <a:pt x="230187" y="90297"/>
                  </a:cubicBezTo>
                  <a:cubicBezTo>
                    <a:pt x="230187" y="88011"/>
                    <a:pt x="232092" y="85725"/>
                    <a:pt x="234759" y="85725"/>
                  </a:cubicBezTo>
                  <a:close/>
                  <a:moveTo>
                    <a:pt x="153232" y="71490"/>
                  </a:moveTo>
                  <a:cubicBezTo>
                    <a:pt x="149635" y="71490"/>
                    <a:pt x="146398" y="74723"/>
                    <a:pt x="146398" y="78675"/>
                  </a:cubicBezTo>
                  <a:lnTo>
                    <a:pt x="146398" y="108851"/>
                  </a:lnTo>
                  <a:lnTo>
                    <a:pt x="275529" y="108851"/>
                  </a:lnTo>
                  <a:lnTo>
                    <a:pt x="275529" y="78675"/>
                  </a:lnTo>
                  <a:cubicBezTo>
                    <a:pt x="275529" y="74723"/>
                    <a:pt x="272292" y="71490"/>
                    <a:pt x="268335" y="71490"/>
                  </a:cubicBezTo>
                  <a:lnTo>
                    <a:pt x="153232" y="71490"/>
                  </a:lnTo>
                  <a:close/>
                  <a:moveTo>
                    <a:pt x="85317" y="61913"/>
                  </a:moveTo>
                  <a:lnTo>
                    <a:pt x="114345" y="61913"/>
                  </a:lnTo>
                  <a:cubicBezTo>
                    <a:pt x="116522" y="61913"/>
                    <a:pt x="118699" y="63818"/>
                    <a:pt x="118699" y="66485"/>
                  </a:cubicBezTo>
                  <a:cubicBezTo>
                    <a:pt x="118699" y="69152"/>
                    <a:pt x="116522" y="71057"/>
                    <a:pt x="114345" y="71057"/>
                  </a:cubicBezTo>
                  <a:lnTo>
                    <a:pt x="85317" y="71057"/>
                  </a:lnTo>
                  <a:cubicBezTo>
                    <a:pt x="83139" y="71057"/>
                    <a:pt x="80962" y="69152"/>
                    <a:pt x="80962" y="66485"/>
                  </a:cubicBezTo>
                  <a:cubicBezTo>
                    <a:pt x="80962" y="63818"/>
                    <a:pt x="83139" y="61913"/>
                    <a:pt x="85317" y="61913"/>
                  </a:cubicBezTo>
                  <a:close/>
                  <a:moveTo>
                    <a:pt x="34558" y="61913"/>
                  </a:moveTo>
                  <a:lnTo>
                    <a:pt x="63500" y="61913"/>
                  </a:lnTo>
                  <a:cubicBezTo>
                    <a:pt x="66064" y="61913"/>
                    <a:pt x="67896" y="63818"/>
                    <a:pt x="67896" y="66485"/>
                  </a:cubicBezTo>
                  <a:cubicBezTo>
                    <a:pt x="67896" y="69152"/>
                    <a:pt x="66064" y="71057"/>
                    <a:pt x="63500" y="71057"/>
                  </a:cubicBezTo>
                  <a:lnTo>
                    <a:pt x="34558" y="71057"/>
                  </a:lnTo>
                  <a:cubicBezTo>
                    <a:pt x="31994" y="71057"/>
                    <a:pt x="30162" y="69152"/>
                    <a:pt x="30162" y="66485"/>
                  </a:cubicBezTo>
                  <a:cubicBezTo>
                    <a:pt x="30162" y="63818"/>
                    <a:pt x="31994" y="61913"/>
                    <a:pt x="34558" y="61913"/>
                  </a:cubicBezTo>
                  <a:close/>
                  <a:moveTo>
                    <a:pt x="65825" y="8622"/>
                  </a:moveTo>
                  <a:lnTo>
                    <a:pt x="65825" y="21555"/>
                  </a:lnTo>
                  <a:cubicBezTo>
                    <a:pt x="65825" y="28380"/>
                    <a:pt x="71580" y="34128"/>
                    <a:pt x="78774" y="34128"/>
                  </a:cubicBezTo>
                  <a:lnTo>
                    <a:pt x="147836" y="34128"/>
                  </a:lnTo>
                  <a:cubicBezTo>
                    <a:pt x="155030" y="34128"/>
                    <a:pt x="160426" y="28380"/>
                    <a:pt x="160426" y="21555"/>
                  </a:cubicBezTo>
                  <a:lnTo>
                    <a:pt x="160426" y="8622"/>
                  </a:lnTo>
                  <a:lnTo>
                    <a:pt x="65825" y="8622"/>
                  </a:lnTo>
                  <a:close/>
                  <a:moveTo>
                    <a:pt x="27337" y="8622"/>
                  </a:moveTo>
                  <a:cubicBezTo>
                    <a:pt x="16906" y="8622"/>
                    <a:pt x="8633" y="16525"/>
                    <a:pt x="8633" y="26943"/>
                  </a:cubicBezTo>
                  <a:lnTo>
                    <a:pt x="8633" y="256501"/>
                  </a:lnTo>
                  <a:cubicBezTo>
                    <a:pt x="8633" y="266919"/>
                    <a:pt x="16906" y="274823"/>
                    <a:pt x="27337" y="274823"/>
                  </a:cubicBezTo>
                  <a:lnTo>
                    <a:pt x="199273" y="274823"/>
                  </a:lnTo>
                  <a:cubicBezTo>
                    <a:pt x="209705" y="274823"/>
                    <a:pt x="217978" y="266919"/>
                    <a:pt x="217978" y="256501"/>
                  </a:cubicBezTo>
                  <a:lnTo>
                    <a:pt x="217978" y="255064"/>
                  </a:lnTo>
                  <a:lnTo>
                    <a:pt x="153232" y="255064"/>
                  </a:lnTo>
                  <a:cubicBezTo>
                    <a:pt x="144599" y="255064"/>
                    <a:pt x="137765" y="247879"/>
                    <a:pt x="137765" y="239257"/>
                  </a:cubicBezTo>
                  <a:lnTo>
                    <a:pt x="137765" y="78675"/>
                  </a:lnTo>
                  <a:cubicBezTo>
                    <a:pt x="137765" y="70053"/>
                    <a:pt x="144599" y="62868"/>
                    <a:pt x="153232" y="62868"/>
                  </a:cubicBezTo>
                  <a:lnTo>
                    <a:pt x="217978" y="62868"/>
                  </a:lnTo>
                  <a:lnTo>
                    <a:pt x="217978" y="26943"/>
                  </a:lnTo>
                  <a:cubicBezTo>
                    <a:pt x="217978" y="16525"/>
                    <a:pt x="209705" y="8622"/>
                    <a:pt x="199273" y="8622"/>
                  </a:cubicBezTo>
                  <a:lnTo>
                    <a:pt x="169418" y="8622"/>
                  </a:lnTo>
                  <a:lnTo>
                    <a:pt x="169418" y="21555"/>
                  </a:lnTo>
                  <a:cubicBezTo>
                    <a:pt x="169418" y="33410"/>
                    <a:pt x="159347" y="42750"/>
                    <a:pt x="147836" y="42750"/>
                  </a:cubicBezTo>
                  <a:lnTo>
                    <a:pt x="78774" y="42750"/>
                  </a:lnTo>
                  <a:cubicBezTo>
                    <a:pt x="66904" y="42750"/>
                    <a:pt x="57192" y="33410"/>
                    <a:pt x="57192" y="21555"/>
                  </a:cubicBezTo>
                  <a:lnTo>
                    <a:pt x="57192" y="8622"/>
                  </a:lnTo>
                  <a:lnTo>
                    <a:pt x="27337" y="8622"/>
                  </a:lnTo>
                  <a:close/>
                  <a:moveTo>
                    <a:pt x="27337" y="0"/>
                  </a:moveTo>
                  <a:lnTo>
                    <a:pt x="199273" y="0"/>
                  </a:lnTo>
                  <a:cubicBezTo>
                    <a:pt x="214381" y="0"/>
                    <a:pt x="226610" y="12214"/>
                    <a:pt x="226610" y="26943"/>
                  </a:cubicBezTo>
                  <a:lnTo>
                    <a:pt x="226610" y="62868"/>
                  </a:lnTo>
                  <a:lnTo>
                    <a:pt x="268335" y="62868"/>
                  </a:lnTo>
                  <a:cubicBezTo>
                    <a:pt x="276968" y="62868"/>
                    <a:pt x="283803" y="70053"/>
                    <a:pt x="283803" y="78675"/>
                  </a:cubicBezTo>
                  <a:lnTo>
                    <a:pt x="283803" y="239257"/>
                  </a:lnTo>
                  <a:cubicBezTo>
                    <a:pt x="283803" y="247879"/>
                    <a:pt x="276968" y="255064"/>
                    <a:pt x="268335" y="255064"/>
                  </a:cubicBezTo>
                  <a:lnTo>
                    <a:pt x="226610" y="255064"/>
                  </a:lnTo>
                  <a:lnTo>
                    <a:pt x="226610" y="256501"/>
                  </a:lnTo>
                  <a:cubicBezTo>
                    <a:pt x="226610" y="271230"/>
                    <a:pt x="214381" y="283804"/>
                    <a:pt x="199273" y="283804"/>
                  </a:cubicBezTo>
                  <a:lnTo>
                    <a:pt x="27337" y="283804"/>
                  </a:lnTo>
                  <a:cubicBezTo>
                    <a:pt x="12230" y="283804"/>
                    <a:pt x="0" y="271230"/>
                    <a:pt x="0" y="256501"/>
                  </a:cubicBezTo>
                  <a:lnTo>
                    <a:pt x="0" y="26943"/>
                  </a:lnTo>
                  <a:cubicBezTo>
                    <a:pt x="0" y="12214"/>
                    <a:pt x="12230" y="0"/>
                    <a:pt x="273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C95A611-5983-52A8-0A86-62C87838034E}"/>
              </a:ext>
            </a:extLst>
          </p:cNvPr>
          <p:cNvGrpSpPr/>
          <p:nvPr/>
        </p:nvGrpSpPr>
        <p:grpSpPr>
          <a:xfrm>
            <a:off x="8508216" y="495396"/>
            <a:ext cx="914400" cy="914400"/>
            <a:chOff x="7884321" y="3030071"/>
            <a:chExt cx="914400" cy="914400"/>
          </a:xfrm>
        </p:grpSpPr>
        <p:sp>
          <p:nvSpPr>
            <p:cNvPr id="76" name="Freeform 201">
              <a:extLst>
                <a:ext uri="{FF2B5EF4-FFF2-40B4-BE49-F238E27FC236}">
                  <a16:creationId xmlns:a16="http://schemas.microsoft.com/office/drawing/2014/main" id="{A5A54519-72D1-FC55-E73D-E2BE4FFFC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21" y="3030071"/>
              <a:ext cx="914400" cy="914400"/>
            </a:xfrm>
            <a:prstGeom prst="roundRect">
              <a:avLst>
                <a:gd name="adj" fmla="val 12957"/>
              </a:avLst>
            </a:prstGeom>
            <a:solidFill>
              <a:srgbClr val="0070C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7" name="Freeform 945">
              <a:extLst>
                <a:ext uri="{FF2B5EF4-FFF2-40B4-BE49-F238E27FC236}">
                  <a16:creationId xmlns:a16="http://schemas.microsoft.com/office/drawing/2014/main" id="{60F85CCD-1FB9-85E0-89C3-CCAE87AA1C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71876" y="3151982"/>
              <a:ext cx="539290" cy="670578"/>
            </a:xfrm>
            <a:custGeom>
              <a:avLst/>
              <a:gdLst>
                <a:gd name="T0" fmla="*/ 2101988 w 232462"/>
                <a:gd name="T1" fmla="*/ 10163840 h 289974"/>
                <a:gd name="T2" fmla="*/ 6629133 w 232462"/>
                <a:gd name="T3" fmla="*/ 10163840 h 289974"/>
                <a:gd name="T4" fmla="*/ 6952460 w 232462"/>
                <a:gd name="T5" fmla="*/ 7846630 h 289974"/>
                <a:gd name="T6" fmla="*/ 6777348 w 232462"/>
                <a:gd name="T7" fmla="*/ 10569709 h 289974"/>
                <a:gd name="T8" fmla="*/ 2007646 w 232462"/>
                <a:gd name="T9" fmla="*/ 10556557 h 289974"/>
                <a:gd name="T10" fmla="*/ 1778577 w 232462"/>
                <a:gd name="T11" fmla="*/ 7846630 h 289974"/>
                <a:gd name="T12" fmla="*/ 3968593 w 232462"/>
                <a:gd name="T13" fmla="*/ 3584249 h 289974"/>
                <a:gd name="T14" fmla="*/ 3605287 w 232462"/>
                <a:gd name="T15" fmla="*/ 4403174 h 289974"/>
                <a:gd name="T16" fmla="*/ 4291565 w 232462"/>
                <a:gd name="T17" fmla="*/ 5010743 h 289974"/>
                <a:gd name="T18" fmla="*/ 5085491 w 232462"/>
                <a:gd name="T19" fmla="*/ 4548435 h 289974"/>
                <a:gd name="T20" fmla="*/ 4883637 w 232462"/>
                <a:gd name="T21" fmla="*/ 3663515 h 289974"/>
                <a:gd name="T22" fmla="*/ 4224277 w 232462"/>
                <a:gd name="T23" fmla="*/ 2355879 h 289974"/>
                <a:gd name="T24" fmla="*/ 6148637 w 232462"/>
                <a:gd name="T25" fmla="*/ 3518172 h 289974"/>
                <a:gd name="T26" fmla="*/ 5421908 w 232462"/>
                <a:gd name="T27" fmla="*/ 4574904 h 289974"/>
                <a:gd name="T28" fmla="*/ 5381573 w 232462"/>
                <a:gd name="T29" fmla="*/ 5856071 h 289974"/>
                <a:gd name="T30" fmla="*/ 3282277 w 232462"/>
                <a:gd name="T31" fmla="*/ 5869268 h 289974"/>
                <a:gd name="T32" fmla="*/ 3309180 w 232462"/>
                <a:gd name="T33" fmla="*/ 4574904 h 289974"/>
                <a:gd name="T34" fmla="*/ 2582484 w 232462"/>
                <a:gd name="T35" fmla="*/ 3518172 h 289974"/>
                <a:gd name="T36" fmla="*/ 4342513 w 232462"/>
                <a:gd name="T37" fmla="*/ 1594393 h 289974"/>
                <a:gd name="T38" fmla="*/ 7045450 w 232462"/>
                <a:gd name="T39" fmla="*/ 4217598 h 289974"/>
                <a:gd name="T40" fmla="*/ 7369879 w 232462"/>
                <a:gd name="T41" fmla="*/ 4217598 h 289974"/>
                <a:gd name="T42" fmla="*/ 4342513 w 232462"/>
                <a:gd name="T43" fmla="*/ 1266522 h 289974"/>
                <a:gd name="T44" fmla="*/ 3601326 w 232462"/>
                <a:gd name="T45" fmla="*/ 830454 h 289974"/>
                <a:gd name="T46" fmla="*/ 2329846 w 232462"/>
                <a:gd name="T47" fmla="*/ 1379706 h 289974"/>
                <a:gd name="T48" fmla="*/ 1355989 w 232462"/>
                <a:gd name="T49" fmla="*/ 2347442 h 289974"/>
                <a:gd name="T50" fmla="*/ 841990 w 232462"/>
                <a:gd name="T51" fmla="*/ 3602975 h 289974"/>
                <a:gd name="T52" fmla="*/ 869039 w 232462"/>
                <a:gd name="T53" fmla="*/ 4949927 h 289974"/>
                <a:gd name="T54" fmla="*/ 1423583 w 232462"/>
                <a:gd name="T55" fmla="*/ 6192395 h 289974"/>
                <a:gd name="T56" fmla="*/ 2438084 w 232462"/>
                <a:gd name="T57" fmla="*/ 7134016 h 289974"/>
                <a:gd name="T58" fmla="*/ 3641880 w 232462"/>
                <a:gd name="T59" fmla="*/ 7591705 h 289974"/>
                <a:gd name="T60" fmla="*/ 5008007 w 232462"/>
                <a:gd name="T61" fmla="*/ 7630916 h 289974"/>
                <a:gd name="T62" fmla="*/ 6306539 w 232462"/>
                <a:gd name="T63" fmla="*/ 7134016 h 289974"/>
                <a:gd name="T64" fmla="*/ 7307460 w 232462"/>
                <a:gd name="T65" fmla="*/ 6192395 h 289974"/>
                <a:gd name="T66" fmla="*/ 7875544 w 232462"/>
                <a:gd name="T67" fmla="*/ 4949927 h 289974"/>
                <a:gd name="T68" fmla="*/ 7889079 w 232462"/>
                <a:gd name="T69" fmla="*/ 3602975 h 289974"/>
                <a:gd name="T70" fmla="*/ 7388623 w 232462"/>
                <a:gd name="T71" fmla="*/ 2347442 h 289974"/>
                <a:gd name="T72" fmla="*/ 6414699 w 232462"/>
                <a:gd name="T73" fmla="*/ 1379706 h 289974"/>
                <a:gd name="T74" fmla="*/ 5143205 w 232462"/>
                <a:gd name="T75" fmla="*/ 830454 h 289974"/>
                <a:gd name="T76" fmla="*/ 4264111 w 232462"/>
                <a:gd name="T77" fmla="*/ 19623 h 289974"/>
                <a:gd name="T78" fmla="*/ 5941334 w 232462"/>
                <a:gd name="T79" fmla="*/ 307359 h 289974"/>
                <a:gd name="T80" fmla="*/ 7361611 w 232462"/>
                <a:gd name="T81" fmla="*/ 1183519 h 289974"/>
                <a:gd name="T82" fmla="*/ 8335432 w 232462"/>
                <a:gd name="T83" fmla="*/ 2517476 h 289974"/>
                <a:gd name="T84" fmla="*/ 8700634 w 232462"/>
                <a:gd name="T85" fmla="*/ 4112984 h 289974"/>
                <a:gd name="T86" fmla="*/ 8416580 w 232462"/>
                <a:gd name="T87" fmla="*/ 5734676 h 289974"/>
                <a:gd name="T88" fmla="*/ 7510288 w 232462"/>
                <a:gd name="T89" fmla="*/ 7107772 h 289974"/>
                <a:gd name="T90" fmla="*/ 6117157 w 232462"/>
                <a:gd name="T91" fmla="*/ 8049426 h 289974"/>
                <a:gd name="T92" fmla="*/ 4466954 w 232462"/>
                <a:gd name="T93" fmla="*/ 8402541 h 289974"/>
                <a:gd name="T94" fmla="*/ 3601326 w 232462"/>
                <a:gd name="T95" fmla="*/ 7931700 h 289974"/>
                <a:gd name="T96" fmla="*/ 2194609 w 232462"/>
                <a:gd name="T97" fmla="*/ 7356311 h 289974"/>
                <a:gd name="T98" fmla="*/ 1112545 w 232462"/>
                <a:gd name="T99" fmla="*/ 6310088 h 289974"/>
                <a:gd name="T100" fmla="*/ 530919 w 232462"/>
                <a:gd name="T101" fmla="*/ 4949927 h 289974"/>
                <a:gd name="T102" fmla="*/ 530919 w 232462"/>
                <a:gd name="T103" fmla="*/ 3472153 h 289974"/>
                <a:gd name="T104" fmla="*/ 1112545 w 232462"/>
                <a:gd name="T105" fmla="*/ 2112071 h 289974"/>
                <a:gd name="T106" fmla="*/ 2194609 w 232462"/>
                <a:gd name="T107" fmla="*/ 1065832 h 289974"/>
                <a:gd name="T108" fmla="*/ 3601326 w 232462"/>
                <a:gd name="T109" fmla="*/ 503545 h 2899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32462" h="289974">
                  <a:moveTo>
                    <a:pt x="51660" y="210958"/>
                  </a:moveTo>
                  <a:cubicBezTo>
                    <a:pt x="54171" y="210958"/>
                    <a:pt x="55965" y="212754"/>
                    <a:pt x="55965" y="215268"/>
                  </a:cubicBezTo>
                  <a:lnTo>
                    <a:pt x="55965" y="278840"/>
                  </a:lnTo>
                  <a:lnTo>
                    <a:pt x="114438" y="251903"/>
                  </a:lnTo>
                  <a:cubicBezTo>
                    <a:pt x="115514" y="251543"/>
                    <a:pt x="116949" y="251543"/>
                    <a:pt x="118025" y="251903"/>
                  </a:cubicBezTo>
                  <a:lnTo>
                    <a:pt x="176499" y="278840"/>
                  </a:lnTo>
                  <a:lnTo>
                    <a:pt x="176499" y="215268"/>
                  </a:lnTo>
                  <a:cubicBezTo>
                    <a:pt x="176499" y="212754"/>
                    <a:pt x="178292" y="210958"/>
                    <a:pt x="180445" y="210958"/>
                  </a:cubicBezTo>
                  <a:cubicBezTo>
                    <a:pt x="182956" y="210958"/>
                    <a:pt x="185108" y="212754"/>
                    <a:pt x="185108" y="215268"/>
                  </a:cubicBezTo>
                  <a:lnTo>
                    <a:pt x="185108" y="285305"/>
                  </a:lnTo>
                  <a:cubicBezTo>
                    <a:pt x="185108" y="287101"/>
                    <a:pt x="184391" y="288537"/>
                    <a:pt x="182956" y="289256"/>
                  </a:cubicBezTo>
                  <a:cubicBezTo>
                    <a:pt x="182239" y="289615"/>
                    <a:pt x="181521" y="289974"/>
                    <a:pt x="180445" y="289974"/>
                  </a:cubicBezTo>
                  <a:cubicBezTo>
                    <a:pt x="180086" y="289974"/>
                    <a:pt x="179369" y="289974"/>
                    <a:pt x="178651" y="289615"/>
                  </a:cubicBezTo>
                  <a:lnTo>
                    <a:pt x="116232" y="260882"/>
                  </a:lnTo>
                  <a:lnTo>
                    <a:pt x="53453" y="289615"/>
                  </a:lnTo>
                  <a:cubicBezTo>
                    <a:pt x="52377" y="289974"/>
                    <a:pt x="50584" y="289974"/>
                    <a:pt x="49149" y="289256"/>
                  </a:cubicBezTo>
                  <a:cubicBezTo>
                    <a:pt x="48072" y="288537"/>
                    <a:pt x="47355" y="287101"/>
                    <a:pt x="47355" y="285305"/>
                  </a:cubicBezTo>
                  <a:lnTo>
                    <a:pt x="47355" y="215268"/>
                  </a:lnTo>
                  <a:cubicBezTo>
                    <a:pt x="47355" y="212754"/>
                    <a:pt x="49149" y="210958"/>
                    <a:pt x="51660" y="210958"/>
                  </a:cubicBezTo>
                  <a:close/>
                  <a:moveTo>
                    <a:pt x="116411" y="76590"/>
                  </a:moveTo>
                  <a:lnTo>
                    <a:pt x="105662" y="98332"/>
                  </a:lnTo>
                  <a:cubicBezTo>
                    <a:pt x="104946" y="99419"/>
                    <a:pt x="104229" y="100143"/>
                    <a:pt x="102438" y="100506"/>
                  </a:cubicBezTo>
                  <a:lnTo>
                    <a:pt x="79149" y="103767"/>
                  </a:lnTo>
                  <a:lnTo>
                    <a:pt x="95989" y="120798"/>
                  </a:lnTo>
                  <a:cubicBezTo>
                    <a:pt x="97063" y="121885"/>
                    <a:pt x="97422" y="123335"/>
                    <a:pt x="97422" y="124784"/>
                  </a:cubicBezTo>
                  <a:lnTo>
                    <a:pt x="93480" y="148338"/>
                  </a:lnTo>
                  <a:lnTo>
                    <a:pt x="114261" y="137467"/>
                  </a:lnTo>
                  <a:cubicBezTo>
                    <a:pt x="115695" y="136380"/>
                    <a:pt x="117128" y="136380"/>
                    <a:pt x="118203" y="137467"/>
                  </a:cubicBezTo>
                  <a:lnTo>
                    <a:pt x="139342" y="148338"/>
                  </a:lnTo>
                  <a:lnTo>
                    <a:pt x="135401" y="124784"/>
                  </a:lnTo>
                  <a:cubicBezTo>
                    <a:pt x="135042" y="123335"/>
                    <a:pt x="135401" y="121885"/>
                    <a:pt x="136834" y="120798"/>
                  </a:cubicBezTo>
                  <a:lnTo>
                    <a:pt x="153673" y="103767"/>
                  </a:lnTo>
                  <a:lnTo>
                    <a:pt x="130026" y="100506"/>
                  </a:lnTo>
                  <a:cubicBezTo>
                    <a:pt x="128593" y="100143"/>
                    <a:pt x="127518" y="99419"/>
                    <a:pt x="127160" y="98332"/>
                  </a:cubicBezTo>
                  <a:lnTo>
                    <a:pt x="116411" y="76590"/>
                  </a:lnTo>
                  <a:close/>
                  <a:moveTo>
                    <a:pt x="112470" y="64632"/>
                  </a:moveTo>
                  <a:cubicBezTo>
                    <a:pt x="113903" y="61733"/>
                    <a:pt x="118919" y="61733"/>
                    <a:pt x="120352" y="64632"/>
                  </a:cubicBezTo>
                  <a:lnTo>
                    <a:pt x="133609" y="92171"/>
                  </a:lnTo>
                  <a:lnTo>
                    <a:pt x="163706" y="96520"/>
                  </a:lnTo>
                  <a:cubicBezTo>
                    <a:pt x="165497" y="96520"/>
                    <a:pt x="166930" y="97969"/>
                    <a:pt x="167289" y="99419"/>
                  </a:cubicBezTo>
                  <a:cubicBezTo>
                    <a:pt x="167647" y="101231"/>
                    <a:pt x="167289" y="103042"/>
                    <a:pt x="166214" y="104129"/>
                  </a:cubicBezTo>
                  <a:lnTo>
                    <a:pt x="144358" y="125509"/>
                  </a:lnTo>
                  <a:lnTo>
                    <a:pt x="149732" y="155947"/>
                  </a:lnTo>
                  <a:cubicBezTo>
                    <a:pt x="149732" y="157759"/>
                    <a:pt x="149374" y="159208"/>
                    <a:pt x="147941" y="160296"/>
                  </a:cubicBezTo>
                  <a:cubicBezTo>
                    <a:pt x="146508" y="161383"/>
                    <a:pt x="144716" y="161383"/>
                    <a:pt x="143283" y="160658"/>
                  </a:cubicBezTo>
                  <a:lnTo>
                    <a:pt x="116411" y="146163"/>
                  </a:lnTo>
                  <a:lnTo>
                    <a:pt x="89539" y="160658"/>
                  </a:lnTo>
                  <a:cubicBezTo>
                    <a:pt x="88823" y="160658"/>
                    <a:pt x="88106" y="161020"/>
                    <a:pt x="87390" y="161020"/>
                  </a:cubicBezTo>
                  <a:cubicBezTo>
                    <a:pt x="86673" y="161020"/>
                    <a:pt x="85598" y="160658"/>
                    <a:pt x="84881" y="160296"/>
                  </a:cubicBezTo>
                  <a:cubicBezTo>
                    <a:pt x="83448" y="159208"/>
                    <a:pt x="82732" y="157759"/>
                    <a:pt x="83090" y="155947"/>
                  </a:cubicBezTo>
                  <a:lnTo>
                    <a:pt x="88106" y="125509"/>
                  </a:lnTo>
                  <a:lnTo>
                    <a:pt x="66250" y="104129"/>
                  </a:lnTo>
                  <a:cubicBezTo>
                    <a:pt x="65175" y="103042"/>
                    <a:pt x="64817" y="101231"/>
                    <a:pt x="65175" y="99419"/>
                  </a:cubicBezTo>
                  <a:cubicBezTo>
                    <a:pt x="65892" y="97969"/>
                    <a:pt x="67325" y="96520"/>
                    <a:pt x="68758" y="96520"/>
                  </a:cubicBezTo>
                  <a:lnTo>
                    <a:pt x="98855" y="92171"/>
                  </a:lnTo>
                  <a:lnTo>
                    <a:pt x="112470" y="64632"/>
                  </a:lnTo>
                  <a:close/>
                  <a:moveTo>
                    <a:pt x="115618" y="43741"/>
                  </a:moveTo>
                  <a:cubicBezTo>
                    <a:pt x="76036" y="43741"/>
                    <a:pt x="43651" y="76126"/>
                    <a:pt x="43651" y="115708"/>
                  </a:cubicBezTo>
                  <a:cubicBezTo>
                    <a:pt x="43651" y="155289"/>
                    <a:pt x="76036" y="187674"/>
                    <a:pt x="115618" y="187674"/>
                  </a:cubicBezTo>
                  <a:cubicBezTo>
                    <a:pt x="155199" y="187674"/>
                    <a:pt x="187584" y="155289"/>
                    <a:pt x="187584" y="115708"/>
                  </a:cubicBezTo>
                  <a:cubicBezTo>
                    <a:pt x="187584" y="76126"/>
                    <a:pt x="155199" y="43741"/>
                    <a:pt x="115618" y="43741"/>
                  </a:cubicBezTo>
                  <a:close/>
                  <a:moveTo>
                    <a:pt x="115618" y="34745"/>
                  </a:moveTo>
                  <a:cubicBezTo>
                    <a:pt x="159877" y="34745"/>
                    <a:pt x="196220" y="71088"/>
                    <a:pt x="196220" y="115708"/>
                  </a:cubicBezTo>
                  <a:cubicBezTo>
                    <a:pt x="196220" y="159967"/>
                    <a:pt x="159877" y="196310"/>
                    <a:pt x="115618" y="196310"/>
                  </a:cubicBezTo>
                  <a:cubicBezTo>
                    <a:pt x="70998" y="196310"/>
                    <a:pt x="34655" y="159967"/>
                    <a:pt x="34655" y="115708"/>
                  </a:cubicBezTo>
                  <a:cubicBezTo>
                    <a:pt x="34655" y="71088"/>
                    <a:pt x="70998" y="34745"/>
                    <a:pt x="115618" y="34745"/>
                  </a:cubicBezTo>
                  <a:close/>
                  <a:moveTo>
                    <a:pt x="116411" y="9866"/>
                  </a:moveTo>
                  <a:lnTo>
                    <a:pt x="99485" y="22065"/>
                  </a:lnTo>
                  <a:cubicBezTo>
                    <a:pt x="98405" y="22782"/>
                    <a:pt x="97324" y="23141"/>
                    <a:pt x="95884" y="22782"/>
                  </a:cubicBezTo>
                  <a:lnTo>
                    <a:pt x="75717" y="17759"/>
                  </a:lnTo>
                  <a:lnTo>
                    <a:pt x="64913" y="35698"/>
                  </a:lnTo>
                  <a:cubicBezTo>
                    <a:pt x="64193" y="36775"/>
                    <a:pt x="63112" y="37492"/>
                    <a:pt x="62032" y="37851"/>
                  </a:cubicBezTo>
                  <a:lnTo>
                    <a:pt x="41144" y="40721"/>
                  </a:lnTo>
                  <a:lnTo>
                    <a:pt x="37903" y="61531"/>
                  </a:lnTo>
                  <a:cubicBezTo>
                    <a:pt x="37903" y="62607"/>
                    <a:pt x="37183" y="63684"/>
                    <a:pt x="36103" y="64401"/>
                  </a:cubicBezTo>
                  <a:lnTo>
                    <a:pt x="18096" y="75165"/>
                  </a:lnTo>
                  <a:lnTo>
                    <a:pt x="23138" y="95257"/>
                  </a:lnTo>
                  <a:cubicBezTo>
                    <a:pt x="23498" y="96333"/>
                    <a:pt x="23138" y="97768"/>
                    <a:pt x="22418" y="98845"/>
                  </a:cubicBezTo>
                  <a:lnTo>
                    <a:pt x="10174" y="115708"/>
                  </a:lnTo>
                  <a:lnTo>
                    <a:pt x="22418" y="132212"/>
                  </a:lnTo>
                  <a:cubicBezTo>
                    <a:pt x="23138" y="133288"/>
                    <a:pt x="23498" y="134723"/>
                    <a:pt x="23138" y="135799"/>
                  </a:cubicBezTo>
                  <a:lnTo>
                    <a:pt x="18096" y="156250"/>
                  </a:lnTo>
                  <a:lnTo>
                    <a:pt x="36103" y="167014"/>
                  </a:lnTo>
                  <a:cubicBezTo>
                    <a:pt x="37183" y="167731"/>
                    <a:pt x="37903" y="168449"/>
                    <a:pt x="37903" y="169884"/>
                  </a:cubicBezTo>
                  <a:lnTo>
                    <a:pt x="41144" y="190335"/>
                  </a:lnTo>
                  <a:lnTo>
                    <a:pt x="62032" y="193564"/>
                  </a:lnTo>
                  <a:cubicBezTo>
                    <a:pt x="63112" y="193564"/>
                    <a:pt x="64193" y="194640"/>
                    <a:pt x="64913" y="195717"/>
                  </a:cubicBezTo>
                  <a:lnTo>
                    <a:pt x="75717" y="213656"/>
                  </a:lnTo>
                  <a:lnTo>
                    <a:pt x="95884" y="208274"/>
                  </a:lnTo>
                  <a:cubicBezTo>
                    <a:pt x="96244" y="208274"/>
                    <a:pt x="96604" y="208274"/>
                    <a:pt x="96964" y="208274"/>
                  </a:cubicBezTo>
                  <a:cubicBezTo>
                    <a:pt x="97685" y="208274"/>
                    <a:pt x="98765" y="208633"/>
                    <a:pt x="99485" y="209350"/>
                  </a:cubicBezTo>
                  <a:lnTo>
                    <a:pt x="116411" y="221549"/>
                  </a:lnTo>
                  <a:lnTo>
                    <a:pt x="133337" y="209350"/>
                  </a:lnTo>
                  <a:cubicBezTo>
                    <a:pt x="134417" y="208274"/>
                    <a:pt x="135498" y="208274"/>
                    <a:pt x="136938" y="208274"/>
                  </a:cubicBezTo>
                  <a:lnTo>
                    <a:pt x="157105" y="213656"/>
                  </a:lnTo>
                  <a:lnTo>
                    <a:pt x="167909" y="195717"/>
                  </a:lnTo>
                  <a:cubicBezTo>
                    <a:pt x="168629" y="194640"/>
                    <a:pt x="169710" y="193564"/>
                    <a:pt x="170790" y="193564"/>
                  </a:cubicBezTo>
                  <a:lnTo>
                    <a:pt x="191678" y="190335"/>
                  </a:lnTo>
                  <a:lnTo>
                    <a:pt x="194559" y="169884"/>
                  </a:lnTo>
                  <a:cubicBezTo>
                    <a:pt x="194559" y="168449"/>
                    <a:pt x="195639" y="167731"/>
                    <a:pt x="196719" y="167014"/>
                  </a:cubicBezTo>
                  <a:lnTo>
                    <a:pt x="214726" y="156250"/>
                  </a:lnTo>
                  <a:lnTo>
                    <a:pt x="209684" y="135799"/>
                  </a:lnTo>
                  <a:cubicBezTo>
                    <a:pt x="209324" y="134723"/>
                    <a:pt x="209684" y="133288"/>
                    <a:pt x="210044" y="132212"/>
                  </a:cubicBezTo>
                  <a:lnTo>
                    <a:pt x="222648" y="115708"/>
                  </a:lnTo>
                  <a:lnTo>
                    <a:pt x="210044" y="98845"/>
                  </a:lnTo>
                  <a:cubicBezTo>
                    <a:pt x="209684" y="97768"/>
                    <a:pt x="209324" y="96333"/>
                    <a:pt x="209684" y="95257"/>
                  </a:cubicBezTo>
                  <a:lnTo>
                    <a:pt x="214726" y="75165"/>
                  </a:lnTo>
                  <a:lnTo>
                    <a:pt x="196719" y="64401"/>
                  </a:lnTo>
                  <a:cubicBezTo>
                    <a:pt x="195639" y="63684"/>
                    <a:pt x="194559" y="62607"/>
                    <a:pt x="194559" y="61531"/>
                  </a:cubicBezTo>
                  <a:lnTo>
                    <a:pt x="191678" y="40721"/>
                  </a:lnTo>
                  <a:lnTo>
                    <a:pt x="170790" y="37851"/>
                  </a:lnTo>
                  <a:cubicBezTo>
                    <a:pt x="169710" y="37492"/>
                    <a:pt x="168629" y="36775"/>
                    <a:pt x="167909" y="35698"/>
                  </a:cubicBezTo>
                  <a:lnTo>
                    <a:pt x="157105" y="17759"/>
                  </a:lnTo>
                  <a:lnTo>
                    <a:pt x="136938" y="22782"/>
                  </a:lnTo>
                  <a:cubicBezTo>
                    <a:pt x="135498" y="23141"/>
                    <a:pt x="134417" y="22782"/>
                    <a:pt x="133337" y="22065"/>
                  </a:cubicBezTo>
                  <a:lnTo>
                    <a:pt x="116411" y="9866"/>
                  </a:lnTo>
                  <a:close/>
                  <a:moveTo>
                    <a:pt x="113530" y="538"/>
                  </a:moveTo>
                  <a:cubicBezTo>
                    <a:pt x="115331" y="-180"/>
                    <a:pt x="117492" y="-180"/>
                    <a:pt x="118932" y="538"/>
                  </a:cubicBezTo>
                  <a:lnTo>
                    <a:pt x="136938" y="13813"/>
                  </a:lnTo>
                  <a:lnTo>
                    <a:pt x="158186" y="8431"/>
                  </a:lnTo>
                  <a:cubicBezTo>
                    <a:pt x="159986" y="8072"/>
                    <a:pt x="161787" y="8790"/>
                    <a:pt x="162867" y="10225"/>
                  </a:cubicBezTo>
                  <a:lnTo>
                    <a:pt x="174392" y="29240"/>
                  </a:lnTo>
                  <a:lnTo>
                    <a:pt x="195999" y="32469"/>
                  </a:lnTo>
                  <a:cubicBezTo>
                    <a:pt x="197800" y="32828"/>
                    <a:pt x="199240" y="34263"/>
                    <a:pt x="199960" y="36416"/>
                  </a:cubicBezTo>
                  <a:lnTo>
                    <a:pt x="202842" y="57943"/>
                  </a:lnTo>
                  <a:lnTo>
                    <a:pt x="221928" y="69066"/>
                  </a:lnTo>
                  <a:cubicBezTo>
                    <a:pt x="223369" y="70142"/>
                    <a:pt x="224449" y="72295"/>
                    <a:pt x="224089" y="74088"/>
                  </a:cubicBezTo>
                  <a:lnTo>
                    <a:pt x="218687" y="95257"/>
                  </a:lnTo>
                  <a:lnTo>
                    <a:pt x="231652" y="112837"/>
                  </a:lnTo>
                  <a:cubicBezTo>
                    <a:pt x="232732" y="114631"/>
                    <a:pt x="232732" y="116784"/>
                    <a:pt x="231652" y="118219"/>
                  </a:cubicBezTo>
                  <a:lnTo>
                    <a:pt x="218687" y="135799"/>
                  </a:lnTo>
                  <a:lnTo>
                    <a:pt x="224089" y="157327"/>
                  </a:lnTo>
                  <a:cubicBezTo>
                    <a:pt x="224449" y="159121"/>
                    <a:pt x="223369" y="160914"/>
                    <a:pt x="221928" y="161991"/>
                  </a:cubicBezTo>
                  <a:lnTo>
                    <a:pt x="202842" y="173113"/>
                  </a:lnTo>
                  <a:lnTo>
                    <a:pt x="199960" y="194999"/>
                  </a:lnTo>
                  <a:cubicBezTo>
                    <a:pt x="199240" y="196793"/>
                    <a:pt x="197800" y="198587"/>
                    <a:pt x="195999" y="198587"/>
                  </a:cubicBezTo>
                  <a:lnTo>
                    <a:pt x="174392" y="201816"/>
                  </a:lnTo>
                  <a:lnTo>
                    <a:pt x="162867" y="220831"/>
                  </a:lnTo>
                  <a:cubicBezTo>
                    <a:pt x="161787" y="222267"/>
                    <a:pt x="159986" y="222984"/>
                    <a:pt x="158186" y="222625"/>
                  </a:cubicBezTo>
                  <a:lnTo>
                    <a:pt x="136938" y="217602"/>
                  </a:lnTo>
                  <a:lnTo>
                    <a:pt x="118932" y="230519"/>
                  </a:lnTo>
                  <a:cubicBezTo>
                    <a:pt x="118212" y="231236"/>
                    <a:pt x="117131" y="231236"/>
                    <a:pt x="116411" y="231236"/>
                  </a:cubicBezTo>
                  <a:cubicBezTo>
                    <a:pt x="115331" y="231236"/>
                    <a:pt x="114610" y="231236"/>
                    <a:pt x="113530" y="230519"/>
                  </a:cubicBezTo>
                  <a:lnTo>
                    <a:pt x="95884" y="217602"/>
                  </a:lnTo>
                  <a:lnTo>
                    <a:pt x="74636" y="222625"/>
                  </a:lnTo>
                  <a:cubicBezTo>
                    <a:pt x="72836" y="222984"/>
                    <a:pt x="70675" y="222267"/>
                    <a:pt x="69595" y="220831"/>
                  </a:cubicBezTo>
                  <a:lnTo>
                    <a:pt x="58431" y="201816"/>
                  </a:lnTo>
                  <a:lnTo>
                    <a:pt x="36823" y="198587"/>
                  </a:lnTo>
                  <a:cubicBezTo>
                    <a:pt x="35022" y="198587"/>
                    <a:pt x="33222" y="196793"/>
                    <a:pt x="32862" y="194999"/>
                  </a:cubicBezTo>
                  <a:lnTo>
                    <a:pt x="29620" y="173113"/>
                  </a:lnTo>
                  <a:lnTo>
                    <a:pt x="10534" y="161991"/>
                  </a:lnTo>
                  <a:cubicBezTo>
                    <a:pt x="9093" y="160914"/>
                    <a:pt x="8373" y="159121"/>
                    <a:pt x="8733" y="157327"/>
                  </a:cubicBezTo>
                  <a:lnTo>
                    <a:pt x="14135" y="135799"/>
                  </a:lnTo>
                  <a:lnTo>
                    <a:pt x="810" y="118219"/>
                  </a:lnTo>
                  <a:cubicBezTo>
                    <a:pt x="-270" y="116784"/>
                    <a:pt x="-270" y="114631"/>
                    <a:pt x="810" y="112837"/>
                  </a:cubicBezTo>
                  <a:lnTo>
                    <a:pt x="14135" y="95257"/>
                  </a:lnTo>
                  <a:lnTo>
                    <a:pt x="8733" y="74088"/>
                  </a:lnTo>
                  <a:cubicBezTo>
                    <a:pt x="8373" y="72295"/>
                    <a:pt x="9093" y="70142"/>
                    <a:pt x="10534" y="69066"/>
                  </a:cubicBezTo>
                  <a:lnTo>
                    <a:pt x="29620" y="57943"/>
                  </a:lnTo>
                  <a:lnTo>
                    <a:pt x="32862" y="36416"/>
                  </a:lnTo>
                  <a:cubicBezTo>
                    <a:pt x="33222" y="34263"/>
                    <a:pt x="35022" y="32828"/>
                    <a:pt x="36823" y="32469"/>
                  </a:cubicBezTo>
                  <a:lnTo>
                    <a:pt x="58431" y="29240"/>
                  </a:lnTo>
                  <a:lnTo>
                    <a:pt x="69595" y="10225"/>
                  </a:lnTo>
                  <a:cubicBezTo>
                    <a:pt x="70675" y="8790"/>
                    <a:pt x="72836" y="8072"/>
                    <a:pt x="74636" y="8431"/>
                  </a:cubicBezTo>
                  <a:lnTo>
                    <a:pt x="95884" y="13813"/>
                  </a:lnTo>
                  <a:lnTo>
                    <a:pt x="113530" y="5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D7A5E43B-221B-9100-3064-57E0C35D4F0E}"/>
              </a:ext>
            </a:extLst>
          </p:cNvPr>
          <p:cNvSpPr txBox="1"/>
          <p:nvPr/>
        </p:nvSpPr>
        <p:spPr>
          <a:xfrm>
            <a:off x="6330678" y="5473899"/>
            <a:ext cx="5383779" cy="888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algn="ctr"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 </a:t>
            </a:r>
            <a:r>
              <a:rPr lang="en-GB" b="1" kern="10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Complaint details provide insights </a:t>
            </a:r>
            <a:r>
              <a:rPr lang="en-GB" b="1" kern="10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into how </a:t>
            </a:r>
            <a:r>
              <a:rPr lang="en-GB" b="1" kern="10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products may be defective or fake</a:t>
            </a:r>
            <a:endParaRPr lang="en-US" kern="10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069401C-401E-815A-7007-C9F86CD2847B}"/>
              </a:ext>
            </a:extLst>
          </p:cNvPr>
          <p:cNvSpPr txBox="1"/>
          <p:nvPr/>
        </p:nvSpPr>
        <p:spPr>
          <a:xfrm>
            <a:off x="2665916" y="10405935"/>
            <a:ext cx="4579710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-20">
                <a:solidFill>
                  <a:srgbClr val="747993"/>
                </a:solidFill>
                <a:latin typeface="Poppins" pitchFamily="2" charset="77"/>
                <a:cs typeface="Poppins" pitchFamily="2" charset="77"/>
              </a:rPr>
              <a:t>Make a big impact with professional slides, charts, infographics and more.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5432688-447B-5D4D-F8A7-1DF1F176449F}"/>
              </a:ext>
            </a:extLst>
          </p:cNvPr>
          <p:cNvCxnSpPr>
            <a:cxnSpLocks/>
          </p:cNvCxnSpPr>
          <p:nvPr/>
        </p:nvCxnSpPr>
        <p:spPr>
          <a:xfrm>
            <a:off x="128592" y="2838259"/>
            <a:ext cx="582598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own Arrow 12">
            <a:extLst>
              <a:ext uri="{FF2B5EF4-FFF2-40B4-BE49-F238E27FC236}">
                <a16:creationId xmlns:a16="http://schemas.microsoft.com/office/drawing/2014/main" id="{6264407A-DE84-67D3-E995-17B9AA48975A}"/>
              </a:ext>
            </a:extLst>
          </p:cNvPr>
          <p:cNvSpPr/>
          <p:nvPr/>
        </p:nvSpPr>
        <p:spPr>
          <a:xfrm rot="16200000">
            <a:off x="783336" y="5438691"/>
            <a:ext cx="314325" cy="4297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4C1929-023F-56F0-E317-EFB5F70D5A36}"/>
              </a:ext>
            </a:extLst>
          </p:cNvPr>
          <p:cNvSpPr/>
          <p:nvPr/>
        </p:nvSpPr>
        <p:spPr>
          <a:xfrm>
            <a:off x="1338388" y="4972511"/>
            <a:ext cx="4037383" cy="1362141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320">
            <a:extLst>
              <a:ext uri="{FF2B5EF4-FFF2-40B4-BE49-F238E27FC236}">
                <a16:creationId xmlns:a16="http://schemas.microsoft.com/office/drawing/2014/main" id="{E235C78A-D620-65CE-7AEA-1C6A58C0D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2887" y="4858596"/>
            <a:ext cx="609729" cy="527332"/>
          </a:xfrm>
          <a:custGeom>
            <a:avLst/>
            <a:gdLst>
              <a:gd name="T0" fmla="*/ 24 w 490"/>
              <a:gd name="T1" fmla="*/ 93 h 425"/>
              <a:gd name="T2" fmla="*/ 191 w 490"/>
              <a:gd name="T3" fmla="*/ 382 h 425"/>
              <a:gd name="T4" fmla="*/ 191 w 490"/>
              <a:gd name="T5" fmla="*/ 382 h 425"/>
              <a:gd name="T6" fmla="*/ 299 w 490"/>
              <a:gd name="T7" fmla="*/ 382 h 425"/>
              <a:gd name="T8" fmla="*/ 466 w 490"/>
              <a:gd name="T9" fmla="*/ 93 h 425"/>
              <a:gd name="T10" fmla="*/ 466 w 490"/>
              <a:gd name="T11" fmla="*/ 93 h 425"/>
              <a:gd name="T12" fmla="*/ 412 w 490"/>
              <a:gd name="T13" fmla="*/ 0 h 425"/>
              <a:gd name="T14" fmla="*/ 78 w 490"/>
              <a:gd name="T15" fmla="*/ 0 h 425"/>
              <a:gd name="T16" fmla="*/ 78 w 490"/>
              <a:gd name="T17" fmla="*/ 0 h 425"/>
              <a:gd name="T18" fmla="*/ 24 w 490"/>
              <a:gd name="T19" fmla="*/ 93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0" h="425">
                <a:moveTo>
                  <a:pt x="24" y="93"/>
                </a:moveTo>
                <a:lnTo>
                  <a:pt x="191" y="382"/>
                </a:lnTo>
                <a:lnTo>
                  <a:pt x="191" y="382"/>
                </a:lnTo>
                <a:cubicBezTo>
                  <a:pt x="215" y="424"/>
                  <a:pt x="275" y="424"/>
                  <a:pt x="299" y="382"/>
                </a:cubicBezTo>
                <a:lnTo>
                  <a:pt x="466" y="93"/>
                </a:lnTo>
                <a:lnTo>
                  <a:pt x="466" y="93"/>
                </a:lnTo>
                <a:cubicBezTo>
                  <a:pt x="489" y="52"/>
                  <a:pt x="459" y="0"/>
                  <a:pt x="412" y="0"/>
                </a:cubicBezTo>
                <a:lnTo>
                  <a:pt x="78" y="0"/>
                </a:lnTo>
                <a:lnTo>
                  <a:pt x="78" y="0"/>
                </a:lnTo>
                <a:cubicBezTo>
                  <a:pt x="30" y="0"/>
                  <a:pt x="0" y="52"/>
                  <a:pt x="24" y="93"/>
                </a:cubicBezTo>
              </a:path>
            </a:pathLst>
          </a:custGeom>
          <a:solidFill>
            <a:srgbClr val="F541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>
              <a:latin typeface="Poppins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2CF7F-1139-7139-1E97-A38C8FF3C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012" y="1950656"/>
            <a:ext cx="6255798" cy="1441899"/>
          </a:xfrm>
          <a:prstGeom prst="rect">
            <a:avLst/>
          </a:prstGeom>
        </p:spPr>
      </p:pic>
      <p:sp>
        <p:nvSpPr>
          <p:cNvPr id="14" name="Freeform 264">
            <a:extLst>
              <a:ext uri="{FF2B5EF4-FFF2-40B4-BE49-F238E27FC236}">
                <a16:creationId xmlns:a16="http://schemas.microsoft.com/office/drawing/2014/main" id="{346D4373-0D7C-204B-06AB-1145C3AC6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8821" y="3610307"/>
            <a:ext cx="5807762" cy="1003278"/>
          </a:xfrm>
          <a:custGeom>
            <a:avLst/>
            <a:gdLst>
              <a:gd name="T0" fmla="*/ 5166 w 5167"/>
              <a:gd name="T1" fmla="*/ 2181 h 2182"/>
              <a:gd name="T2" fmla="*/ 0 w 5167"/>
              <a:gd name="T3" fmla="*/ 2181 h 2182"/>
              <a:gd name="T4" fmla="*/ 0 w 5167"/>
              <a:gd name="T5" fmla="*/ 0 h 2182"/>
              <a:gd name="T6" fmla="*/ 5166 w 5167"/>
              <a:gd name="T7" fmla="*/ 0 h 2182"/>
              <a:gd name="T8" fmla="*/ 5166 w 5167"/>
              <a:gd name="T9" fmla="*/ 2181 h 2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7" h="2182">
                <a:moveTo>
                  <a:pt x="5166" y="2181"/>
                </a:moveTo>
                <a:lnTo>
                  <a:pt x="0" y="2181"/>
                </a:lnTo>
                <a:lnTo>
                  <a:pt x="0" y="0"/>
                </a:lnTo>
                <a:lnTo>
                  <a:pt x="5166" y="0"/>
                </a:lnTo>
                <a:lnTo>
                  <a:pt x="5166" y="2181"/>
                </a:lnTo>
              </a:path>
            </a:pathLst>
          </a:custGeom>
          <a:solidFill>
            <a:srgbClr val="F541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>
              <a:latin typeface="Poppins" pitchFamily="2" charset="77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E521A90-16E0-B41B-24D6-09B79CBB3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945" y="3934065"/>
            <a:ext cx="690558" cy="389487"/>
          </a:xfrm>
          <a:custGeom>
            <a:avLst/>
            <a:gdLst>
              <a:gd name="connsiteX0" fmla="*/ 715635 w 1431272"/>
              <a:gd name="connsiteY0" fmla="*/ 348088 h 739931"/>
              <a:gd name="connsiteX1" fmla="*/ 1413510 w 1431272"/>
              <a:gd name="connsiteY1" fmla="*/ 634304 h 739931"/>
              <a:gd name="connsiteX2" fmla="*/ 1413510 w 1431272"/>
              <a:gd name="connsiteY2" fmla="*/ 722276 h 739931"/>
              <a:gd name="connsiteX3" fmla="*/ 1369883 w 1431272"/>
              <a:gd name="connsiteY3" fmla="*/ 739622 h 739931"/>
              <a:gd name="connsiteX4" fmla="*/ 1326256 w 1431272"/>
              <a:gd name="connsiteY4" fmla="*/ 722276 h 739931"/>
              <a:gd name="connsiteX5" fmla="*/ 105950 w 1431272"/>
              <a:gd name="connsiteY5" fmla="*/ 722276 h 739931"/>
              <a:gd name="connsiteX6" fmla="*/ 18697 w 1431272"/>
              <a:gd name="connsiteY6" fmla="*/ 722276 h 739931"/>
              <a:gd name="connsiteX7" fmla="*/ 18697 w 1431272"/>
              <a:gd name="connsiteY7" fmla="*/ 634304 h 739931"/>
              <a:gd name="connsiteX8" fmla="*/ 715635 w 1431272"/>
              <a:gd name="connsiteY8" fmla="*/ 348088 h 739931"/>
              <a:gd name="connsiteX9" fmla="*/ 1031952 w 1431272"/>
              <a:gd name="connsiteY9" fmla="*/ 0 h 739931"/>
              <a:gd name="connsiteX10" fmla="*/ 1129576 w 1431272"/>
              <a:gd name="connsiteY10" fmla="*/ 97624 h 739931"/>
              <a:gd name="connsiteX11" fmla="*/ 1031952 w 1431272"/>
              <a:gd name="connsiteY11" fmla="*/ 196499 h 739931"/>
              <a:gd name="connsiteX12" fmla="*/ 933077 w 1431272"/>
              <a:gd name="connsiteY12" fmla="*/ 97624 h 739931"/>
              <a:gd name="connsiteX13" fmla="*/ 1031952 w 1431272"/>
              <a:gd name="connsiteY13" fmla="*/ 0 h 739931"/>
              <a:gd name="connsiteX14" fmla="*/ 405745 w 1431272"/>
              <a:gd name="connsiteY14" fmla="*/ 0 h 739931"/>
              <a:gd name="connsiteX15" fmla="*/ 503368 w 1431272"/>
              <a:gd name="connsiteY15" fmla="*/ 97624 h 739931"/>
              <a:gd name="connsiteX16" fmla="*/ 405745 w 1431272"/>
              <a:gd name="connsiteY16" fmla="*/ 196499 h 739931"/>
              <a:gd name="connsiteX17" fmla="*/ 306870 w 1431272"/>
              <a:gd name="connsiteY17" fmla="*/ 97624 h 739931"/>
              <a:gd name="connsiteX18" fmla="*/ 405745 w 1431272"/>
              <a:gd name="connsiteY18" fmla="*/ 0 h 7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31272" h="739931">
                <a:moveTo>
                  <a:pt x="715635" y="348088"/>
                </a:moveTo>
                <a:cubicBezTo>
                  <a:pt x="968204" y="348088"/>
                  <a:pt x="1220928" y="443493"/>
                  <a:pt x="1413510" y="634304"/>
                </a:cubicBezTo>
                <a:cubicBezTo>
                  <a:pt x="1437193" y="659085"/>
                  <a:pt x="1437193" y="697495"/>
                  <a:pt x="1413510" y="722276"/>
                </a:cubicBezTo>
                <a:cubicBezTo>
                  <a:pt x="1401045" y="733427"/>
                  <a:pt x="1386087" y="739622"/>
                  <a:pt x="1369883" y="739622"/>
                </a:cubicBezTo>
                <a:cubicBezTo>
                  <a:pt x="1353678" y="739622"/>
                  <a:pt x="1337474" y="733427"/>
                  <a:pt x="1326256" y="722276"/>
                </a:cubicBezTo>
                <a:cubicBezTo>
                  <a:pt x="988459" y="387737"/>
                  <a:pt x="442500" y="387737"/>
                  <a:pt x="105950" y="722276"/>
                </a:cubicBezTo>
                <a:cubicBezTo>
                  <a:pt x="82267" y="745817"/>
                  <a:pt x="42380" y="745817"/>
                  <a:pt x="18697" y="722276"/>
                </a:cubicBezTo>
                <a:cubicBezTo>
                  <a:pt x="-6233" y="697495"/>
                  <a:pt x="-6233" y="659085"/>
                  <a:pt x="18697" y="634304"/>
                </a:cubicBezTo>
                <a:cubicBezTo>
                  <a:pt x="210655" y="443493"/>
                  <a:pt x="463067" y="348088"/>
                  <a:pt x="715635" y="348088"/>
                </a:cubicBezTo>
                <a:close/>
                <a:moveTo>
                  <a:pt x="1031952" y="0"/>
                </a:moveTo>
                <a:cubicBezTo>
                  <a:pt x="1085770" y="0"/>
                  <a:pt x="1129576" y="42554"/>
                  <a:pt x="1129576" y="97624"/>
                </a:cubicBezTo>
                <a:cubicBezTo>
                  <a:pt x="1129576" y="152693"/>
                  <a:pt x="1085770" y="196499"/>
                  <a:pt x="1031952" y="196499"/>
                </a:cubicBezTo>
                <a:cubicBezTo>
                  <a:pt x="976883" y="196499"/>
                  <a:pt x="933077" y="152693"/>
                  <a:pt x="933077" y="97624"/>
                </a:cubicBezTo>
                <a:cubicBezTo>
                  <a:pt x="933077" y="42554"/>
                  <a:pt x="976883" y="0"/>
                  <a:pt x="1031952" y="0"/>
                </a:cubicBezTo>
                <a:close/>
                <a:moveTo>
                  <a:pt x="405745" y="0"/>
                </a:moveTo>
                <a:cubicBezTo>
                  <a:pt x="459563" y="0"/>
                  <a:pt x="503368" y="42554"/>
                  <a:pt x="503368" y="97624"/>
                </a:cubicBezTo>
                <a:cubicBezTo>
                  <a:pt x="503368" y="152693"/>
                  <a:pt x="459563" y="196499"/>
                  <a:pt x="405745" y="196499"/>
                </a:cubicBezTo>
                <a:cubicBezTo>
                  <a:pt x="350675" y="196499"/>
                  <a:pt x="306870" y="152693"/>
                  <a:pt x="306870" y="97624"/>
                </a:cubicBezTo>
                <a:cubicBezTo>
                  <a:pt x="306870" y="42554"/>
                  <a:pt x="350675" y="0"/>
                  <a:pt x="4057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sz="3599">
              <a:latin typeface="Poppins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D25D0-E243-00A9-0E29-39A246BF89CD}"/>
              </a:ext>
            </a:extLst>
          </p:cNvPr>
          <p:cNvSpPr txBox="1"/>
          <p:nvPr/>
        </p:nvSpPr>
        <p:spPr>
          <a:xfrm>
            <a:off x="7160935" y="3758003"/>
            <a:ext cx="482564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Products are malfunctioning and do not match their marketing</a:t>
            </a:r>
            <a:endParaRPr lang="en-US" sz="2000" b="1" spc="-3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7D920B-4021-900A-A789-E564F75E8DFD}"/>
              </a:ext>
            </a:extLst>
          </p:cNvPr>
          <p:cNvSpPr txBox="1"/>
          <p:nvPr/>
        </p:nvSpPr>
        <p:spPr>
          <a:xfrm>
            <a:off x="2776681" y="1759959"/>
            <a:ext cx="3830198" cy="9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Join tables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 kern="10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Indicate condition</a:t>
            </a:r>
            <a:endParaRPr lang="en-US" kern="10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624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3" grpId="0" animBg="1"/>
      <p:bldP spid="9" grpId="0" animBg="1"/>
      <p:bldP spid="12" grpId="0" animBg="1"/>
      <p:bldP spid="14" grpId="0" animBg="1"/>
      <p:bldP spid="15" grpId="0" animBg="1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A746D-D092-C8CC-EDA0-1D42AE24C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FB6394-19FF-B744-956D-217FFE540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98" y="3976427"/>
            <a:ext cx="5421302" cy="2871937"/>
          </a:xfrm>
          <a:prstGeom prst="rect">
            <a:avLst/>
          </a:prstGeom>
        </p:spPr>
      </p:pic>
      <p:sp>
        <p:nvSpPr>
          <p:cNvPr id="47" name="Freeform 69">
            <a:extLst>
              <a:ext uri="{FF2B5EF4-FFF2-40B4-BE49-F238E27FC236}">
                <a16:creationId xmlns:a16="http://schemas.microsoft.com/office/drawing/2014/main" id="{83A7FA56-BCBE-D922-7493-2ACDBB0D5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7372350" cy="1557338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3E5EF-763D-E8CD-7FAC-0EA4D6409410}"/>
              </a:ext>
            </a:extLst>
          </p:cNvPr>
          <p:cNvSpPr txBox="1"/>
          <p:nvPr/>
        </p:nvSpPr>
        <p:spPr>
          <a:xfrm>
            <a:off x="0" y="230199"/>
            <a:ext cx="7215183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GB" sz="3000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Have we taken any action to investigate these brands?</a:t>
            </a:r>
            <a:endParaRPr lang="en-US" sz="30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65A9E4-2E59-C17F-3B0C-7198E86AA671}"/>
              </a:ext>
            </a:extLst>
          </p:cNvPr>
          <p:cNvSpPr txBox="1"/>
          <p:nvPr/>
        </p:nvSpPr>
        <p:spPr>
          <a:xfrm>
            <a:off x="1147771" y="1800558"/>
            <a:ext cx="147881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Logic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777DE6-8B03-BED9-1F02-4CEB2D2F577A}"/>
              </a:ext>
            </a:extLst>
          </p:cNvPr>
          <p:cNvSpPr txBox="1"/>
          <p:nvPr/>
        </p:nvSpPr>
        <p:spPr>
          <a:xfrm>
            <a:off x="1149804" y="2964674"/>
            <a:ext cx="1478816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Code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36819B-5DDD-ACB2-27D1-4B692EB4CF54}"/>
              </a:ext>
            </a:extLst>
          </p:cNvPr>
          <p:cNvSpPr txBox="1"/>
          <p:nvPr/>
        </p:nvSpPr>
        <p:spPr>
          <a:xfrm>
            <a:off x="9022568" y="698095"/>
            <a:ext cx="2326477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Result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AD7F1BB-B912-B364-0ABD-ECFC401A5F79}"/>
              </a:ext>
            </a:extLst>
          </p:cNvPr>
          <p:cNvCxnSpPr>
            <a:cxnSpLocks/>
          </p:cNvCxnSpPr>
          <p:nvPr/>
        </p:nvCxnSpPr>
        <p:spPr>
          <a:xfrm>
            <a:off x="6141936" y="1746839"/>
            <a:ext cx="0" cy="488096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49E3342-0F60-06F4-8C83-39DADDD10A70}"/>
              </a:ext>
            </a:extLst>
          </p:cNvPr>
          <p:cNvGrpSpPr/>
          <p:nvPr/>
        </p:nvGrpSpPr>
        <p:grpSpPr>
          <a:xfrm>
            <a:off x="233371" y="1814164"/>
            <a:ext cx="914400" cy="914400"/>
            <a:chOff x="3457578" y="2075261"/>
            <a:chExt cx="1337038" cy="1279584"/>
          </a:xfrm>
        </p:grpSpPr>
        <p:sp>
          <p:nvSpPr>
            <p:cNvPr id="78" name="Freeform 201">
              <a:extLst>
                <a:ext uri="{FF2B5EF4-FFF2-40B4-BE49-F238E27FC236}">
                  <a16:creationId xmlns:a16="http://schemas.microsoft.com/office/drawing/2014/main" id="{6F51989E-B683-86B7-1E6D-357AEA30E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578" y="2075261"/>
              <a:ext cx="1337038" cy="1279584"/>
            </a:xfrm>
            <a:prstGeom prst="roundRect">
              <a:avLst>
                <a:gd name="adj" fmla="val 12957"/>
              </a:avLst>
            </a:prstGeom>
            <a:solidFill>
              <a:srgbClr val="FFC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4" name="Freeform 953">
              <a:extLst>
                <a:ext uri="{FF2B5EF4-FFF2-40B4-BE49-F238E27FC236}">
                  <a16:creationId xmlns:a16="http://schemas.microsoft.com/office/drawing/2014/main" id="{885F2D8F-BED8-2AAD-921A-F1BFF73050A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79517" y="2262374"/>
              <a:ext cx="795630" cy="864816"/>
            </a:xfrm>
            <a:custGeom>
              <a:avLst/>
              <a:gdLst>
                <a:gd name="T0" fmla="*/ 3568639 w 262269"/>
                <a:gd name="T1" fmla="*/ 4175549 h 283804"/>
                <a:gd name="T2" fmla="*/ 4565286 w 262269"/>
                <a:gd name="T3" fmla="*/ 4175549 h 283804"/>
                <a:gd name="T4" fmla="*/ 4066997 w 262269"/>
                <a:gd name="T5" fmla="*/ 3345592 h 283804"/>
                <a:gd name="T6" fmla="*/ 4066997 w 262269"/>
                <a:gd name="T7" fmla="*/ 5005413 h 283804"/>
                <a:gd name="T8" fmla="*/ 4066997 w 262269"/>
                <a:gd name="T9" fmla="*/ 3345592 h 283804"/>
                <a:gd name="T10" fmla="*/ 2728046 w 262269"/>
                <a:gd name="T11" fmla="*/ 4195985 h 283804"/>
                <a:gd name="T12" fmla="*/ 3546752 w 262269"/>
                <a:gd name="T13" fmla="*/ 5584225 h 283804"/>
                <a:gd name="T14" fmla="*/ 4063182 w 262269"/>
                <a:gd name="T15" fmla="*/ 9932289 h 283804"/>
                <a:gd name="T16" fmla="*/ 4277250 w 262269"/>
                <a:gd name="T17" fmla="*/ 9303631 h 283804"/>
                <a:gd name="T18" fmla="*/ 4478803 w 262269"/>
                <a:gd name="T19" fmla="*/ 8635707 h 283804"/>
                <a:gd name="T20" fmla="*/ 4289834 w 262269"/>
                <a:gd name="T21" fmla="*/ 7980891 h 283804"/>
                <a:gd name="T22" fmla="*/ 4289834 w 262269"/>
                <a:gd name="T23" fmla="*/ 7587963 h 283804"/>
                <a:gd name="T24" fmla="*/ 4289834 w 262269"/>
                <a:gd name="T25" fmla="*/ 7129618 h 283804"/>
                <a:gd name="T26" fmla="*/ 4629951 w 262269"/>
                <a:gd name="T27" fmla="*/ 5584225 h 283804"/>
                <a:gd name="T28" fmla="*/ 5448575 w 262269"/>
                <a:gd name="T29" fmla="*/ 4195985 h 283804"/>
                <a:gd name="T30" fmla="*/ 4088316 w 262269"/>
                <a:gd name="T31" fmla="*/ 2480391 h 283804"/>
                <a:gd name="T32" fmla="*/ 4932213 w 262269"/>
                <a:gd name="T33" fmla="*/ 5689021 h 283804"/>
                <a:gd name="T34" fmla="*/ 4881852 w 262269"/>
                <a:gd name="T35" fmla="*/ 6959374 h 283804"/>
                <a:gd name="T36" fmla="*/ 4617366 w 262269"/>
                <a:gd name="T37" fmla="*/ 7483233 h 283804"/>
                <a:gd name="T38" fmla="*/ 4806274 w 262269"/>
                <a:gd name="T39" fmla="*/ 7902291 h 283804"/>
                <a:gd name="T40" fmla="*/ 4617366 w 262269"/>
                <a:gd name="T41" fmla="*/ 8334494 h 283804"/>
                <a:gd name="T42" fmla="*/ 4844020 w 262269"/>
                <a:gd name="T43" fmla="*/ 8635707 h 283804"/>
                <a:gd name="T44" fmla="*/ 4491387 w 262269"/>
                <a:gd name="T45" fmla="*/ 9067859 h 283804"/>
                <a:gd name="T46" fmla="*/ 4831432 w 262269"/>
                <a:gd name="T47" fmla="*/ 9500086 h 283804"/>
                <a:gd name="T48" fmla="*/ 4163909 w 262269"/>
                <a:gd name="T49" fmla="*/ 10259675 h 283804"/>
                <a:gd name="T50" fmla="*/ 3949794 w 262269"/>
                <a:gd name="T51" fmla="*/ 10259675 h 283804"/>
                <a:gd name="T52" fmla="*/ 3244467 w 262269"/>
                <a:gd name="T53" fmla="*/ 9460788 h 283804"/>
                <a:gd name="T54" fmla="*/ 2438411 w 262269"/>
                <a:gd name="T55" fmla="*/ 4195985 h 283804"/>
                <a:gd name="T56" fmla="*/ 4088380 w 262269"/>
                <a:gd name="T57" fmla="*/ 1442000 h 283804"/>
                <a:gd name="T58" fmla="*/ 6748486 w 262269"/>
                <a:gd name="T59" fmla="*/ 4194607 h 283804"/>
                <a:gd name="T60" fmla="*/ 5857598 w 262269"/>
                <a:gd name="T61" fmla="*/ 6203613 h 283804"/>
                <a:gd name="T62" fmla="*/ 5744646 w 262269"/>
                <a:gd name="T63" fmla="*/ 5929663 h 283804"/>
                <a:gd name="T64" fmla="*/ 5744646 w 262269"/>
                <a:gd name="T65" fmla="*/ 2459661 h 283804"/>
                <a:gd name="T66" fmla="*/ 2419562 w 262269"/>
                <a:gd name="T67" fmla="*/ 2459661 h 283804"/>
                <a:gd name="T68" fmla="*/ 2419562 w 262269"/>
                <a:gd name="T69" fmla="*/ 5929663 h 283804"/>
                <a:gd name="T70" fmla="*/ 2206223 w 262269"/>
                <a:gd name="T71" fmla="*/ 6151428 h 283804"/>
                <a:gd name="T72" fmla="*/ 2206223 w 262269"/>
                <a:gd name="T73" fmla="*/ 2250892 h 283804"/>
                <a:gd name="T74" fmla="*/ 4066300 w 262269"/>
                <a:gd name="T75" fmla="*/ 0 h 283804"/>
                <a:gd name="T76" fmla="*/ 8960908 w 262269"/>
                <a:gd name="T77" fmla="*/ 5625981 h 283804"/>
                <a:gd name="T78" fmla="*/ 8873084 w 262269"/>
                <a:gd name="T79" fmla="*/ 6552747 h 283804"/>
                <a:gd name="T80" fmla="*/ 8132602 w 262269"/>
                <a:gd name="T81" fmla="*/ 8393271 h 283804"/>
                <a:gd name="T82" fmla="*/ 6212453 w 262269"/>
                <a:gd name="T83" fmla="*/ 9398358 h 283804"/>
                <a:gd name="T84" fmla="*/ 6061790 w 262269"/>
                <a:gd name="T85" fmla="*/ 10312070 h 283804"/>
                <a:gd name="T86" fmla="*/ 5911210 w 262269"/>
                <a:gd name="T87" fmla="*/ 9398358 h 283804"/>
                <a:gd name="T88" fmla="*/ 7831383 w 262269"/>
                <a:gd name="T89" fmla="*/ 8341017 h 283804"/>
                <a:gd name="T90" fmla="*/ 7906695 w 262269"/>
                <a:gd name="T91" fmla="*/ 6683297 h 283804"/>
                <a:gd name="T92" fmla="*/ 8847984 w 262269"/>
                <a:gd name="T93" fmla="*/ 6122004 h 283804"/>
                <a:gd name="T94" fmla="*/ 7843990 w 262269"/>
                <a:gd name="T95" fmla="*/ 4255366 h 283804"/>
                <a:gd name="T96" fmla="*/ 4066300 w 262269"/>
                <a:gd name="T97" fmla="*/ 313303 h 283804"/>
                <a:gd name="T98" fmla="*/ 803229 w 262269"/>
                <a:gd name="T99" fmla="*/ 6161132 h 283804"/>
                <a:gd name="T100" fmla="*/ 1192297 w 262269"/>
                <a:gd name="T101" fmla="*/ 6839936 h 283804"/>
                <a:gd name="T102" fmla="*/ 2120958 w 262269"/>
                <a:gd name="T103" fmla="*/ 10142404 h 283804"/>
                <a:gd name="T104" fmla="*/ 1819759 w 262269"/>
                <a:gd name="T105" fmla="*/ 10155464 h 283804"/>
                <a:gd name="T106" fmla="*/ 941245 w 262269"/>
                <a:gd name="T107" fmla="*/ 7009651 h 283804"/>
                <a:gd name="T108" fmla="*/ 539667 w 262269"/>
                <a:gd name="T109" fmla="*/ 6330841 h 283804"/>
                <a:gd name="T110" fmla="*/ 4066300 w 262269"/>
                <a:gd name="T111" fmla="*/ 0 h 2838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62269" h="283804">
                  <a:moveTo>
                    <a:pt x="116503" y="100640"/>
                  </a:moveTo>
                  <a:cubicBezTo>
                    <a:pt x="108651" y="100640"/>
                    <a:pt x="102227" y="107064"/>
                    <a:pt x="102227" y="114916"/>
                  </a:cubicBezTo>
                  <a:cubicBezTo>
                    <a:pt x="102227" y="123124"/>
                    <a:pt x="108651" y="129191"/>
                    <a:pt x="116503" y="129191"/>
                  </a:cubicBezTo>
                  <a:cubicBezTo>
                    <a:pt x="124354" y="129191"/>
                    <a:pt x="130778" y="123124"/>
                    <a:pt x="130778" y="114916"/>
                  </a:cubicBezTo>
                  <a:cubicBezTo>
                    <a:pt x="130778" y="107064"/>
                    <a:pt x="124354" y="100640"/>
                    <a:pt x="116503" y="100640"/>
                  </a:cubicBezTo>
                  <a:close/>
                  <a:moveTo>
                    <a:pt x="116503" y="92075"/>
                  </a:moveTo>
                  <a:cubicBezTo>
                    <a:pt x="129351" y="92075"/>
                    <a:pt x="139343" y="102425"/>
                    <a:pt x="139343" y="114916"/>
                  </a:cubicBezTo>
                  <a:cubicBezTo>
                    <a:pt x="139343" y="127407"/>
                    <a:pt x="129351" y="137756"/>
                    <a:pt x="116503" y="137756"/>
                  </a:cubicBezTo>
                  <a:cubicBezTo>
                    <a:pt x="104012" y="137756"/>
                    <a:pt x="93662" y="127407"/>
                    <a:pt x="93662" y="114916"/>
                  </a:cubicBezTo>
                  <a:cubicBezTo>
                    <a:pt x="93662" y="102425"/>
                    <a:pt x="104012" y="92075"/>
                    <a:pt x="116503" y="92075"/>
                  </a:cubicBezTo>
                  <a:close/>
                  <a:moveTo>
                    <a:pt x="117114" y="76913"/>
                  </a:moveTo>
                  <a:cubicBezTo>
                    <a:pt x="95828" y="76913"/>
                    <a:pt x="78148" y="94214"/>
                    <a:pt x="78148" y="115480"/>
                  </a:cubicBezTo>
                  <a:cubicBezTo>
                    <a:pt x="78148" y="130258"/>
                    <a:pt x="86446" y="143233"/>
                    <a:pt x="99435" y="150082"/>
                  </a:cubicBezTo>
                  <a:cubicBezTo>
                    <a:pt x="100879" y="150802"/>
                    <a:pt x="101600" y="152605"/>
                    <a:pt x="101600" y="153686"/>
                  </a:cubicBezTo>
                  <a:lnTo>
                    <a:pt x="101600" y="258572"/>
                  </a:lnTo>
                  <a:lnTo>
                    <a:pt x="116393" y="273350"/>
                  </a:lnTo>
                  <a:lnTo>
                    <a:pt x="127938" y="261456"/>
                  </a:lnTo>
                  <a:lnTo>
                    <a:pt x="122526" y="256049"/>
                  </a:lnTo>
                  <a:cubicBezTo>
                    <a:pt x="119279" y="252445"/>
                    <a:pt x="119279" y="247038"/>
                    <a:pt x="122526" y="243794"/>
                  </a:cubicBezTo>
                  <a:lnTo>
                    <a:pt x="128299" y="237667"/>
                  </a:lnTo>
                  <a:lnTo>
                    <a:pt x="122887" y="232261"/>
                  </a:lnTo>
                  <a:cubicBezTo>
                    <a:pt x="119640" y="228656"/>
                    <a:pt x="119640" y="223250"/>
                    <a:pt x="122887" y="219645"/>
                  </a:cubicBezTo>
                  <a:lnTo>
                    <a:pt x="128299" y="214239"/>
                  </a:lnTo>
                  <a:lnTo>
                    <a:pt x="122887" y="208832"/>
                  </a:lnTo>
                  <a:cubicBezTo>
                    <a:pt x="121083" y="207391"/>
                    <a:pt x="120362" y="204868"/>
                    <a:pt x="120362" y="202705"/>
                  </a:cubicBezTo>
                  <a:cubicBezTo>
                    <a:pt x="120362" y="200182"/>
                    <a:pt x="121083" y="198019"/>
                    <a:pt x="122887" y="196217"/>
                  </a:cubicBezTo>
                  <a:lnTo>
                    <a:pt x="132629" y="186846"/>
                  </a:lnTo>
                  <a:lnTo>
                    <a:pt x="132629" y="153686"/>
                  </a:lnTo>
                  <a:cubicBezTo>
                    <a:pt x="132629" y="152605"/>
                    <a:pt x="133711" y="150802"/>
                    <a:pt x="134793" y="150082"/>
                  </a:cubicBezTo>
                  <a:cubicBezTo>
                    <a:pt x="148143" y="143233"/>
                    <a:pt x="156080" y="130258"/>
                    <a:pt x="156080" y="115480"/>
                  </a:cubicBezTo>
                  <a:cubicBezTo>
                    <a:pt x="156080" y="94214"/>
                    <a:pt x="138762" y="76913"/>
                    <a:pt x="117114" y="76913"/>
                  </a:cubicBezTo>
                  <a:close/>
                  <a:moveTo>
                    <a:pt x="117114" y="68263"/>
                  </a:moveTo>
                  <a:cubicBezTo>
                    <a:pt x="143092" y="68263"/>
                    <a:pt x="164739" y="89168"/>
                    <a:pt x="164739" y="115480"/>
                  </a:cubicBezTo>
                  <a:cubicBezTo>
                    <a:pt x="164739" y="132420"/>
                    <a:pt x="155720" y="147919"/>
                    <a:pt x="141288" y="156569"/>
                  </a:cubicBezTo>
                  <a:lnTo>
                    <a:pt x="141288" y="188648"/>
                  </a:lnTo>
                  <a:cubicBezTo>
                    <a:pt x="141288" y="189729"/>
                    <a:pt x="140927" y="190811"/>
                    <a:pt x="139845" y="191532"/>
                  </a:cubicBezTo>
                  <a:lnTo>
                    <a:pt x="129021" y="202345"/>
                  </a:lnTo>
                  <a:lnTo>
                    <a:pt x="132268" y="205949"/>
                  </a:lnTo>
                  <a:lnTo>
                    <a:pt x="137680" y="211355"/>
                  </a:lnTo>
                  <a:cubicBezTo>
                    <a:pt x="139123" y="212797"/>
                    <a:pt x="139123" y="215681"/>
                    <a:pt x="137680" y="217483"/>
                  </a:cubicBezTo>
                  <a:lnTo>
                    <a:pt x="129021" y="225773"/>
                  </a:lnTo>
                  <a:lnTo>
                    <a:pt x="132268" y="229377"/>
                  </a:lnTo>
                  <a:lnTo>
                    <a:pt x="137680" y="234423"/>
                  </a:lnTo>
                  <a:cubicBezTo>
                    <a:pt x="138401" y="235504"/>
                    <a:pt x="138762" y="236586"/>
                    <a:pt x="138762" y="237667"/>
                  </a:cubicBezTo>
                  <a:cubicBezTo>
                    <a:pt x="138762" y="238748"/>
                    <a:pt x="138401" y="239830"/>
                    <a:pt x="137680" y="240551"/>
                  </a:cubicBezTo>
                  <a:lnTo>
                    <a:pt x="128660" y="249561"/>
                  </a:lnTo>
                  <a:lnTo>
                    <a:pt x="137319" y="258572"/>
                  </a:lnTo>
                  <a:cubicBezTo>
                    <a:pt x="138041" y="259293"/>
                    <a:pt x="138401" y="260374"/>
                    <a:pt x="138401" y="261456"/>
                  </a:cubicBezTo>
                  <a:cubicBezTo>
                    <a:pt x="138401" y="262537"/>
                    <a:pt x="138041" y="263618"/>
                    <a:pt x="137319" y="264700"/>
                  </a:cubicBezTo>
                  <a:lnTo>
                    <a:pt x="119279" y="282361"/>
                  </a:lnTo>
                  <a:cubicBezTo>
                    <a:pt x="118558" y="283082"/>
                    <a:pt x="117475" y="283803"/>
                    <a:pt x="116393" y="283803"/>
                  </a:cubicBezTo>
                  <a:cubicBezTo>
                    <a:pt x="115310" y="283803"/>
                    <a:pt x="113867" y="283082"/>
                    <a:pt x="113146" y="282361"/>
                  </a:cubicBezTo>
                  <a:lnTo>
                    <a:pt x="94384" y="263618"/>
                  </a:lnTo>
                  <a:cubicBezTo>
                    <a:pt x="93663" y="262537"/>
                    <a:pt x="92941" y="261816"/>
                    <a:pt x="92941" y="260374"/>
                  </a:cubicBezTo>
                  <a:lnTo>
                    <a:pt x="92941" y="156569"/>
                  </a:lnTo>
                  <a:cubicBezTo>
                    <a:pt x="78870" y="147919"/>
                    <a:pt x="69850" y="132420"/>
                    <a:pt x="69850" y="115480"/>
                  </a:cubicBezTo>
                  <a:cubicBezTo>
                    <a:pt x="69850" y="89168"/>
                    <a:pt x="90776" y="68263"/>
                    <a:pt x="117114" y="68263"/>
                  </a:cubicBezTo>
                  <a:close/>
                  <a:moveTo>
                    <a:pt x="117116" y="39688"/>
                  </a:moveTo>
                  <a:cubicBezTo>
                    <a:pt x="137604" y="39688"/>
                    <a:pt x="156294" y="47586"/>
                    <a:pt x="170671" y="61947"/>
                  </a:cubicBezTo>
                  <a:cubicBezTo>
                    <a:pt x="185049" y="76308"/>
                    <a:pt x="193316" y="95337"/>
                    <a:pt x="193316" y="115442"/>
                  </a:cubicBezTo>
                  <a:cubicBezTo>
                    <a:pt x="193316" y="135907"/>
                    <a:pt x="185049" y="154935"/>
                    <a:pt x="170671" y="169296"/>
                  </a:cubicBezTo>
                  <a:cubicBezTo>
                    <a:pt x="169953" y="170014"/>
                    <a:pt x="168874" y="170732"/>
                    <a:pt x="167796" y="170732"/>
                  </a:cubicBezTo>
                  <a:cubicBezTo>
                    <a:pt x="166718" y="170732"/>
                    <a:pt x="165639" y="170014"/>
                    <a:pt x="164561" y="169296"/>
                  </a:cubicBezTo>
                  <a:cubicBezTo>
                    <a:pt x="163123" y="167501"/>
                    <a:pt x="163123" y="164988"/>
                    <a:pt x="164561" y="163193"/>
                  </a:cubicBezTo>
                  <a:cubicBezTo>
                    <a:pt x="177501" y="150268"/>
                    <a:pt x="184689" y="133393"/>
                    <a:pt x="184689" y="115442"/>
                  </a:cubicBezTo>
                  <a:cubicBezTo>
                    <a:pt x="184689" y="97491"/>
                    <a:pt x="177501" y="80617"/>
                    <a:pt x="164561" y="67692"/>
                  </a:cubicBezTo>
                  <a:cubicBezTo>
                    <a:pt x="151981" y="55126"/>
                    <a:pt x="135088" y="48305"/>
                    <a:pt x="117116" y="48305"/>
                  </a:cubicBezTo>
                  <a:cubicBezTo>
                    <a:pt x="99144" y="48305"/>
                    <a:pt x="82250" y="55126"/>
                    <a:pt x="69311" y="67692"/>
                  </a:cubicBezTo>
                  <a:cubicBezTo>
                    <a:pt x="56730" y="80617"/>
                    <a:pt x="49542" y="97491"/>
                    <a:pt x="49542" y="115442"/>
                  </a:cubicBezTo>
                  <a:cubicBezTo>
                    <a:pt x="49542" y="133393"/>
                    <a:pt x="56730" y="150268"/>
                    <a:pt x="69311" y="163193"/>
                  </a:cubicBezTo>
                  <a:cubicBezTo>
                    <a:pt x="71108" y="164988"/>
                    <a:pt x="71108" y="167501"/>
                    <a:pt x="69311" y="169296"/>
                  </a:cubicBezTo>
                  <a:cubicBezTo>
                    <a:pt x="67873" y="171091"/>
                    <a:pt x="64997" y="171091"/>
                    <a:pt x="63200" y="169296"/>
                  </a:cubicBezTo>
                  <a:cubicBezTo>
                    <a:pt x="49182" y="154935"/>
                    <a:pt x="41275" y="135907"/>
                    <a:pt x="41275" y="115442"/>
                  </a:cubicBezTo>
                  <a:cubicBezTo>
                    <a:pt x="41275" y="95337"/>
                    <a:pt x="49182" y="76308"/>
                    <a:pt x="63200" y="61947"/>
                  </a:cubicBezTo>
                  <a:cubicBezTo>
                    <a:pt x="77578" y="47586"/>
                    <a:pt x="96628" y="39688"/>
                    <a:pt x="117116" y="39688"/>
                  </a:cubicBezTo>
                  <a:close/>
                  <a:moveTo>
                    <a:pt x="116483" y="0"/>
                  </a:moveTo>
                  <a:cubicBezTo>
                    <a:pt x="180837" y="0"/>
                    <a:pt x="232966" y="51731"/>
                    <a:pt x="233326" y="116036"/>
                  </a:cubicBezTo>
                  <a:cubicBezTo>
                    <a:pt x="233685" y="118192"/>
                    <a:pt x="238359" y="132921"/>
                    <a:pt x="256694" y="154835"/>
                  </a:cubicBezTo>
                  <a:cubicBezTo>
                    <a:pt x="259211" y="157709"/>
                    <a:pt x="263166" y="163457"/>
                    <a:pt x="262087" y="170282"/>
                  </a:cubicBezTo>
                  <a:cubicBezTo>
                    <a:pt x="261368" y="173156"/>
                    <a:pt x="259930" y="177108"/>
                    <a:pt x="254178" y="180341"/>
                  </a:cubicBezTo>
                  <a:cubicBezTo>
                    <a:pt x="246268" y="185011"/>
                    <a:pt x="237281" y="188604"/>
                    <a:pt x="232966" y="190759"/>
                  </a:cubicBezTo>
                  <a:cubicBezTo>
                    <a:pt x="233685" y="198303"/>
                    <a:pt x="235483" y="217703"/>
                    <a:pt x="232966" y="230995"/>
                  </a:cubicBezTo>
                  <a:cubicBezTo>
                    <a:pt x="229731" y="246442"/>
                    <a:pt x="203486" y="248957"/>
                    <a:pt x="188386" y="248957"/>
                  </a:cubicBezTo>
                  <a:cubicBezTo>
                    <a:pt x="184432" y="248957"/>
                    <a:pt x="177961" y="250035"/>
                    <a:pt x="177961" y="258657"/>
                  </a:cubicBezTo>
                  <a:lnTo>
                    <a:pt x="177961" y="279134"/>
                  </a:lnTo>
                  <a:cubicBezTo>
                    <a:pt x="177961" y="281648"/>
                    <a:pt x="175803" y="283804"/>
                    <a:pt x="173646" y="283804"/>
                  </a:cubicBezTo>
                  <a:cubicBezTo>
                    <a:pt x="171130" y="283804"/>
                    <a:pt x="169332" y="281648"/>
                    <a:pt x="169332" y="279134"/>
                  </a:cubicBezTo>
                  <a:lnTo>
                    <a:pt x="169332" y="258657"/>
                  </a:lnTo>
                  <a:cubicBezTo>
                    <a:pt x="169332" y="247520"/>
                    <a:pt x="176522" y="240335"/>
                    <a:pt x="188386" y="240335"/>
                  </a:cubicBezTo>
                  <a:cubicBezTo>
                    <a:pt x="208879" y="240335"/>
                    <a:pt x="223259" y="235665"/>
                    <a:pt x="224338" y="229558"/>
                  </a:cubicBezTo>
                  <a:cubicBezTo>
                    <a:pt x="227214" y="214110"/>
                    <a:pt x="223979" y="188604"/>
                    <a:pt x="223979" y="188604"/>
                  </a:cubicBezTo>
                  <a:cubicBezTo>
                    <a:pt x="223619" y="186448"/>
                    <a:pt x="224698" y="184652"/>
                    <a:pt x="226495" y="183934"/>
                  </a:cubicBezTo>
                  <a:cubicBezTo>
                    <a:pt x="226855" y="183934"/>
                    <a:pt x="239438" y="178904"/>
                    <a:pt x="249864" y="172797"/>
                  </a:cubicBezTo>
                  <a:cubicBezTo>
                    <a:pt x="253099" y="171001"/>
                    <a:pt x="253459" y="169205"/>
                    <a:pt x="253459" y="168486"/>
                  </a:cubicBezTo>
                  <a:cubicBezTo>
                    <a:pt x="254178" y="165971"/>
                    <a:pt x="252021" y="162379"/>
                    <a:pt x="250223" y="160223"/>
                  </a:cubicBezTo>
                  <a:cubicBezTo>
                    <a:pt x="228652" y="134717"/>
                    <a:pt x="224698" y="117833"/>
                    <a:pt x="224698" y="117114"/>
                  </a:cubicBezTo>
                  <a:lnTo>
                    <a:pt x="224698" y="116396"/>
                  </a:lnTo>
                  <a:cubicBezTo>
                    <a:pt x="224698" y="56761"/>
                    <a:pt x="176163" y="8622"/>
                    <a:pt x="116483" y="8622"/>
                  </a:cubicBezTo>
                  <a:cubicBezTo>
                    <a:pt x="57163" y="8622"/>
                    <a:pt x="8628" y="56761"/>
                    <a:pt x="8628" y="116396"/>
                  </a:cubicBezTo>
                  <a:cubicBezTo>
                    <a:pt x="8628" y="135076"/>
                    <a:pt x="13661" y="153757"/>
                    <a:pt x="23009" y="169564"/>
                  </a:cubicBezTo>
                  <a:cubicBezTo>
                    <a:pt x="23009" y="169923"/>
                    <a:pt x="23009" y="169923"/>
                    <a:pt x="23009" y="169923"/>
                  </a:cubicBezTo>
                  <a:cubicBezTo>
                    <a:pt x="26604" y="176030"/>
                    <a:pt x="30199" y="182137"/>
                    <a:pt x="34154" y="188245"/>
                  </a:cubicBezTo>
                  <a:cubicBezTo>
                    <a:pt x="40985" y="199022"/>
                    <a:pt x="47096" y="209081"/>
                    <a:pt x="51051" y="217703"/>
                  </a:cubicBezTo>
                  <a:cubicBezTo>
                    <a:pt x="60039" y="237461"/>
                    <a:pt x="60398" y="277697"/>
                    <a:pt x="60758" y="279134"/>
                  </a:cubicBezTo>
                  <a:cubicBezTo>
                    <a:pt x="60758" y="281648"/>
                    <a:pt x="58601" y="283804"/>
                    <a:pt x="56444" y="283804"/>
                  </a:cubicBezTo>
                  <a:cubicBezTo>
                    <a:pt x="53927" y="283804"/>
                    <a:pt x="52130" y="281648"/>
                    <a:pt x="52130" y="279493"/>
                  </a:cubicBezTo>
                  <a:cubicBezTo>
                    <a:pt x="52130" y="279134"/>
                    <a:pt x="51410" y="239257"/>
                    <a:pt x="43142" y="221295"/>
                  </a:cubicBezTo>
                  <a:cubicBezTo>
                    <a:pt x="39546" y="213033"/>
                    <a:pt x="33435" y="203333"/>
                    <a:pt x="26963" y="192915"/>
                  </a:cubicBezTo>
                  <a:cubicBezTo>
                    <a:pt x="23009" y="186808"/>
                    <a:pt x="19054" y="180341"/>
                    <a:pt x="15818" y="174593"/>
                  </a:cubicBezTo>
                  <a:cubicBezTo>
                    <a:pt x="15818" y="174234"/>
                    <a:pt x="15818" y="174234"/>
                    <a:pt x="15459" y="174234"/>
                  </a:cubicBezTo>
                  <a:cubicBezTo>
                    <a:pt x="5752" y="156990"/>
                    <a:pt x="0" y="136873"/>
                    <a:pt x="0" y="116396"/>
                  </a:cubicBezTo>
                  <a:cubicBezTo>
                    <a:pt x="0" y="52090"/>
                    <a:pt x="52489" y="0"/>
                    <a:pt x="1164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E2C26B9-FBE5-EB95-3783-6C7D4B01DC62}"/>
              </a:ext>
            </a:extLst>
          </p:cNvPr>
          <p:cNvGrpSpPr/>
          <p:nvPr/>
        </p:nvGrpSpPr>
        <p:grpSpPr>
          <a:xfrm>
            <a:off x="231823" y="3049902"/>
            <a:ext cx="914400" cy="914400"/>
            <a:chOff x="2904275" y="4814190"/>
            <a:chExt cx="1243008" cy="1239040"/>
          </a:xfrm>
        </p:grpSpPr>
        <p:sp>
          <p:nvSpPr>
            <p:cNvPr id="79" name="Freeform 201">
              <a:extLst>
                <a:ext uri="{FF2B5EF4-FFF2-40B4-BE49-F238E27FC236}">
                  <a16:creationId xmlns:a16="http://schemas.microsoft.com/office/drawing/2014/main" id="{E782DFBD-D73B-6D60-93BC-7D56A9D02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4275" y="4814190"/>
              <a:ext cx="1243008" cy="1239040"/>
            </a:xfrm>
            <a:prstGeom prst="roundRect">
              <a:avLst>
                <a:gd name="adj" fmla="val 12957"/>
              </a:avLst>
            </a:prstGeom>
            <a:solidFill>
              <a:srgbClr val="FF7E79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5" name="Freeform 1045">
              <a:extLst>
                <a:ext uri="{FF2B5EF4-FFF2-40B4-BE49-F238E27FC236}">
                  <a16:creationId xmlns:a16="http://schemas.microsoft.com/office/drawing/2014/main" id="{BF0472F4-B2AA-4BC7-F1FD-471D67766CC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01394" y="5080749"/>
              <a:ext cx="705922" cy="705922"/>
            </a:xfrm>
            <a:custGeom>
              <a:avLst/>
              <a:gdLst>
                <a:gd name="T0" fmla="*/ 3118372 w 283803"/>
                <a:gd name="T1" fmla="*/ 9273577 h 283804"/>
                <a:gd name="T2" fmla="*/ 2999075 w 283803"/>
                <a:gd name="T3" fmla="*/ 7902478 h 283804"/>
                <a:gd name="T4" fmla="*/ 2999075 w 283803"/>
                <a:gd name="T5" fmla="*/ 8234742 h 283804"/>
                <a:gd name="T6" fmla="*/ 2181851 w 283803"/>
                <a:gd name="T7" fmla="*/ 7902478 h 283804"/>
                <a:gd name="T8" fmla="*/ 1095911 w 283803"/>
                <a:gd name="T9" fmla="*/ 8068648 h 283804"/>
                <a:gd name="T10" fmla="*/ 8292236 w 283803"/>
                <a:gd name="T11" fmla="*/ 7784571 h 283804"/>
                <a:gd name="T12" fmla="*/ 9128374 w 283803"/>
                <a:gd name="T13" fmla="*/ 7475515 h 283804"/>
                <a:gd name="T14" fmla="*/ 6259951 w 283803"/>
                <a:gd name="T15" fmla="*/ 7475515 h 283804"/>
                <a:gd name="T16" fmla="*/ 7109393 w 283803"/>
                <a:gd name="T17" fmla="*/ 7784571 h 283804"/>
                <a:gd name="T18" fmla="*/ 8557626 w 283803"/>
                <a:gd name="T19" fmla="*/ 6921906 h 283804"/>
                <a:gd name="T20" fmla="*/ 8862900 w 283803"/>
                <a:gd name="T21" fmla="*/ 8351077 h 283804"/>
                <a:gd name="T22" fmla="*/ 8557626 w 283803"/>
                <a:gd name="T23" fmla="*/ 6921906 h 283804"/>
                <a:gd name="T24" fmla="*/ 7427965 w 283803"/>
                <a:gd name="T25" fmla="*/ 7784571 h 283804"/>
                <a:gd name="T26" fmla="*/ 5941424 w 283803"/>
                <a:gd name="T27" fmla="*/ 7475515 h 283804"/>
                <a:gd name="T28" fmla="*/ 2351148 w 283803"/>
                <a:gd name="T29" fmla="*/ 7165902 h 283804"/>
                <a:gd name="T30" fmla="*/ 2185030 w 283803"/>
                <a:gd name="T31" fmla="*/ 6287391 h 283804"/>
                <a:gd name="T32" fmla="*/ 1262085 w 283803"/>
                <a:gd name="T33" fmla="*/ 7255145 h 283804"/>
                <a:gd name="T34" fmla="*/ 3151827 w 283803"/>
                <a:gd name="T35" fmla="*/ 5710597 h 283804"/>
                <a:gd name="T36" fmla="*/ 2999567 w 283803"/>
                <a:gd name="T37" fmla="*/ 7168064 h 283804"/>
                <a:gd name="T38" fmla="*/ 4312451 w 283803"/>
                <a:gd name="T39" fmla="*/ 5451914 h 283804"/>
                <a:gd name="T40" fmla="*/ 3980174 w 283803"/>
                <a:gd name="T41" fmla="*/ 5451914 h 283804"/>
                <a:gd name="T42" fmla="*/ 8292236 w 283803"/>
                <a:gd name="T43" fmla="*/ 5747843 h 283804"/>
                <a:gd name="T44" fmla="*/ 9128374 w 283803"/>
                <a:gd name="T45" fmla="*/ 5429271 h 283804"/>
                <a:gd name="T46" fmla="*/ 6259951 w 283803"/>
                <a:gd name="T47" fmla="*/ 5429271 h 283804"/>
                <a:gd name="T48" fmla="*/ 7109393 w 283803"/>
                <a:gd name="T49" fmla="*/ 5747843 h 283804"/>
                <a:gd name="T50" fmla="*/ 8557626 w 283803"/>
                <a:gd name="T51" fmla="*/ 4845311 h 283804"/>
                <a:gd name="T52" fmla="*/ 8862900 w 283803"/>
                <a:gd name="T53" fmla="*/ 6331767 h 283804"/>
                <a:gd name="T54" fmla="*/ 8557626 w 283803"/>
                <a:gd name="T55" fmla="*/ 4845311 h 283804"/>
                <a:gd name="T56" fmla="*/ 7427965 w 283803"/>
                <a:gd name="T57" fmla="*/ 5747843 h 283804"/>
                <a:gd name="T58" fmla="*/ 5941424 w 283803"/>
                <a:gd name="T59" fmla="*/ 5429271 h 283804"/>
                <a:gd name="T60" fmla="*/ 3274922 w 283803"/>
                <a:gd name="T61" fmla="*/ 4528072 h 283804"/>
                <a:gd name="T62" fmla="*/ 1252616 w 283803"/>
                <a:gd name="T63" fmla="*/ 4383857 h 283804"/>
                <a:gd name="T64" fmla="*/ 9750301 w 283803"/>
                <a:gd name="T65" fmla="*/ 8941475 h 283804"/>
                <a:gd name="T66" fmla="*/ 1252352 w 283803"/>
                <a:gd name="T67" fmla="*/ 3345592 h 283804"/>
                <a:gd name="T68" fmla="*/ 1252352 w 283803"/>
                <a:gd name="T69" fmla="*/ 3677775 h 283804"/>
                <a:gd name="T70" fmla="*/ 9520164 w 283803"/>
                <a:gd name="T71" fmla="*/ 3181401 h 283804"/>
                <a:gd name="T72" fmla="*/ 9270972 w 283803"/>
                <a:gd name="T73" fmla="*/ 3394358 h 283804"/>
                <a:gd name="T74" fmla="*/ 7822809 w 283803"/>
                <a:gd name="T75" fmla="*/ 3181401 h 283804"/>
                <a:gd name="T76" fmla="*/ 7609869 w 283803"/>
                <a:gd name="T77" fmla="*/ 3394358 h 283804"/>
                <a:gd name="T78" fmla="*/ 8696452 w 283803"/>
                <a:gd name="T79" fmla="*/ 3280984 h 283804"/>
                <a:gd name="T80" fmla="*/ 5567910 w 283803"/>
                <a:gd name="T81" fmla="*/ 2597653 h 283804"/>
                <a:gd name="T82" fmla="*/ 10011726 w 283803"/>
                <a:gd name="T83" fmla="*/ 2858738 h 283804"/>
                <a:gd name="T84" fmla="*/ 4154891 w 283803"/>
                <a:gd name="T85" fmla="*/ 2249619 h 283804"/>
                <a:gd name="T86" fmla="*/ 2941884 w 283803"/>
                <a:gd name="T87" fmla="*/ 2415698 h 283804"/>
                <a:gd name="T88" fmla="*/ 2467067 w 283803"/>
                <a:gd name="T89" fmla="*/ 2415698 h 283804"/>
                <a:gd name="T90" fmla="*/ 1255753 w 283803"/>
                <a:gd name="T91" fmla="*/ 2249619 h 283804"/>
                <a:gd name="T92" fmla="*/ 5371807 w 283803"/>
                <a:gd name="T93" fmla="*/ 1239980 h 283804"/>
                <a:gd name="T94" fmla="*/ 993395 w 283803"/>
                <a:gd name="T95" fmla="*/ 313303 h 283804"/>
                <a:gd name="T96" fmla="*/ 7240845 w 283803"/>
                <a:gd name="T97" fmla="*/ 9985798 h 283804"/>
                <a:gd name="T98" fmla="*/ 5005832 w 283803"/>
                <a:gd name="T99" fmla="*/ 8693476 h 283804"/>
                <a:gd name="T100" fmla="*/ 7920500 w 283803"/>
                <a:gd name="T101" fmla="*/ 978943 h 283804"/>
                <a:gd name="T102" fmla="*/ 5371807 w 283803"/>
                <a:gd name="T103" fmla="*/ 1553288 h 283804"/>
                <a:gd name="T104" fmla="*/ 993395 w 283803"/>
                <a:gd name="T105" fmla="*/ 313303 h 283804"/>
                <a:gd name="T106" fmla="*/ 8234169 w 283803"/>
                <a:gd name="T107" fmla="*/ 2284392 h 283804"/>
                <a:gd name="T108" fmla="*/ 9750301 w 283803"/>
                <a:gd name="T109" fmla="*/ 9267823 h 283804"/>
                <a:gd name="T110" fmla="*/ 993395 w 283803"/>
                <a:gd name="T111" fmla="*/ 10312070 h 2838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3803" h="283804">
                  <a:moveTo>
                    <a:pt x="34471" y="246063"/>
                  </a:moveTo>
                  <a:lnTo>
                    <a:pt x="85819" y="246063"/>
                  </a:lnTo>
                  <a:cubicBezTo>
                    <a:pt x="88333" y="246063"/>
                    <a:pt x="90128" y="248261"/>
                    <a:pt x="90128" y="250826"/>
                  </a:cubicBezTo>
                  <a:cubicBezTo>
                    <a:pt x="90128" y="253024"/>
                    <a:pt x="88333" y="255222"/>
                    <a:pt x="85819" y="255222"/>
                  </a:cubicBezTo>
                  <a:lnTo>
                    <a:pt x="34471" y="255222"/>
                  </a:lnTo>
                  <a:cubicBezTo>
                    <a:pt x="31958" y="255222"/>
                    <a:pt x="30162" y="253024"/>
                    <a:pt x="30162" y="250826"/>
                  </a:cubicBezTo>
                  <a:cubicBezTo>
                    <a:pt x="30162" y="248261"/>
                    <a:pt x="31958" y="246063"/>
                    <a:pt x="34471" y="246063"/>
                  </a:cubicBezTo>
                  <a:close/>
                  <a:moveTo>
                    <a:pt x="82536" y="217488"/>
                  </a:moveTo>
                  <a:lnTo>
                    <a:pt x="114314" y="217488"/>
                  </a:lnTo>
                  <a:cubicBezTo>
                    <a:pt x="116505" y="217488"/>
                    <a:pt x="118697" y="219774"/>
                    <a:pt x="118697" y="222060"/>
                  </a:cubicBezTo>
                  <a:cubicBezTo>
                    <a:pt x="118697" y="224346"/>
                    <a:pt x="116505" y="226632"/>
                    <a:pt x="114314" y="226632"/>
                  </a:cubicBezTo>
                  <a:lnTo>
                    <a:pt x="82536" y="226632"/>
                  </a:lnTo>
                  <a:cubicBezTo>
                    <a:pt x="79979" y="226632"/>
                    <a:pt x="77787" y="224346"/>
                    <a:pt x="77787" y="222060"/>
                  </a:cubicBezTo>
                  <a:cubicBezTo>
                    <a:pt x="77787" y="219774"/>
                    <a:pt x="79979" y="217488"/>
                    <a:pt x="82536" y="217488"/>
                  </a:cubicBezTo>
                  <a:close/>
                  <a:moveTo>
                    <a:pt x="34483" y="217488"/>
                  </a:moveTo>
                  <a:lnTo>
                    <a:pt x="60047" y="217488"/>
                  </a:lnTo>
                  <a:cubicBezTo>
                    <a:pt x="62567" y="217488"/>
                    <a:pt x="64727" y="219774"/>
                    <a:pt x="64727" y="222060"/>
                  </a:cubicBezTo>
                  <a:cubicBezTo>
                    <a:pt x="64727" y="224346"/>
                    <a:pt x="62567" y="226632"/>
                    <a:pt x="60047" y="226632"/>
                  </a:cubicBezTo>
                  <a:lnTo>
                    <a:pt x="34483" y="226632"/>
                  </a:lnTo>
                  <a:cubicBezTo>
                    <a:pt x="31963" y="226632"/>
                    <a:pt x="30162" y="224346"/>
                    <a:pt x="30162" y="222060"/>
                  </a:cubicBezTo>
                  <a:cubicBezTo>
                    <a:pt x="30162" y="219774"/>
                    <a:pt x="31963" y="217488"/>
                    <a:pt x="34483" y="217488"/>
                  </a:cubicBezTo>
                  <a:close/>
                  <a:moveTo>
                    <a:pt x="235512" y="198650"/>
                  </a:moveTo>
                  <a:cubicBezTo>
                    <a:pt x="231129" y="198650"/>
                    <a:pt x="228207" y="202194"/>
                    <a:pt x="228207" y="205737"/>
                  </a:cubicBezTo>
                  <a:lnTo>
                    <a:pt x="228207" y="214242"/>
                  </a:lnTo>
                  <a:cubicBezTo>
                    <a:pt x="228207" y="218494"/>
                    <a:pt x="231129" y="221329"/>
                    <a:pt x="235512" y="221329"/>
                  </a:cubicBezTo>
                  <a:lnTo>
                    <a:pt x="243913" y="221329"/>
                  </a:lnTo>
                  <a:cubicBezTo>
                    <a:pt x="247931" y="221329"/>
                    <a:pt x="251219" y="218494"/>
                    <a:pt x="251219" y="214242"/>
                  </a:cubicBezTo>
                  <a:lnTo>
                    <a:pt x="251219" y="205737"/>
                  </a:lnTo>
                  <a:cubicBezTo>
                    <a:pt x="251219" y="202194"/>
                    <a:pt x="247931" y="198650"/>
                    <a:pt x="243913" y="198650"/>
                  </a:cubicBezTo>
                  <a:lnTo>
                    <a:pt x="235512" y="198650"/>
                  </a:lnTo>
                  <a:close/>
                  <a:moveTo>
                    <a:pt x="179584" y="198650"/>
                  </a:moveTo>
                  <a:cubicBezTo>
                    <a:pt x="175566" y="198650"/>
                    <a:pt x="172279" y="202194"/>
                    <a:pt x="172279" y="205737"/>
                  </a:cubicBezTo>
                  <a:lnTo>
                    <a:pt x="172279" y="214242"/>
                  </a:lnTo>
                  <a:cubicBezTo>
                    <a:pt x="172279" y="218494"/>
                    <a:pt x="175566" y="221329"/>
                    <a:pt x="179584" y="221329"/>
                  </a:cubicBezTo>
                  <a:lnTo>
                    <a:pt x="188350" y="221329"/>
                  </a:lnTo>
                  <a:cubicBezTo>
                    <a:pt x="192368" y="221329"/>
                    <a:pt x="195656" y="218494"/>
                    <a:pt x="195656" y="214242"/>
                  </a:cubicBezTo>
                  <a:lnTo>
                    <a:pt x="195656" y="205737"/>
                  </a:lnTo>
                  <a:cubicBezTo>
                    <a:pt x="195656" y="202194"/>
                    <a:pt x="192368" y="198650"/>
                    <a:pt x="188350" y="198650"/>
                  </a:cubicBezTo>
                  <a:lnTo>
                    <a:pt x="179584" y="198650"/>
                  </a:lnTo>
                  <a:close/>
                  <a:moveTo>
                    <a:pt x="235512" y="190500"/>
                  </a:moveTo>
                  <a:lnTo>
                    <a:pt x="243913" y="190500"/>
                  </a:lnTo>
                  <a:cubicBezTo>
                    <a:pt x="253045" y="190500"/>
                    <a:pt x="259985" y="197233"/>
                    <a:pt x="259985" y="205737"/>
                  </a:cubicBezTo>
                  <a:lnTo>
                    <a:pt x="259985" y="214242"/>
                  </a:lnTo>
                  <a:cubicBezTo>
                    <a:pt x="259985" y="222746"/>
                    <a:pt x="253045" y="229834"/>
                    <a:pt x="243913" y="229834"/>
                  </a:cubicBezTo>
                  <a:lnTo>
                    <a:pt x="235512" y="229834"/>
                  </a:lnTo>
                  <a:cubicBezTo>
                    <a:pt x="226381" y="229834"/>
                    <a:pt x="219075" y="222746"/>
                    <a:pt x="219075" y="214242"/>
                  </a:cubicBezTo>
                  <a:lnTo>
                    <a:pt x="219075" y="205737"/>
                  </a:lnTo>
                  <a:cubicBezTo>
                    <a:pt x="219075" y="197233"/>
                    <a:pt x="226381" y="190500"/>
                    <a:pt x="235512" y="190500"/>
                  </a:cubicBezTo>
                  <a:close/>
                  <a:moveTo>
                    <a:pt x="179584" y="190500"/>
                  </a:moveTo>
                  <a:lnTo>
                    <a:pt x="188350" y="190500"/>
                  </a:lnTo>
                  <a:cubicBezTo>
                    <a:pt x="197117" y="190500"/>
                    <a:pt x="204422" y="197233"/>
                    <a:pt x="204422" y="205737"/>
                  </a:cubicBezTo>
                  <a:lnTo>
                    <a:pt x="204422" y="214242"/>
                  </a:lnTo>
                  <a:cubicBezTo>
                    <a:pt x="204422" y="222746"/>
                    <a:pt x="197117" y="229834"/>
                    <a:pt x="188350" y="229834"/>
                  </a:cubicBezTo>
                  <a:lnTo>
                    <a:pt x="179584" y="229834"/>
                  </a:lnTo>
                  <a:cubicBezTo>
                    <a:pt x="170818" y="229834"/>
                    <a:pt x="163512" y="222746"/>
                    <a:pt x="163512" y="214242"/>
                  </a:cubicBezTo>
                  <a:lnTo>
                    <a:pt x="163512" y="205737"/>
                  </a:lnTo>
                  <a:cubicBezTo>
                    <a:pt x="163512" y="197233"/>
                    <a:pt x="170818" y="190500"/>
                    <a:pt x="179584" y="190500"/>
                  </a:cubicBezTo>
                  <a:close/>
                  <a:moveTo>
                    <a:pt x="60134" y="173038"/>
                  </a:moveTo>
                  <a:cubicBezTo>
                    <a:pt x="62801" y="173038"/>
                    <a:pt x="64706" y="175236"/>
                    <a:pt x="64706" y="177434"/>
                  </a:cubicBezTo>
                  <a:lnTo>
                    <a:pt x="64706" y="197217"/>
                  </a:lnTo>
                  <a:cubicBezTo>
                    <a:pt x="64706" y="199415"/>
                    <a:pt x="62801" y="201247"/>
                    <a:pt x="60134" y="201247"/>
                  </a:cubicBezTo>
                  <a:cubicBezTo>
                    <a:pt x="57467" y="201247"/>
                    <a:pt x="55562" y="199415"/>
                    <a:pt x="55562" y="197217"/>
                  </a:cubicBezTo>
                  <a:lnTo>
                    <a:pt x="55562" y="177434"/>
                  </a:lnTo>
                  <a:cubicBezTo>
                    <a:pt x="55562" y="175236"/>
                    <a:pt x="57467" y="173038"/>
                    <a:pt x="60134" y="173038"/>
                  </a:cubicBezTo>
                  <a:close/>
                  <a:moveTo>
                    <a:pt x="34734" y="161925"/>
                  </a:moveTo>
                  <a:cubicBezTo>
                    <a:pt x="37020" y="161925"/>
                    <a:pt x="39306" y="163689"/>
                    <a:pt x="39306" y="166158"/>
                  </a:cubicBezTo>
                  <a:lnTo>
                    <a:pt x="39306" y="195792"/>
                  </a:lnTo>
                  <a:cubicBezTo>
                    <a:pt x="39306" y="197908"/>
                    <a:pt x="37020" y="199672"/>
                    <a:pt x="34734" y="199672"/>
                  </a:cubicBezTo>
                  <a:cubicBezTo>
                    <a:pt x="32067" y="199672"/>
                    <a:pt x="30162" y="197908"/>
                    <a:pt x="30162" y="195792"/>
                  </a:cubicBezTo>
                  <a:lnTo>
                    <a:pt x="30162" y="166158"/>
                  </a:lnTo>
                  <a:cubicBezTo>
                    <a:pt x="30162" y="163689"/>
                    <a:pt x="32067" y="161925"/>
                    <a:pt x="34734" y="161925"/>
                  </a:cubicBezTo>
                  <a:close/>
                  <a:moveTo>
                    <a:pt x="86741" y="157163"/>
                  </a:moveTo>
                  <a:cubicBezTo>
                    <a:pt x="89408" y="157163"/>
                    <a:pt x="91694" y="158970"/>
                    <a:pt x="91694" y="161500"/>
                  </a:cubicBezTo>
                  <a:lnTo>
                    <a:pt x="91694" y="197276"/>
                  </a:lnTo>
                  <a:cubicBezTo>
                    <a:pt x="91694" y="199445"/>
                    <a:pt x="89408" y="201252"/>
                    <a:pt x="86741" y="201252"/>
                  </a:cubicBezTo>
                  <a:cubicBezTo>
                    <a:pt x="84455" y="201252"/>
                    <a:pt x="82550" y="199445"/>
                    <a:pt x="82550" y="197276"/>
                  </a:cubicBezTo>
                  <a:lnTo>
                    <a:pt x="82550" y="161500"/>
                  </a:lnTo>
                  <a:cubicBezTo>
                    <a:pt x="82550" y="158970"/>
                    <a:pt x="84455" y="157163"/>
                    <a:pt x="86741" y="157163"/>
                  </a:cubicBezTo>
                  <a:close/>
                  <a:moveTo>
                    <a:pt x="114109" y="146050"/>
                  </a:moveTo>
                  <a:cubicBezTo>
                    <a:pt x="116395" y="146050"/>
                    <a:pt x="118681" y="147866"/>
                    <a:pt x="118681" y="150045"/>
                  </a:cubicBezTo>
                  <a:lnTo>
                    <a:pt x="118681" y="197255"/>
                  </a:lnTo>
                  <a:cubicBezTo>
                    <a:pt x="118681" y="199434"/>
                    <a:pt x="116395" y="201250"/>
                    <a:pt x="114109" y="201250"/>
                  </a:cubicBezTo>
                  <a:cubicBezTo>
                    <a:pt x="111823" y="201250"/>
                    <a:pt x="109537" y="199434"/>
                    <a:pt x="109537" y="197255"/>
                  </a:cubicBezTo>
                  <a:lnTo>
                    <a:pt x="109537" y="150045"/>
                  </a:lnTo>
                  <a:cubicBezTo>
                    <a:pt x="109537" y="147866"/>
                    <a:pt x="111823" y="146050"/>
                    <a:pt x="114109" y="146050"/>
                  </a:cubicBezTo>
                  <a:close/>
                  <a:moveTo>
                    <a:pt x="235512" y="142116"/>
                  </a:moveTo>
                  <a:cubicBezTo>
                    <a:pt x="231129" y="142116"/>
                    <a:pt x="228207" y="145404"/>
                    <a:pt x="228207" y="149422"/>
                  </a:cubicBezTo>
                  <a:lnTo>
                    <a:pt x="228207" y="158188"/>
                  </a:lnTo>
                  <a:cubicBezTo>
                    <a:pt x="228207" y="162206"/>
                    <a:pt x="231129" y="165493"/>
                    <a:pt x="235512" y="165493"/>
                  </a:cubicBezTo>
                  <a:lnTo>
                    <a:pt x="243913" y="165493"/>
                  </a:lnTo>
                  <a:cubicBezTo>
                    <a:pt x="247931" y="165493"/>
                    <a:pt x="251219" y="162206"/>
                    <a:pt x="251219" y="158188"/>
                  </a:cubicBezTo>
                  <a:lnTo>
                    <a:pt x="251219" y="149422"/>
                  </a:lnTo>
                  <a:cubicBezTo>
                    <a:pt x="251219" y="145404"/>
                    <a:pt x="247931" y="142116"/>
                    <a:pt x="243913" y="142116"/>
                  </a:cubicBezTo>
                  <a:lnTo>
                    <a:pt x="235512" y="142116"/>
                  </a:lnTo>
                  <a:close/>
                  <a:moveTo>
                    <a:pt x="179584" y="142116"/>
                  </a:moveTo>
                  <a:cubicBezTo>
                    <a:pt x="175566" y="142116"/>
                    <a:pt x="172279" y="145404"/>
                    <a:pt x="172279" y="149422"/>
                  </a:cubicBezTo>
                  <a:lnTo>
                    <a:pt x="172279" y="158188"/>
                  </a:lnTo>
                  <a:cubicBezTo>
                    <a:pt x="172279" y="162206"/>
                    <a:pt x="175566" y="165493"/>
                    <a:pt x="179584" y="165493"/>
                  </a:cubicBezTo>
                  <a:lnTo>
                    <a:pt x="188350" y="165493"/>
                  </a:lnTo>
                  <a:cubicBezTo>
                    <a:pt x="192368" y="165493"/>
                    <a:pt x="195656" y="162206"/>
                    <a:pt x="195656" y="158188"/>
                  </a:cubicBezTo>
                  <a:lnTo>
                    <a:pt x="195656" y="149422"/>
                  </a:lnTo>
                  <a:cubicBezTo>
                    <a:pt x="195656" y="145404"/>
                    <a:pt x="192368" y="142116"/>
                    <a:pt x="188350" y="142116"/>
                  </a:cubicBezTo>
                  <a:lnTo>
                    <a:pt x="179584" y="142116"/>
                  </a:lnTo>
                  <a:close/>
                  <a:moveTo>
                    <a:pt x="235512" y="133350"/>
                  </a:moveTo>
                  <a:lnTo>
                    <a:pt x="243913" y="133350"/>
                  </a:lnTo>
                  <a:cubicBezTo>
                    <a:pt x="253045" y="133350"/>
                    <a:pt x="259985" y="140655"/>
                    <a:pt x="259985" y="149422"/>
                  </a:cubicBezTo>
                  <a:lnTo>
                    <a:pt x="259985" y="158188"/>
                  </a:lnTo>
                  <a:cubicBezTo>
                    <a:pt x="259985" y="166954"/>
                    <a:pt x="253045" y="174260"/>
                    <a:pt x="243913" y="174260"/>
                  </a:cubicBezTo>
                  <a:lnTo>
                    <a:pt x="235512" y="174260"/>
                  </a:lnTo>
                  <a:cubicBezTo>
                    <a:pt x="226381" y="174260"/>
                    <a:pt x="219075" y="166954"/>
                    <a:pt x="219075" y="158188"/>
                  </a:cubicBezTo>
                  <a:lnTo>
                    <a:pt x="219075" y="149422"/>
                  </a:lnTo>
                  <a:cubicBezTo>
                    <a:pt x="219075" y="140655"/>
                    <a:pt x="226381" y="133350"/>
                    <a:pt x="235512" y="133350"/>
                  </a:cubicBezTo>
                  <a:close/>
                  <a:moveTo>
                    <a:pt x="179584" y="133350"/>
                  </a:moveTo>
                  <a:lnTo>
                    <a:pt x="188350" y="133350"/>
                  </a:lnTo>
                  <a:cubicBezTo>
                    <a:pt x="197117" y="133350"/>
                    <a:pt x="204422" y="140655"/>
                    <a:pt x="204422" y="149422"/>
                  </a:cubicBezTo>
                  <a:lnTo>
                    <a:pt x="204422" y="158188"/>
                  </a:lnTo>
                  <a:cubicBezTo>
                    <a:pt x="204422" y="166954"/>
                    <a:pt x="197117" y="174260"/>
                    <a:pt x="188350" y="174260"/>
                  </a:cubicBezTo>
                  <a:lnTo>
                    <a:pt x="179584" y="174260"/>
                  </a:lnTo>
                  <a:cubicBezTo>
                    <a:pt x="170818" y="174260"/>
                    <a:pt x="163512" y="166954"/>
                    <a:pt x="163512" y="158188"/>
                  </a:cubicBezTo>
                  <a:lnTo>
                    <a:pt x="163512" y="149422"/>
                  </a:lnTo>
                  <a:cubicBezTo>
                    <a:pt x="163512" y="140655"/>
                    <a:pt x="170818" y="133350"/>
                    <a:pt x="179584" y="133350"/>
                  </a:cubicBezTo>
                  <a:close/>
                  <a:moveTo>
                    <a:pt x="34471" y="120650"/>
                  </a:moveTo>
                  <a:lnTo>
                    <a:pt x="85819" y="120650"/>
                  </a:lnTo>
                  <a:cubicBezTo>
                    <a:pt x="88333" y="120650"/>
                    <a:pt x="90128" y="122304"/>
                    <a:pt x="90128" y="124619"/>
                  </a:cubicBezTo>
                  <a:cubicBezTo>
                    <a:pt x="90128" y="126603"/>
                    <a:pt x="88333" y="128257"/>
                    <a:pt x="85819" y="128257"/>
                  </a:cubicBezTo>
                  <a:lnTo>
                    <a:pt x="34471" y="128257"/>
                  </a:lnTo>
                  <a:cubicBezTo>
                    <a:pt x="31958" y="128257"/>
                    <a:pt x="30162" y="126603"/>
                    <a:pt x="30162" y="124619"/>
                  </a:cubicBezTo>
                  <a:cubicBezTo>
                    <a:pt x="30162" y="122304"/>
                    <a:pt x="31958" y="120650"/>
                    <a:pt x="34471" y="120650"/>
                  </a:cubicBezTo>
                  <a:close/>
                  <a:moveTo>
                    <a:pt x="146398" y="117473"/>
                  </a:moveTo>
                  <a:lnTo>
                    <a:pt x="146398" y="239257"/>
                  </a:lnTo>
                  <a:cubicBezTo>
                    <a:pt x="146398" y="243209"/>
                    <a:pt x="149635" y="246083"/>
                    <a:pt x="153232" y="246083"/>
                  </a:cubicBezTo>
                  <a:lnTo>
                    <a:pt x="268335" y="246083"/>
                  </a:lnTo>
                  <a:cubicBezTo>
                    <a:pt x="272292" y="246083"/>
                    <a:pt x="275529" y="243209"/>
                    <a:pt x="275529" y="239257"/>
                  </a:cubicBezTo>
                  <a:lnTo>
                    <a:pt x="275529" y="117473"/>
                  </a:lnTo>
                  <a:lnTo>
                    <a:pt x="146398" y="117473"/>
                  </a:lnTo>
                  <a:close/>
                  <a:moveTo>
                    <a:pt x="34464" y="92075"/>
                  </a:moveTo>
                  <a:lnTo>
                    <a:pt x="114402" y="92075"/>
                  </a:lnTo>
                  <a:cubicBezTo>
                    <a:pt x="116553" y="92075"/>
                    <a:pt x="118704" y="93980"/>
                    <a:pt x="118704" y="96647"/>
                  </a:cubicBezTo>
                  <a:cubicBezTo>
                    <a:pt x="118704" y="98933"/>
                    <a:pt x="116553" y="101219"/>
                    <a:pt x="114402" y="101219"/>
                  </a:cubicBezTo>
                  <a:lnTo>
                    <a:pt x="34464" y="101219"/>
                  </a:lnTo>
                  <a:cubicBezTo>
                    <a:pt x="31955" y="101219"/>
                    <a:pt x="30162" y="98933"/>
                    <a:pt x="30162" y="96647"/>
                  </a:cubicBezTo>
                  <a:cubicBezTo>
                    <a:pt x="30162" y="93980"/>
                    <a:pt x="31955" y="92075"/>
                    <a:pt x="34464" y="92075"/>
                  </a:cubicBezTo>
                  <a:close/>
                  <a:moveTo>
                    <a:pt x="255143" y="87557"/>
                  </a:moveTo>
                  <a:cubicBezTo>
                    <a:pt x="257048" y="85725"/>
                    <a:pt x="260096" y="85725"/>
                    <a:pt x="262001" y="87557"/>
                  </a:cubicBezTo>
                  <a:cubicBezTo>
                    <a:pt x="262763" y="88289"/>
                    <a:pt x="263144" y="89388"/>
                    <a:pt x="263144" y="90487"/>
                  </a:cubicBezTo>
                  <a:cubicBezTo>
                    <a:pt x="263144" y="91586"/>
                    <a:pt x="262763" y="92686"/>
                    <a:pt x="262001" y="93418"/>
                  </a:cubicBezTo>
                  <a:cubicBezTo>
                    <a:pt x="260858" y="94517"/>
                    <a:pt x="259715" y="94884"/>
                    <a:pt x="258572" y="94884"/>
                  </a:cubicBezTo>
                  <a:cubicBezTo>
                    <a:pt x="257429" y="94884"/>
                    <a:pt x="256286" y="94517"/>
                    <a:pt x="255143" y="93418"/>
                  </a:cubicBezTo>
                  <a:cubicBezTo>
                    <a:pt x="254381" y="92686"/>
                    <a:pt x="254000" y="91586"/>
                    <a:pt x="254000" y="90487"/>
                  </a:cubicBezTo>
                  <a:cubicBezTo>
                    <a:pt x="254000" y="89388"/>
                    <a:pt x="254381" y="88289"/>
                    <a:pt x="255143" y="87557"/>
                  </a:cubicBezTo>
                  <a:close/>
                  <a:moveTo>
                    <a:pt x="209428" y="87557"/>
                  </a:moveTo>
                  <a:cubicBezTo>
                    <a:pt x="210893" y="85725"/>
                    <a:pt x="213824" y="85725"/>
                    <a:pt x="215289" y="87557"/>
                  </a:cubicBezTo>
                  <a:cubicBezTo>
                    <a:pt x="216388" y="88289"/>
                    <a:pt x="217121" y="89388"/>
                    <a:pt x="217121" y="90487"/>
                  </a:cubicBezTo>
                  <a:cubicBezTo>
                    <a:pt x="217121" y="91586"/>
                    <a:pt x="216388" y="92686"/>
                    <a:pt x="215656" y="93418"/>
                  </a:cubicBezTo>
                  <a:cubicBezTo>
                    <a:pt x="214923" y="94517"/>
                    <a:pt x="213457" y="94884"/>
                    <a:pt x="212358" y="94884"/>
                  </a:cubicBezTo>
                  <a:cubicBezTo>
                    <a:pt x="211259" y="94884"/>
                    <a:pt x="210160" y="94517"/>
                    <a:pt x="209428" y="93418"/>
                  </a:cubicBezTo>
                  <a:cubicBezTo>
                    <a:pt x="208695" y="92686"/>
                    <a:pt x="207962" y="91586"/>
                    <a:pt x="207962" y="90487"/>
                  </a:cubicBezTo>
                  <a:cubicBezTo>
                    <a:pt x="207962" y="89388"/>
                    <a:pt x="208695" y="88289"/>
                    <a:pt x="209428" y="87557"/>
                  </a:cubicBezTo>
                  <a:close/>
                  <a:moveTo>
                    <a:pt x="234759" y="85725"/>
                  </a:moveTo>
                  <a:cubicBezTo>
                    <a:pt x="237426" y="85725"/>
                    <a:pt x="239331" y="88011"/>
                    <a:pt x="239331" y="90297"/>
                  </a:cubicBezTo>
                  <a:cubicBezTo>
                    <a:pt x="239331" y="92583"/>
                    <a:pt x="237426" y="94869"/>
                    <a:pt x="234759" y="94869"/>
                  </a:cubicBezTo>
                  <a:cubicBezTo>
                    <a:pt x="232092" y="94869"/>
                    <a:pt x="230187" y="92583"/>
                    <a:pt x="230187" y="90297"/>
                  </a:cubicBezTo>
                  <a:cubicBezTo>
                    <a:pt x="230187" y="88011"/>
                    <a:pt x="232092" y="85725"/>
                    <a:pt x="234759" y="85725"/>
                  </a:cubicBezTo>
                  <a:close/>
                  <a:moveTo>
                    <a:pt x="153232" y="71490"/>
                  </a:moveTo>
                  <a:cubicBezTo>
                    <a:pt x="149635" y="71490"/>
                    <a:pt x="146398" y="74723"/>
                    <a:pt x="146398" y="78675"/>
                  </a:cubicBezTo>
                  <a:lnTo>
                    <a:pt x="146398" y="108851"/>
                  </a:lnTo>
                  <a:lnTo>
                    <a:pt x="275529" y="108851"/>
                  </a:lnTo>
                  <a:lnTo>
                    <a:pt x="275529" y="78675"/>
                  </a:lnTo>
                  <a:cubicBezTo>
                    <a:pt x="275529" y="74723"/>
                    <a:pt x="272292" y="71490"/>
                    <a:pt x="268335" y="71490"/>
                  </a:cubicBezTo>
                  <a:lnTo>
                    <a:pt x="153232" y="71490"/>
                  </a:lnTo>
                  <a:close/>
                  <a:moveTo>
                    <a:pt x="85317" y="61913"/>
                  </a:moveTo>
                  <a:lnTo>
                    <a:pt x="114345" y="61913"/>
                  </a:lnTo>
                  <a:cubicBezTo>
                    <a:pt x="116522" y="61913"/>
                    <a:pt x="118699" y="63818"/>
                    <a:pt x="118699" y="66485"/>
                  </a:cubicBezTo>
                  <a:cubicBezTo>
                    <a:pt x="118699" y="69152"/>
                    <a:pt x="116522" y="71057"/>
                    <a:pt x="114345" y="71057"/>
                  </a:cubicBezTo>
                  <a:lnTo>
                    <a:pt x="85317" y="71057"/>
                  </a:lnTo>
                  <a:cubicBezTo>
                    <a:pt x="83139" y="71057"/>
                    <a:pt x="80962" y="69152"/>
                    <a:pt x="80962" y="66485"/>
                  </a:cubicBezTo>
                  <a:cubicBezTo>
                    <a:pt x="80962" y="63818"/>
                    <a:pt x="83139" y="61913"/>
                    <a:pt x="85317" y="61913"/>
                  </a:cubicBezTo>
                  <a:close/>
                  <a:moveTo>
                    <a:pt x="34558" y="61913"/>
                  </a:moveTo>
                  <a:lnTo>
                    <a:pt x="63500" y="61913"/>
                  </a:lnTo>
                  <a:cubicBezTo>
                    <a:pt x="66064" y="61913"/>
                    <a:pt x="67896" y="63818"/>
                    <a:pt x="67896" y="66485"/>
                  </a:cubicBezTo>
                  <a:cubicBezTo>
                    <a:pt x="67896" y="69152"/>
                    <a:pt x="66064" y="71057"/>
                    <a:pt x="63500" y="71057"/>
                  </a:cubicBezTo>
                  <a:lnTo>
                    <a:pt x="34558" y="71057"/>
                  </a:lnTo>
                  <a:cubicBezTo>
                    <a:pt x="31994" y="71057"/>
                    <a:pt x="30162" y="69152"/>
                    <a:pt x="30162" y="66485"/>
                  </a:cubicBezTo>
                  <a:cubicBezTo>
                    <a:pt x="30162" y="63818"/>
                    <a:pt x="31994" y="61913"/>
                    <a:pt x="34558" y="61913"/>
                  </a:cubicBezTo>
                  <a:close/>
                  <a:moveTo>
                    <a:pt x="65825" y="8622"/>
                  </a:moveTo>
                  <a:lnTo>
                    <a:pt x="65825" y="21555"/>
                  </a:lnTo>
                  <a:cubicBezTo>
                    <a:pt x="65825" y="28380"/>
                    <a:pt x="71580" y="34128"/>
                    <a:pt x="78774" y="34128"/>
                  </a:cubicBezTo>
                  <a:lnTo>
                    <a:pt x="147836" y="34128"/>
                  </a:lnTo>
                  <a:cubicBezTo>
                    <a:pt x="155030" y="34128"/>
                    <a:pt x="160426" y="28380"/>
                    <a:pt x="160426" y="21555"/>
                  </a:cubicBezTo>
                  <a:lnTo>
                    <a:pt x="160426" y="8622"/>
                  </a:lnTo>
                  <a:lnTo>
                    <a:pt x="65825" y="8622"/>
                  </a:lnTo>
                  <a:close/>
                  <a:moveTo>
                    <a:pt x="27337" y="8622"/>
                  </a:moveTo>
                  <a:cubicBezTo>
                    <a:pt x="16906" y="8622"/>
                    <a:pt x="8633" y="16525"/>
                    <a:pt x="8633" y="26943"/>
                  </a:cubicBezTo>
                  <a:lnTo>
                    <a:pt x="8633" y="256501"/>
                  </a:lnTo>
                  <a:cubicBezTo>
                    <a:pt x="8633" y="266919"/>
                    <a:pt x="16906" y="274823"/>
                    <a:pt x="27337" y="274823"/>
                  </a:cubicBezTo>
                  <a:lnTo>
                    <a:pt x="199273" y="274823"/>
                  </a:lnTo>
                  <a:cubicBezTo>
                    <a:pt x="209705" y="274823"/>
                    <a:pt x="217978" y="266919"/>
                    <a:pt x="217978" y="256501"/>
                  </a:cubicBezTo>
                  <a:lnTo>
                    <a:pt x="217978" y="255064"/>
                  </a:lnTo>
                  <a:lnTo>
                    <a:pt x="153232" y="255064"/>
                  </a:lnTo>
                  <a:cubicBezTo>
                    <a:pt x="144599" y="255064"/>
                    <a:pt x="137765" y="247879"/>
                    <a:pt x="137765" y="239257"/>
                  </a:cubicBezTo>
                  <a:lnTo>
                    <a:pt x="137765" y="78675"/>
                  </a:lnTo>
                  <a:cubicBezTo>
                    <a:pt x="137765" y="70053"/>
                    <a:pt x="144599" y="62868"/>
                    <a:pt x="153232" y="62868"/>
                  </a:cubicBezTo>
                  <a:lnTo>
                    <a:pt x="217978" y="62868"/>
                  </a:lnTo>
                  <a:lnTo>
                    <a:pt x="217978" y="26943"/>
                  </a:lnTo>
                  <a:cubicBezTo>
                    <a:pt x="217978" y="16525"/>
                    <a:pt x="209705" y="8622"/>
                    <a:pt x="199273" y="8622"/>
                  </a:cubicBezTo>
                  <a:lnTo>
                    <a:pt x="169418" y="8622"/>
                  </a:lnTo>
                  <a:lnTo>
                    <a:pt x="169418" y="21555"/>
                  </a:lnTo>
                  <a:cubicBezTo>
                    <a:pt x="169418" y="33410"/>
                    <a:pt x="159347" y="42750"/>
                    <a:pt x="147836" y="42750"/>
                  </a:cubicBezTo>
                  <a:lnTo>
                    <a:pt x="78774" y="42750"/>
                  </a:lnTo>
                  <a:cubicBezTo>
                    <a:pt x="66904" y="42750"/>
                    <a:pt x="57192" y="33410"/>
                    <a:pt x="57192" y="21555"/>
                  </a:cubicBezTo>
                  <a:lnTo>
                    <a:pt x="57192" y="8622"/>
                  </a:lnTo>
                  <a:lnTo>
                    <a:pt x="27337" y="8622"/>
                  </a:lnTo>
                  <a:close/>
                  <a:moveTo>
                    <a:pt x="27337" y="0"/>
                  </a:moveTo>
                  <a:lnTo>
                    <a:pt x="199273" y="0"/>
                  </a:lnTo>
                  <a:cubicBezTo>
                    <a:pt x="214381" y="0"/>
                    <a:pt x="226610" y="12214"/>
                    <a:pt x="226610" y="26943"/>
                  </a:cubicBezTo>
                  <a:lnTo>
                    <a:pt x="226610" y="62868"/>
                  </a:lnTo>
                  <a:lnTo>
                    <a:pt x="268335" y="62868"/>
                  </a:lnTo>
                  <a:cubicBezTo>
                    <a:pt x="276968" y="62868"/>
                    <a:pt x="283803" y="70053"/>
                    <a:pt x="283803" y="78675"/>
                  </a:cubicBezTo>
                  <a:lnTo>
                    <a:pt x="283803" y="239257"/>
                  </a:lnTo>
                  <a:cubicBezTo>
                    <a:pt x="283803" y="247879"/>
                    <a:pt x="276968" y="255064"/>
                    <a:pt x="268335" y="255064"/>
                  </a:cubicBezTo>
                  <a:lnTo>
                    <a:pt x="226610" y="255064"/>
                  </a:lnTo>
                  <a:lnTo>
                    <a:pt x="226610" y="256501"/>
                  </a:lnTo>
                  <a:cubicBezTo>
                    <a:pt x="226610" y="271230"/>
                    <a:pt x="214381" y="283804"/>
                    <a:pt x="199273" y="283804"/>
                  </a:cubicBezTo>
                  <a:lnTo>
                    <a:pt x="27337" y="283804"/>
                  </a:lnTo>
                  <a:cubicBezTo>
                    <a:pt x="12230" y="283804"/>
                    <a:pt x="0" y="271230"/>
                    <a:pt x="0" y="256501"/>
                  </a:cubicBezTo>
                  <a:lnTo>
                    <a:pt x="0" y="26943"/>
                  </a:lnTo>
                  <a:cubicBezTo>
                    <a:pt x="0" y="12214"/>
                    <a:pt x="12230" y="0"/>
                    <a:pt x="273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FEA44AF-0035-012E-3783-8A58107A34FF}"/>
              </a:ext>
            </a:extLst>
          </p:cNvPr>
          <p:cNvGrpSpPr/>
          <p:nvPr/>
        </p:nvGrpSpPr>
        <p:grpSpPr>
          <a:xfrm>
            <a:off x="8508216" y="495396"/>
            <a:ext cx="914400" cy="914400"/>
            <a:chOff x="7884321" y="3030071"/>
            <a:chExt cx="914400" cy="914400"/>
          </a:xfrm>
        </p:grpSpPr>
        <p:sp>
          <p:nvSpPr>
            <p:cNvPr id="76" name="Freeform 201">
              <a:extLst>
                <a:ext uri="{FF2B5EF4-FFF2-40B4-BE49-F238E27FC236}">
                  <a16:creationId xmlns:a16="http://schemas.microsoft.com/office/drawing/2014/main" id="{8B7492AA-5D53-DC5E-4CD8-1A83D8437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21" y="3030071"/>
              <a:ext cx="914400" cy="914400"/>
            </a:xfrm>
            <a:prstGeom prst="roundRect">
              <a:avLst>
                <a:gd name="adj" fmla="val 12957"/>
              </a:avLst>
            </a:prstGeom>
            <a:solidFill>
              <a:srgbClr val="0070C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7" name="Freeform 945">
              <a:extLst>
                <a:ext uri="{FF2B5EF4-FFF2-40B4-BE49-F238E27FC236}">
                  <a16:creationId xmlns:a16="http://schemas.microsoft.com/office/drawing/2014/main" id="{B336D33E-EBC0-60E6-E5D1-BCE9E88B472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71876" y="3151982"/>
              <a:ext cx="539290" cy="670578"/>
            </a:xfrm>
            <a:custGeom>
              <a:avLst/>
              <a:gdLst>
                <a:gd name="T0" fmla="*/ 2101988 w 232462"/>
                <a:gd name="T1" fmla="*/ 10163840 h 289974"/>
                <a:gd name="T2" fmla="*/ 6629133 w 232462"/>
                <a:gd name="T3" fmla="*/ 10163840 h 289974"/>
                <a:gd name="T4" fmla="*/ 6952460 w 232462"/>
                <a:gd name="T5" fmla="*/ 7846630 h 289974"/>
                <a:gd name="T6" fmla="*/ 6777348 w 232462"/>
                <a:gd name="T7" fmla="*/ 10569709 h 289974"/>
                <a:gd name="T8" fmla="*/ 2007646 w 232462"/>
                <a:gd name="T9" fmla="*/ 10556557 h 289974"/>
                <a:gd name="T10" fmla="*/ 1778577 w 232462"/>
                <a:gd name="T11" fmla="*/ 7846630 h 289974"/>
                <a:gd name="T12" fmla="*/ 3968593 w 232462"/>
                <a:gd name="T13" fmla="*/ 3584249 h 289974"/>
                <a:gd name="T14" fmla="*/ 3605287 w 232462"/>
                <a:gd name="T15" fmla="*/ 4403174 h 289974"/>
                <a:gd name="T16" fmla="*/ 4291565 w 232462"/>
                <a:gd name="T17" fmla="*/ 5010743 h 289974"/>
                <a:gd name="T18" fmla="*/ 5085491 w 232462"/>
                <a:gd name="T19" fmla="*/ 4548435 h 289974"/>
                <a:gd name="T20" fmla="*/ 4883637 w 232462"/>
                <a:gd name="T21" fmla="*/ 3663515 h 289974"/>
                <a:gd name="T22" fmla="*/ 4224277 w 232462"/>
                <a:gd name="T23" fmla="*/ 2355879 h 289974"/>
                <a:gd name="T24" fmla="*/ 6148637 w 232462"/>
                <a:gd name="T25" fmla="*/ 3518172 h 289974"/>
                <a:gd name="T26" fmla="*/ 5421908 w 232462"/>
                <a:gd name="T27" fmla="*/ 4574904 h 289974"/>
                <a:gd name="T28" fmla="*/ 5381573 w 232462"/>
                <a:gd name="T29" fmla="*/ 5856071 h 289974"/>
                <a:gd name="T30" fmla="*/ 3282277 w 232462"/>
                <a:gd name="T31" fmla="*/ 5869268 h 289974"/>
                <a:gd name="T32" fmla="*/ 3309180 w 232462"/>
                <a:gd name="T33" fmla="*/ 4574904 h 289974"/>
                <a:gd name="T34" fmla="*/ 2582484 w 232462"/>
                <a:gd name="T35" fmla="*/ 3518172 h 289974"/>
                <a:gd name="T36" fmla="*/ 4342513 w 232462"/>
                <a:gd name="T37" fmla="*/ 1594393 h 289974"/>
                <a:gd name="T38" fmla="*/ 7045450 w 232462"/>
                <a:gd name="T39" fmla="*/ 4217598 h 289974"/>
                <a:gd name="T40" fmla="*/ 7369879 w 232462"/>
                <a:gd name="T41" fmla="*/ 4217598 h 289974"/>
                <a:gd name="T42" fmla="*/ 4342513 w 232462"/>
                <a:gd name="T43" fmla="*/ 1266522 h 289974"/>
                <a:gd name="T44" fmla="*/ 3601326 w 232462"/>
                <a:gd name="T45" fmla="*/ 830454 h 289974"/>
                <a:gd name="T46" fmla="*/ 2329846 w 232462"/>
                <a:gd name="T47" fmla="*/ 1379706 h 289974"/>
                <a:gd name="T48" fmla="*/ 1355989 w 232462"/>
                <a:gd name="T49" fmla="*/ 2347442 h 289974"/>
                <a:gd name="T50" fmla="*/ 841990 w 232462"/>
                <a:gd name="T51" fmla="*/ 3602975 h 289974"/>
                <a:gd name="T52" fmla="*/ 869039 w 232462"/>
                <a:gd name="T53" fmla="*/ 4949927 h 289974"/>
                <a:gd name="T54" fmla="*/ 1423583 w 232462"/>
                <a:gd name="T55" fmla="*/ 6192395 h 289974"/>
                <a:gd name="T56" fmla="*/ 2438084 w 232462"/>
                <a:gd name="T57" fmla="*/ 7134016 h 289974"/>
                <a:gd name="T58" fmla="*/ 3641880 w 232462"/>
                <a:gd name="T59" fmla="*/ 7591705 h 289974"/>
                <a:gd name="T60" fmla="*/ 5008007 w 232462"/>
                <a:gd name="T61" fmla="*/ 7630916 h 289974"/>
                <a:gd name="T62" fmla="*/ 6306539 w 232462"/>
                <a:gd name="T63" fmla="*/ 7134016 h 289974"/>
                <a:gd name="T64" fmla="*/ 7307460 w 232462"/>
                <a:gd name="T65" fmla="*/ 6192395 h 289974"/>
                <a:gd name="T66" fmla="*/ 7875544 w 232462"/>
                <a:gd name="T67" fmla="*/ 4949927 h 289974"/>
                <a:gd name="T68" fmla="*/ 7889079 w 232462"/>
                <a:gd name="T69" fmla="*/ 3602975 h 289974"/>
                <a:gd name="T70" fmla="*/ 7388623 w 232462"/>
                <a:gd name="T71" fmla="*/ 2347442 h 289974"/>
                <a:gd name="T72" fmla="*/ 6414699 w 232462"/>
                <a:gd name="T73" fmla="*/ 1379706 h 289974"/>
                <a:gd name="T74" fmla="*/ 5143205 w 232462"/>
                <a:gd name="T75" fmla="*/ 830454 h 289974"/>
                <a:gd name="T76" fmla="*/ 4264111 w 232462"/>
                <a:gd name="T77" fmla="*/ 19623 h 289974"/>
                <a:gd name="T78" fmla="*/ 5941334 w 232462"/>
                <a:gd name="T79" fmla="*/ 307359 h 289974"/>
                <a:gd name="T80" fmla="*/ 7361611 w 232462"/>
                <a:gd name="T81" fmla="*/ 1183519 h 289974"/>
                <a:gd name="T82" fmla="*/ 8335432 w 232462"/>
                <a:gd name="T83" fmla="*/ 2517476 h 289974"/>
                <a:gd name="T84" fmla="*/ 8700634 w 232462"/>
                <a:gd name="T85" fmla="*/ 4112984 h 289974"/>
                <a:gd name="T86" fmla="*/ 8416580 w 232462"/>
                <a:gd name="T87" fmla="*/ 5734676 h 289974"/>
                <a:gd name="T88" fmla="*/ 7510288 w 232462"/>
                <a:gd name="T89" fmla="*/ 7107772 h 289974"/>
                <a:gd name="T90" fmla="*/ 6117157 w 232462"/>
                <a:gd name="T91" fmla="*/ 8049426 h 289974"/>
                <a:gd name="T92" fmla="*/ 4466954 w 232462"/>
                <a:gd name="T93" fmla="*/ 8402541 h 289974"/>
                <a:gd name="T94" fmla="*/ 3601326 w 232462"/>
                <a:gd name="T95" fmla="*/ 7931700 h 289974"/>
                <a:gd name="T96" fmla="*/ 2194609 w 232462"/>
                <a:gd name="T97" fmla="*/ 7356311 h 289974"/>
                <a:gd name="T98" fmla="*/ 1112545 w 232462"/>
                <a:gd name="T99" fmla="*/ 6310088 h 289974"/>
                <a:gd name="T100" fmla="*/ 530919 w 232462"/>
                <a:gd name="T101" fmla="*/ 4949927 h 289974"/>
                <a:gd name="T102" fmla="*/ 530919 w 232462"/>
                <a:gd name="T103" fmla="*/ 3472153 h 289974"/>
                <a:gd name="T104" fmla="*/ 1112545 w 232462"/>
                <a:gd name="T105" fmla="*/ 2112071 h 289974"/>
                <a:gd name="T106" fmla="*/ 2194609 w 232462"/>
                <a:gd name="T107" fmla="*/ 1065832 h 289974"/>
                <a:gd name="T108" fmla="*/ 3601326 w 232462"/>
                <a:gd name="T109" fmla="*/ 503545 h 2899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32462" h="289974">
                  <a:moveTo>
                    <a:pt x="51660" y="210958"/>
                  </a:moveTo>
                  <a:cubicBezTo>
                    <a:pt x="54171" y="210958"/>
                    <a:pt x="55965" y="212754"/>
                    <a:pt x="55965" y="215268"/>
                  </a:cubicBezTo>
                  <a:lnTo>
                    <a:pt x="55965" y="278840"/>
                  </a:lnTo>
                  <a:lnTo>
                    <a:pt x="114438" y="251903"/>
                  </a:lnTo>
                  <a:cubicBezTo>
                    <a:pt x="115514" y="251543"/>
                    <a:pt x="116949" y="251543"/>
                    <a:pt x="118025" y="251903"/>
                  </a:cubicBezTo>
                  <a:lnTo>
                    <a:pt x="176499" y="278840"/>
                  </a:lnTo>
                  <a:lnTo>
                    <a:pt x="176499" y="215268"/>
                  </a:lnTo>
                  <a:cubicBezTo>
                    <a:pt x="176499" y="212754"/>
                    <a:pt x="178292" y="210958"/>
                    <a:pt x="180445" y="210958"/>
                  </a:cubicBezTo>
                  <a:cubicBezTo>
                    <a:pt x="182956" y="210958"/>
                    <a:pt x="185108" y="212754"/>
                    <a:pt x="185108" y="215268"/>
                  </a:cubicBezTo>
                  <a:lnTo>
                    <a:pt x="185108" y="285305"/>
                  </a:lnTo>
                  <a:cubicBezTo>
                    <a:pt x="185108" y="287101"/>
                    <a:pt x="184391" y="288537"/>
                    <a:pt x="182956" y="289256"/>
                  </a:cubicBezTo>
                  <a:cubicBezTo>
                    <a:pt x="182239" y="289615"/>
                    <a:pt x="181521" y="289974"/>
                    <a:pt x="180445" y="289974"/>
                  </a:cubicBezTo>
                  <a:cubicBezTo>
                    <a:pt x="180086" y="289974"/>
                    <a:pt x="179369" y="289974"/>
                    <a:pt x="178651" y="289615"/>
                  </a:cubicBezTo>
                  <a:lnTo>
                    <a:pt x="116232" y="260882"/>
                  </a:lnTo>
                  <a:lnTo>
                    <a:pt x="53453" y="289615"/>
                  </a:lnTo>
                  <a:cubicBezTo>
                    <a:pt x="52377" y="289974"/>
                    <a:pt x="50584" y="289974"/>
                    <a:pt x="49149" y="289256"/>
                  </a:cubicBezTo>
                  <a:cubicBezTo>
                    <a:pt x="48072" y="288537"/>
                    <a:pt x="47355" y="287101"/>
                    <a:pt x="47355" y="285305"/>
                  </a:cubicBezTo>
                  <a:lnTo>
                    <a:pt x="47355" y="215268"/>
                  </a:lnTo>
                  <a:cubicBezTo>
                    <a:pt x="47355" y="212754"/>
                    <a:pt x="49149" y="210958"/>
                    <a:pt x="51660" y="210958"/>
                  </a:cubicBezTo>
                  <a:close/>
                  <a:moveTo>
                    <a:pt x="116411" y="76590"/>
                  </a:moveTo>
                  <a:lnTo>
                    <a:pt x="105662" y="98332"/>
                  </a:lnTo>
                  <a:cubicBezTo>
                    <a:pt x="104946" y="99419"/>
                    <a:pt x="104229" y="100143"/>
                    <a:pt x="102438" y="100506"/>
                  </a:cubicBezTo>
                  <a:lnTo>
                    <a:pt x="79149" y="103767"/>
                  </a:lnTo>
                  <a:lnTo>
                    <a:pt x="95989" y="120798"/>
                  </a:lnTo>
                  <a:cubicBezTo>
                    <a:pt x="97063" y="121885"/>
                    <a:pt x="97422" y="123335"/>
                    <a:pt x="97422" y="124784"/>
                  </a:cubicBezTo>
                  <a:lnTo>
                    <a:pt x="93480" y="148338"/>
                  </a:lnTo>
                  <a:lnTo>
                    <a:pt x="114261" y="137467"/>
                  </a:lnTo>
                  <a:cubicBezTo>
                    <a:pt x="115695" y="136380"/>
                    <a:pt x="117128" y="136380"/>
                    <a:pt x="118203" y="137467"/>
                  </a:cubicBezTo>
                  <a:lnTo>
                    <a:pt x="139342" y="148338"/>
                  </a:lnTo>
                  <a:lnTo>
                    <a:pt x="135401" y="124784"/>
                  </a:lnTo>
                  <a:cubicBezTo>
                    <a:pt x="135042" y="123335"/>
                    <a:pt x="135401" y="121885"/>
                    <a:pt x="136834" y="120798"/>
                  </a:cubicBezTo>
                  <a:lnTo>
                    <a:pt x="153673" y="103767"/>
                  </a:lnTo>
                  <a:lnTo>
                    <a:pt x="130026" y="100506"/>
                  </a:lnTo>
                  <a:cubicBezTo>
                    <a:pt x="128593" y="100143"/>
                    <a:pt x="127518" y="99419"/>
                    <a:pt x="127160" y="98332"/>
                  </a:cubicBezTo>
                  <a:lnTo>
                    <a:pt x="116411" y="76590"/>
                  </a:lnTo>
                  <a:close/>
                  <a:moveTo>
                    <a:pt x="112470" y="64632"/>
                  </a:moveTo>
                  <a:cubicBezTo>
                    <a:pt x="113903" y="61733"/>
                    <a:pt x="118919" y="61733"/>
                    <a:pt x="120352" y="64632"/>
                  </a:cubicBezTo>
                  <a:lnTo>
                    <a:pt x="133609" y="92171"/>
                  </a:lnTo>
                  <a:lnTo>
                    <a:pt x="163706" y="96520"/>
                  </a:lnTo>
                  <a:cubicBezTo>
                    <a:pt x="165497" y="96520"/>
                    <a:pt x="166930" y="97969"/>
                    <a:pt x="167289" y="99419"/>
                  </a:cubicBezTo>
                  <a:cubicBezTo>
                    <a:pt x="167647" y="101231"/>
                    <a:pt x="167289" y="103042"/>
                    <a:pt x="166214" y="104129"/>
                  </a:cubicBezTo>
                  <a:lnTo>
                    <a:pt x="144358" y="125509"/>
                  </a:lnTo>
                  <a:lnTo>
                    <a:pt x="149732" y="155947"/>
                  </a:lnTo>
                  <a:cubicBezTo>
                    <a:pt x="149732" y="157759"/>
                    <a:pt x="149374" y="159208"/>
                    <a:pt x="147941" y="160296"/>
                  </a:cubicBezTo>
                  <a:cubicBezTo>
                    <a:pt x="146508" y="161383"/>
                    <a:pt x="144716" y="161383"/>
                    <a:pt x="143283" y="160658"/>
                  </a:cubicBezTo>
                  <a:lnTo>
                    <a:pt x="116411" y="146163"/>
                  </a:lnTo>
                  <a:lnTo>
                    <a:pt x="89539" y="160658"/>
                  </a:lnTo>
                  <a:cubicBezTo>
                    <a:pt x="88823" y="160658"/>
                    <a:pt x="88106" y="161020"/>
                    <a:pt x="87390" y="161020"/>
                  </a:cubicBezTo>
                  <a:cubicBezTo>
                    <a:pt x="86673" y="161020"/>
                    <a:pt x="85598" y="160658"/>
                    <a:pt x="84881" y="160296"/>
                  </a:cubicBezTo>
                  <a:cubicBezTo>
                    <a:pt x="83448" y="159208"/>
                    <a:pt x="82732" y="157759"/>
                    <a:pt x="83090" y="155947"/>
                  </a:cubicBezTo>
                  <a:lnTo>
                    <a:pt x="88106" y="125509"/>
                  </a:lnTo>
                  <a:lnTo>
                    <a:pt x="66250" y="104129"/>
                  </a:lnTo>
                  <a:cubicBezTo>
                    <a:pt x="65175" y="103042"/>
                    <a:pt x="64817" y="101231"/>
                    <a:pt x="65175" y="99419"/>
                  </a:cubicBezTo>
                  <a:cubicBezTo>
                    <a:pt x="65892" y="97969"/>
                    <a:pt x="67325" y="96520"/>
                    <a:pt x="68758" y="96520"/>
                  </a:cubicBezTo>
                  <a:lnTo>
                    <a:pt x="98855" y="92171"/>
                  </a:lnTo>
                  <a:lnTo>
                    <a:pt x="112470" y="64632"/>
                  </a:lnTo>
                  <a:close/>
                  <a:moveTo>
                    <a:pt x="115618" y="43741"/>
                  </a:moveTo>
                  <a:cubicBezTo>
                    <a:pt x="76036" y="43741"/>
                    <a:pt x="43651" y="76126"/>
                    <a:pt x="43651" y="115708"/>
                  </a:cubicBezTo>
                  <a:cubicBezTo>
                    <a:pt x="43651" y="155289"/>
                    <a:pt x="76036" y="187674"/>
                    <a:pt x="115618" y="187674"/>
                  </a:cubicBezTo>
                  <a:cubicBezTo>
                    <a:pt x="155199" y="187674"/>
                    <a:pt x="187584" y="155289"/>
                    <a:pt x="187584" y="115708"/>
                  </a:cubicBezTo>
                  <a:cubicBezTo>
                    <a:pt x="187584" y="76126"/>
                    <a:pt x="155199" y="43741"/>
                    <a:pt x="115618" y="43741"/>
                  </a:cubicBezTo>
                  <a:close/>
                  <a:moveTo>
                    <a:pt x="115618" y="34745"/>
                  </a:moveTo>
                  <a:cubicBezTo>
                    <a:pt x="159877" y="34745"/>
                    <a:pt x="196220" y="71088"/>
                    <a:pt x="196220" y="115708"/>
                  </a:cubicBezTo>
                  <a:cubicBezTo>
                    <a:pt x="196220" y="159967"/>
                    <a:pt x="159877" y="196310"/>
                    <a:pt x="115618" y="196310"/>
                  </a:cubicBezTo>
                  <a:cubicBezTo>
                    <a:pt x="70998" y="196310"/>
                    <a:pt x="34655" y="159967"/>
                    <a:pt x="34655" y="115708"/>
                  </a:cubicBezTo>
                  <a:cubicBezTo>
                    <a:pt x="34655" y="71088"/>
                    <a:pt x="70998" y="34745"/>
                    <a:pt x="115618" y="34745"/>
                  </a:cubicBezTo>
                  <a:close/>
                  <a:moveTo>
                    <a:pt x="116411" y="9866"/>
                  </a:moveTo>
                  <a:lnTo>
                    <a:pt x="99485" y="22065"/>
                  </a:lnTo>
                  <a:cubicBezTo>
                    <a:pt x="98405" y="22782"/>
                    <a:pt x="97324" y="23141"/>
                    <a:pt x="95884" y="22782"/>
                  </a:cubicBezTo>
                  <a:lnTo>
                    <a:pt x="75717" y="17759"/>
                  </a:lnTo>
                  <a:lnTo>
                    <a:pt x="64913" y="35698"/>
                  </a:lnTo>
                  <a:cubicBezTo>
                    <a:pt x="64193" y="36775"/>
                    <a:pt x="63112" y="37492"/>
                    <a:pt x="62032" y="37851"/>
                  </a:cubicBezTo>
                  <a:lnTo>
                    <a:pt x="41144" y="40721"/>
                  </a:lnTo>
                  <a:lnTo>
                    <a:pt x="37903" y="61531"/>
                  </a:lnTo>
                  <a:cubicBezTo>
                    <a:pt x="37903" y="62607"/>
                    <a:pt x="37183" y="63684"/>
                    <a:pt x="36103" y="64401"/>
                  </a:cubicBezTo>
                  <a:lnTo>
                    <a:pt x="18096" y="75165"/>
                  </a:lnTo>
                  <a:lnTo>
                    <a:pt x="23138" y="95257"/>
                  </a:lnTo>
                  <a:cubicBezTo>
                    <a:pt x="23498" y="96333"/>
                    <a:pt x="23138" y="97768"/>
                    <a:pt x="22418" y="98845"/>
                  </a:cubicBezTo>
                  <a:lnTo>
                    <a:pt x="10174" y="115708"/>
                  </a:lnTo>
                  <a:lnTo>
                    <a:pt x="22418" y="132212"/>
                  </a:lnTo>
                  <a:cubicBezTo>
                    <a:pt x="23138" y="133288"/>
                    <a:pt x="23498" y="134723"/>
                    <a:pt x="23138" y="135799"/>
                  </a:cubicBezTo>
                  <a:lnTo>
                    <a:pt x="18096" y="156250"/>
                  </a:lnTo>
                  <a:lnTo>
                    <a:pt x="36103" y="167014"/>
                  </a:lnTo>
                  <a:cubicBezTo>
                    <a:pt x="37183" y="167731"/>
                    <a:pt x="37903" y="168449"/>
                    <a:pt x="37903" y="169884"/>
                  </a:cubicBezTo>
                  <a:lnTo>
                    <a:pt x="41144" y="190335"/>
                  </a:lnTo>
                  <a:lnTo>
                    <a:pt x="62032" y="193564"/>
                  </a:lnTo>
                  <a:cubicBezTo>
                    <a:pt x="63112" y="193564"/>
                    <a:pt x="64193" y="194640"/>
                    <a:pt x="64913" y="195717"/>
                  </a:cubicBezTo>
                  <a:lnTo>
                    <a:pt x="75717" y="213656"/>
                  </a:lnTo>
                  <a:lnTo>
                    <a:pt x="95884" y="208274"/>
                  </a:lnTo>
                  <a:cubicBezTo>
                    <a:pt x="96244" y="208274"/>
                    <a:pt x="96604" y="208274"/>
                    <a:pt x="96964" y="208274"/>
                  </a:cubicBezTo>
                  <a:cubicBezTo>
                    <a:pt x="97685" y="208274"/>
                    <a:pt x="98765" y="208633"/>
                    <a:pt x="99485" y="209350"/>
                  </a:cubicBezTo>
                  <a:lnTo>
                    <a:pt x="116411" y="221549"/>
                  </a:lnTo>
                  <a:lnTo>
                    <a:pt x="133337" y="209350"/>
                  </a:lnTo>
                  <a:cubicBezTo>
                    <a:pt x="134417" y="208274"/>
                    <a:pt x="135498" y="208274"/>
                    <a:pt x="136938" y="208274"/>
                  </a:cubicBezTo>
                  <a:lnTo>
                    <a:pt x="157105" y="213656"/>
                  </a:lnTo>
                  <a:lnTo>
                    <a:pt x="167909" y="195717"/>
                  </a:lnTo>
                  <a:cubicBezTo>
                    <a:pt x="168629" y="194640"/>
                    <a:pt x="169710" y="193564"/>
                    <a:pt x="170790" y="193564"/>
                  </a:cubicBezTo>
                  <a:lnTo>
                    <a:pt x="191678" y="190335"/>
                  </a:lnTo>
                  <a:lnTo>
                    <a:pt x="194559" y="169884"/>
                  </a:lnTo>
                  <a:cubicBezTo>
                    <a:pt x="194559" y="168449"/>
                    <a:pt x="195639" y="167731"/>
                    <a:pt x="196719" y="167014"/>
                  </a:cubicBezTo>
                  <a:lnTo>
                    <a:pt x="214726" y="156250"/>
                  </a:lnTo>
                  <a:lnTo>
                    <a:pt x="209684" y="135799"/>
                  </a:lnTo>
                  <a:cubicBezTo>
                    <a:pt x="209324" y="134723"/>
                    <a:pt x="209684" y="133288"/>
                    <a:pt x="210044" y="132212"/>
                  </a:cubicBezTo>
                  <a:lnTo>
                    <a:pt x="222648" y="115708"/>
                  </a:lnTo>
                  <a:lnTo>
                    <a:pt x="210044" y="98845"/>
                  </a:lnTo>
                  <a:cubicBezTo>
                    <a:pt x="209684" y="97768"/>
                    <a:pt x="209324" y="96333"/>
                    <a:pt x="209684" y="95257"/>
                  </a:cubicBezTo>
                  <a:lnTo>
                    <a:pt x="214726" y="75165"/>
                  </a:lnTo>
                  <a:lnTo>
                    <a:pt x="196719" y="64401"/>
                  </a:lnTo>
                  <a:cubicBezTo>
                    <a:pt x="195639" y="63684"/>
                    <a:pt x="194559" y="62607"/>
                    <a:pt x="194559" y="61531"/>
                  </a:cubicBezTo>
                  <a:lnTo>
                    <a:pt x="191678" y="40721"/>
                  </a:lnTo>
                  <a:lnTo>
                    <a:pt x="170790" y="37851"/>
                  </a:lnTo>
                  <a:cubicBezTo>
                    <a:pt x="169710" y="37492"/>
                    <a:pt x="168629" y="36775"/>
                    <a:pt x="167909" y="35698"/>
                  </a:cubicBezTo>
                  <a:lnTo>
                    <a:pt x="157105" y="17759"/>
                  </a:lnTo>
                  <a:lnTo>
                    <a:pt x="136938" y="22782"/>
                  </a:lnTo>
                  <a:cubicBezTo>
                    <a:pt x="135498" y="23141"/>
                    <a:pt x="134417" y="22782"/>
                    <a:pt x="133337" y="22065"/>
                  </a:cubicBezTo>
                  <a:lnTo>
                    <a:pt x="116411" y="9866"/>
                  </a:lnTo>
                  <a:close/>
                  <a:moveTo>
                    <a:pt x="113530" y="538"/>
                  </a:moveTo>
                  <a:cubicBezTo>
                    <a:pt x="115331" y="-180"/>
                    <a:pt x="117492" y="-180"/>
                    <a:pt x="118932" y="538"/>
                  </a:cubicBezTo>
                  <a:lnTo>
                    <a:pt x="136938" y="13813"/>
                  </a:lnTo>
                  <a:lnTo>
                    <a:pt x="158186" y="8431"/>
                  </a:lnTo>
                  <a:cubicBezTo>
                    <a:pt x="159986" y="8072"/>
                    <a:pt x="161787" y="8790"/>
                    <a:pt x="162867" y="10225"/>
                  </a:cubicBezTo>
                  <a:lnTo>
                    <a:pt x="174392" y="29240"/>
                  </a:lnTo>
                  <a:lnTo>
                    <a:pt x="195999" y="32469"/>
                  </a:lnTo>
                  <a:cubicBezTo>
                    <a:pt x="197800" y="32828"/>
                    <a:pt x="199240" y="34263"/>
                    <a:pt x="199960" y="36416"/>
                  </a:cubicBezTo>
                  <a:lnTo>
                    <a:pt x="202842" y="57943"/>
                  </a:lnTo>
                  <a:lnTo>
                    <a:pt x="221928" y="69066"/>
                  </a:lnTo>
                  <a:cubicBezTo>
                    <a:pt x="223369" y="70142"/>
                    <a:pt x="224449" y="72295"/>
                    <a:pt x="224089" y="74088"/>
                  </a:cubicBezTo>
                  <a:lnTo>
                    <a:pt x="218687" y="95257"/>
                  </a:lnTo>
                  <a:lnTo>
                    <a:pt x="231652" y="112837"/>
                  </a:lnTo>
                  <a:cubicBezTo>
                    <a:pt x="232732" y="114631"/>
                    <a:pt x="232732" y="116784"/>
                    <a:pt x="231652" y="118219"/>
                  </a:cubicBezTo>
                  <a:lnTo>
                    <a:pt x="218687" y="135799"/>
                  </a:lnTo>
                  <a:lnTo>
                    <a:pt x="224089" y="157327"/>
                  </a:lnTo>
                  <a:cubicBezTo>
                    <a:pt x="224449" y="159121"/>
                    <a:pt x="223369" y="160914"/>
                    <a:pt x="221928" y="161991"/>
                  </a:cubicBezTo>
                  <a:lnTo>
                    <a:pt x="202842" y="173113"/>
                  </a:lnTo>
                  <a:lnTo>
                    <a:pt x="199960" y="194999"/>
                  </a:lnTo>
                  <a:cubicBezTo>
                    <a:pt x="199240" y="196793"/>
                    <a:pt x="197800" y="198587"/>
                    <a:pt x="195999" y="198587"/>
                  </a:cubicBezTo>
                  <a:lnTo>
                    <a:pt x="174392" y="201816"/>
                  </a:lnTo>
                  <a:lnTo>
                    <a:pt x="162867" y="220831"/>
                  </a:lnTo>
                  <a:cubicBezTo>
                    <a:pt x="161787" y="222267"/>
                    <a:pt x="159986" y="222984"/>
                    <a:pt x="158186" y="222625"/>
                  </a:cubicBezTo>
                  <a:lnTo>
                    <a:pt x="136938" y="217602"/>
                  </a:lnTo>
                  <a:lnTo>
                    <a:pt x="118932" y="230519"/>
                  </a:lnTo>
                  <a:cubicBezTo>
                    <a:pt x="118212" y="231236"/>
                    <a:pt x="117131" y="231236"/>
                    <a:pt x="116411" y="231236"/>
                  </a:cubicBezTo>
                  <a:cubicBezTo>
                    <a:pt x="115331" y="231236"/>
                    <a:pt x="114610" y="231236"/>
                    <a:pt x="113530" y="230519"/>
                  </a:cubicBezTo>
                  <a:lnTo>
                    <a:pt x="95884" y="217602"/>
                  </a:lnTo>
                  <a:lnTo>
                    <a:pt x="74636" y="222625"/>
                  </a:lnTo>
                  <a:cubicBezTo>
                    <a:pt x="72836" y="222984"/>
                    <a:pt x="70675" y="222267"/>
                    <a:pt x="69595" y="220831"/>
                  </a:cubicBezTo>
                  <a:lnTo>
                    <a:pt x="58431" y="201816"/>
                  </a:lnTo>
                  <a:lnTo>
                    <a:pt x="36823" y="198587"/>
                  </a:lnTo>
                  <a:cubicBezTo>
                    <a:pt x="35022" y="198587"/>
                    <a:pt x="33222" y="196793"/>
                    <a:pt x="32862" y="194999"/>
                  </a:cubicBezTo>
                  <a:lnTo>
                    <a:pt x="29620" y="173113"/>
                  </a:lnTo>
                  <a:lnTo>
                    <a:pt x="10534" y="161991"/>
                  </a:lnTo>
                  <a:cubicBezTo>
                    <a:pt x="9093" y="160914"/>
                    <a:pt x="8373" y="159121"/>
                    <a:pt x="8733" y="157327"/>
                  </a:cubicBezTo>
                  <a:lnTo>
                    <a:pt x="14135" y="135799"/>
                  </a:lnTo>
                  <a:lnTo>
                    <a:pt x="810" y="118219"/>
                  </a:lnTo>
                  <a:cubicBezTo>
                    <a:pt x="-270" y="116784"/>
                    <a:pt x="-270" y="114631"/>
                    <a:pt x="810" y="112837"/>
                  </a:cubicBezTo>
                  <a:lnTo>
                    <a:pt x="14135" y="95257"/>
                  </a:lnTo>
                  <a:lnTo>
                    <a:pt x="8733" y="74088"/>
                  </a:lnTo>
                  <a:cubicBezTo>
                    <a:pt x="8373" y="72295"/>
                    <a:pt x="9093" y="70142"/>
                    <a:pt x="10534" y="69066"/>
                  </a:cubicBezTo>
                  <a:lnTo>
                    <a:pt x="29620" y="57943"/>
                  </a:lnTo>
                  <a:lnTo>
                    <a:pt x="32862" y="36416"/>
                  </a:lnTo>
                  <a:cubicBezTo>
                    <a:pt x="33222" y="34263"/>
                    <a:pt x="35022" y="32828"/>
                    <a:pt x="36823" y="32469"/>
                  </a:cubicBezTo>
                  <a:lnTo>
                    <a:pt x="58431" y="29240"/>
                  </a:lnTo>
                  <a:lnTo>
                    <a:pt x="69595" y="10225"/>
                  </a:lnTo>
                  <a:cubicBezTo>
                    <a:pt x="70675" y="8790"/>
                    <a:pt x="72836" y="8072"/>
                    <a:pt x="74636" y="8431"/>
                  </a:cubicBezTo>
                  <a:lnTo>
                    <a:pt x="95884" y="13813"/>
                  </a:lnTo>
                  <a:lnTo>
                    <a:pt x="113530" y="5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206977B0-154F-A2CD-4D4A-C6EFC4A958DB}"/>
              </a:ext>
            </a:extLst>
          </p:cNvPr>
          <p:cNvSpPr txBox="1"/>
          <p:nvPr/>
        </p:nvSpPr>
        <p:spPr>
          <a:xfrm>
            <a:off x="6339488" y="5274383"/>
            <a:ext cx="5675072" cy="13042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algn="ctr">
              <a:lnSpc>
                <a:spcPct val="150000"/>
              </a:lnSpc>
              <a:spcAft>
                <a:spcPts val="800"/>
              </a:spcAft>
            </a:pPr>
            <a:r>
              <a:rPr lang="en-US" b="1">
                <a:latin typeface="Poppins" pitchFamily="2" charset="77"/>
                <a:cs typeface="Poppins" pitchFamily="2" charset="77"/>
              </a:rPr>
              <a:t>Amazon actively investigates and addresses issues to combat counterfeit products and removes problematic brands</a:t>
            </a:r>
            <a:endParaRPr lang="en-US" sz="1600" b="1" kern="10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FF56D93D-3CAA-E216-7335-5BF1D7CB6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1131" y="3587418"/>
            <a:ext cx="690558" cy="389487"/>
          </a:xfrm>
          <a:custGeom>
            <a:avLst/>
            <a:gdLst>
              <a:gd name="connsiteX0" fmla="*/ 715635 w 1431272"/>
              <a:gd name="connsiteY0" fmla="*/ 348088 h 739931"/>
              <a:gd name="connsiteX1" fmla="*/ 1413510 w 1431272"/>
              <a:gd name="connsiteY1" fmla="*/ 634304 h 739931"/>
              <a:gd name="connsiteX2" fmla="*/ 1413510 w 1431272"/>
              <a:gd name="connsiteY2" fmla="*/ 722276 h 739931"/>
              <a:gd name="connsiteX3" fmla="*/ 1369883 w 1431272"/>
              <a:gd name="connsiteY3" fmla="*/ 739622 h 739931"/>
              <a:gd name="connsiteX4" fmla="*/ 1326256 w 1431272"/>
              <a:gd name="connsiteY4" fmla="*/ 722276 h 739931"/>
              <a:gd name="connsiteX5" fmla="*/ 105950 w 1431272"/>
              <a:gd name="connsiteY5" fmla="*/ 722276 h 739931"/>
              <a:gd name="connsiteX6" fmla="*/ 18697 w 1431272"/>
              <a:gd name="connsiteY6" fmla="*/ 722276 h 739931"/>
              <a:gd name="connsiteX7" fmla="*/ 18697 w 1431272"/>
              <a:gd name="connsiteY7" fmla="*/ 634304 h 739931"/>
              <a:gd name="connsiteX8" fmla="*/ 715635 w 1431272"/>
              <a:gd name="connsiteY8" fmla="*/ 348088 h 739931"/>
              <a:gd name="connsiteX9" fmla="*/ 1031952 w 1431272"/>
              <a:gd name="connsiteY9" fmla="*/ 0 h 739931"/>
              <a:gd name="connsiteX10" fmla="*/ 1129576 w 1431272"/>
              <a:gd name="connsiteY10" fmla="*/ 97624 h 739931"/>
              <a:gd name="connsiteX11" fmla="*/ 1031952 w 1431272"/>
              <a:gd name="connsiteY11" fmla="*/ 196499 h 739931"/>
              <a:gd name="connsiteX12" fmla="*/ 933077 w 1431272"/>
              <a:gd name="connsiteY12" fmla="*/ 97624 h 739931"/>
              <a:gd name="connsiteX13" fmla="*/ 1031952 w 1431272"/>
              <a:gd name="connsiteY13" fmla="*/ 0 h 739931"/>
              <a:gd name="connsiteX14" fmla="*/ 405745 w 1431272"/>
              <a:gd name="connsiteY14" fmla="*/ 0 h 739931"/>
              <a:gd name="connsiteX15" fmla="*/ 503368 w 1431272"/>
              <a:gd name="connsiteY15" fmla="*/ 97624 h 739931"/>
              <a:gd name="connsiteX16" fmla="*/ 405745 w 1431272"/>
              <a:gd name="connsiteY16" fmla="*/ 196499 h 739931"/>
              <a:gd name="connsiteX17" fmla="*/ 306870 w 1431272"/>
              <a:gd name="connsiteY17" fmla="*/ 97624 h 739931"/>
              <a:gd name="connsiteX18" fmla="*/ 405745 w 1431272"/>
              <a:gd name="connsiteY18" fmla="*/ 0 h 7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31272" h="739931">
                <a:moveTo>
                  <a:pt x="715635" y="348088"/>
                </a:moveTo>
                <a:cubicBezTo>
                  <a:pt x="968204" y="348088"/>
                  <a:pt x="1220928" y="443493"/>
                  <a:pt x="1413510" y="634304"/>
                </a:cubicBezTo>
                <a:cubicBezTo>
                  <a:pt x="1437193" y="659085"/>
                  <a:pt x="1437193" y="697495"/>
                  <a:pt x="1413510" y="722276"/>
                </a:cubicBezTo>
                <a:cubicBezTo>
                  <a:pt x="1401045" y="733427"/>
                  <a:pt x="1386087" y="739622"/>
                  <a:pt x="1369883" y="739622"/>
                </a:cubicBezTo>
                <a:cubicBezTo>
                  <a:pt x="1353678" y="739622"/>
                  <a:pt x="1337474" y="733427"/>
                  <a:pt x="1326256" y="722276"/>
                </a:cubicBezTo>
                <a:cubicBezTo>
                  <a:pt x="988459" y="387737"/>
                  <a:pt x="442500" y="387737"/>
                  <a:pt x="105950" y="722276"/>
                </a:cubicBezTo>
                <a:cubicBezTo>
                  <a:pt x="82267" y="745817"/>
                  <a:pt x="42380" y="745817"/>
                  <a:pt x="18697" y="722276"/>
                </a:cubicBezTo>
                <a:cubicBezTo>
                  <a:pt x="-6233" y="697495"/>
                  <a:pt x="-6233" y="659085"/>
                  <a:pt x="18697" y="634304"/>
                </a:cubicBezTo>
                <a:cubicBezTo>
                  <a:pt x="210655" y="443493"/>
                  <a:pt x="463067" y="348088"/>
                  <a:pt x="715635" y="348088"/>
                </a:cubicBezTo>
                <a:close/>
                <a:moveTo>
                  <a:pt x="1031952" y="0"/>
                </a:moveTo>
                <a:cubicBezTo>
                  <a:pt x="1085770" y="0"/>
                  <a:pt x="1129576" y="42554"/>
                  <a:pt x="1129576" y="97624"/>
                </a:cubicBezTo>
                <a:cubicBezTo>
                  <a:pt x="1129576" y="152693"/>
                  <a:pt x="1085770" y="196499"/>
                  <a:pt x="1031952" y="196499"/>
                </a:cubicBezTo>
                <a:cubicBezTo>
                  <a:pt x="976883" y="196499"/>
                  <a:pt x="933077" y="152693"/>
                  <a:pt x="933077" y="97624"/>
                </a:cubicBezTo>
                <a:cubicBezTo>
                  <a:pt x="933077" y="42554"/>
                  <a:pt x="976883" y="0"/>
                  <a:pt x="1031952" y="0"/>
                </a:cubicBezTo>
                <a:close/>
                <a:moveTo>
                  <a:pt x="405745" y="0"/>
                </a:moveTo>
                <a:cubicBezTo>
                  <a:pt x="459563" y="0"/>
                  <a:pt x="503368" y="42554"/>
                  <a:pt x="503368" y="97624"/>
                </a:cubicBezTo>
                <a:cubicBezTo>
                  <a:pt x="503368" y="152693"/>
                  <a:pt x="459563" y="196499"/>
                  <a:pt x="405745" y="196499"/>
                </a:cubicBezTo>
                <a:cubicBezTo>
                  <a:pt x="350675" y="196499"/>
                  <a:pt x="306870" y="152693"/>
                  <a:pt x="306870" y="97624"/>
                </a:cubicBezTo>
                <a:cubicBezTo>
                  <a:pt x="306870" y="42554"/>
                  <a:pt x="350675" y="0"/>
                  <a:pt x="4057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sz="3599">
              <a:latin typeface="Poppins" pitchFamily="2" charset="77"/>
            </a:endParaRPr>
          </a:p>
        </p:txBody>
      </p:sp>
      <p:sp>
        <p:nvSpPr>
          <p:cNvPr id="101" name="Freeform 320">
            <a:extLst>
              <a:ext uri="{FF2B5EF4-FFF2-40B4-BE49-F238E27FC236}">
                <a16:creationId xmlns:a16="http://schemas.microsoft.com/office/drawing/2014/main" id="{7919FD1B-2FBC-32A6-BB01-C1E85C17B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2887" y="4702378"/>
            <a:ext cx="609729" cy="527332"/>
          </a:xfrm>
          <a:custGeom>
            <a:avLst/>
            <a:gdLst>
              <a:gd name="T0" fmla="*/ 24 w 490"/>
              <a:gd name="T1" fmla="*/ 93 h 425"/>
              <a:gd name="T2" fmla="*/ 191 w 490"/>
              <a:gd name="T3" fmla="*/ 382 h 425"/>
              <a:gd name="T4" fmla="*/ 191 w 490"/>
              <a:gd name="T5" fmla="*/ 382 h 425"/>
              <a:gd name="T6" fmla="*/ 299 w 490"/>
              <a:gd name="T7" fmla="*/ 382 h 425"/>
              <a:gd name="T8" fmla="*/ 466 w 490"/>
              <a:gd name="T9" fmla="*/ 93 h 425"/>
              <a:gd name="T10" fmla="*/ 466 w 490"/>
              <a:gd name="T11" fmla="*/ 93 h 425"/>
              <a:gd name="T12" fmla="*/ 412 w 490"/>
              <a:gd name="T13" fmla="*/ 0 h 425"/>
              <a:gd name="T14" fmla="*/ 78 w 490"/>
              <a:gd name="T15" fmla="*/ 0 h 425"/>
              <a:gd name="T16" fmla="*/ 78 w 490"/>
              <a:gd name="T17" fmla="*/ 0 h 425"/>
              <a:gd name="T18" fmla="*/ 24 w 490"/>
              <a:gd name="T19" fmla="*/ 93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0" h="425">
                <a:moveTo>
                  <a:pt x="24" y="93"/>
                </a:moveTo>
                <a:lnTo>
                  <a:pt x="191" y="382"/>
                </a:lnTo>
                <a:lnTo>
                  <a:pt x="191" y="382"/>
                </a:lnTo>
                <a:cubicBezTo>
                  <a:pt x="215" y="424"/>
                  <a:pt x="275" y="424"/>
                  <a:pt x="299" y="382"/>
                </a:cubicBezTo>
                <a:lnTo>
                  <a:pt x="466" y="93"/>
                </a:lnTo>
                <a:lnTo>
                  <a:pt x="466" y="93"/>
                </a:lnTo>
                <a:cubicBezTo>
                  <a:pt x="489" y="52"/>
                  <a:pt x="459" y="0"/>
                  <a:pt x="412" y="0"/>
                </a:cubicBezTo>
                <a:lnTo>
                  <a:pt x="78" y="0"/>
                </a:lnTo>
                <a:lnTo>
                  <a:pt x="78" y="0"/>
                </a:lnTo>
                <a:cubicBezTo>
                  <a:pt x="30" y="0"/>
                  <a:pt x="0" y="52"/>
                  <a:pt x="24" y="93"/>
                </a:cubicBez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latin typeface="Poppins" pitchFamily="2" charset="7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0AA4348-B7FF-9BEB-6388-71B2C18CE996}"/>
              </a:ext>
            </a:extLst>
          </p:cNvPr>
          <p:cNvSpPr txBox="1"/>
          <p:nvPr/>
        </p:nvSpPr>
        <p:spPr>
          <a:xfrm>
            <a:off x="7985219" y="3534466"/>
            <a:ext cx="383840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spc="-3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Suspicious seller profile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1516D46-016F-9719-88EB-59B415B61268}"/>
              </a:ext>
            </a:extLst>
          </p:cNvPr>
          <p:cNvSpPr txBox="1"/>
          <p:nvPr/>
        </p:nvSpPr>
        <p:spPr>
          <a:xfrm>
            <a:off x="2665916" y="10405935"/>
            <a:ext cx="4579710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-20">
                <a:solidFill>
                  <a:srgbClr val="747993"/>
                </a:solidFill>
                <a:latin typeface="Poppins" pitchFamily="2" charset="77"/>
                <a:cs typeface="Poppins" pitchFamily="2" charset="77"/>
              </a:rPr>
              <a:t>Make a big impact with professional slides, charts, infographics and more.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CABFE24-F86C-058B-5689-EB08D1671FDF}"/>
              </a:ext>
            </a:extLst>
          </p:cNvPr>
          <p:cNvCxnSpPr>
            <a:cxnSpLocks/>
          </p:cNvCxnSpPr>
          <p:nvPr/>
        </p:nvCxnSpPr>
        <p:spPr>
          <a:xfrm>
            <a:off x="128592" y="2877177"/>
            <a:ext cx="596740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B260C7A-6D0D-6756-4C0A-494B98D72C24}"/>
              </a:ext>
            </a:extLst>
          </p:cNvPr>
          <p:cNvSpPr/>
          <p:nvPr/>
        </p:nvSpPr>
        <p:spPr>
          <a:xfrm>
            <a:off x="674697" y="4650151"/>
            <a:ext cx="4306093" cy="1693863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777A29D7-4DFE-4726-5ED6-95D9E96A237C}"/>
              </a:ext>
            </a:extLst>
          </p:cNvPr>
          <p:cNvSpPr/>
          <p:nvPr/>
        </p:nvSpPr>
        <p:spPr>
          <a:xfrm rot="5400000">
            <a:off x="5109942" y="5171984"/>
            <a:ext cx="314325" cy="4297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81EB5F-CCC2-A551-B197-1F10ADDD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56" y="1876218"/>
            <a:ext cx="5981644" cy="1159233"/>
          </a:xfrm>
          <a:prstGeom prst="rect">
            <a:avLst/>
          </a:prstGeom>
        </p:spPr>
      </p:pic>
      <p:sp>
        <p:nvSpPr>
          <p:cNvPr id="11" name="Freeform 266">
            <a:extLst>
              <a:ext uri="{FF2B5EF4-FFF2-40B4-BE49-F238E27FC236}">
                <a16:creationId xmlns:a16="http://schemas.microsoft.com/office/drawing/2014/main" id="{03C78521-33A2-321E-193D-2CE48CD50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127" y="3288488"/>
            <a:ext cx="5616404" cy="1159233"/>
          </a:xfrm>
          <a:custGeom>
            <a:avLst/>
            <a:gdLst>
              <a:gd name="T0" fmla="*/ 5165 w 5166"/>
              <a:gd name="T1" fmla="*/ 2181 h 2182"/>
              <a:gd name="T2" fmla="*/ 0 w 5166"/>
              <a:gd name="T3" fmla="*/ 2181 h 2182"/>
              <a:gd name="T4" fmla="*/ 0 w 5166"/>
              <a:gd name="T5" fmla="*/ 0 h 2182"/>
              <a:gd name="T6" fmla="*/ 5165 w 5166"/>
              <a:gd name="T7" fmla="*/ 0 h 2182"/>
              <a:gd name="T8" fmla="*/ 5165 w 5166"/>
              <a:gd name="T9" fmla="*/ 2181 h 2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6" h="2182">
                <a:moveTo>
                  <a:pt x="5165" y="2181"/>
                </a:moveTo>
                <a:lnTo>
                  <a:pt x="0" y="2181"/>
                </a:lnTo>
                <a:lnTo>
                  <a:pt x="0" y="0"/>
                </a:lnTo>
                <a:lnTo>
                  <a:pt x="5165" y="0"/>
                </a:lnTo>
                <a:lnTo>
                  <a:pt x="5165" y="2181"/>
                </a:lnTo>
              </a:path>
            </a:pathLst>
          </a:custGeom>
          <a:solidFill>
            <a:srgbClr val="13BF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>
              <a:latin typeface="Poppins" pitchFamily="2" charset="77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6F43A8B-3A35-FC1D-85A7-4DE3A1D19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7379" y="3682731"/>
            <a:ext cx="604668" cy="315623"/>
          </a:xfrm>
          <a:custGeom>
            <a:avLst/>
            <a:gdLst>
              <a:gd name="connsiteX0" fmla="*/ 61857 w 1431272"/>
              <a:gd name="connsiteY0" fmla="*/ 346796 h 740314"/>
              <a:gd name="connsiteX1" fmla="*/ 105015 w 1431272"/>
              <a:gd name="connsiteY1" fmla="*/ 365475 h 740314"/>
              <a:gd name="connsiteX2" fmla="*/ 1325321 w 1431272"/>
              <a:gd name="connsiteY2" fmla="*/ 365475 h 740314"/>
              <a:gd name="connsiteX3" fmla="*/ 1412575 w 1431272"/>
              <a:gd name="connsiteY3" fmla="*/ 365475 h 740314"/>
              <a:gd name="connsiteX4" fmla="*/ 1412575 w 1431272"/>
              <a:gd name="connsiteY4" fmla="*/ 452647 h 740314"/>
              <a:gd name="connsiteX5" fmla="*/ 715791 w 1431272"/>
              <a:gd name="connsiteY5" fmla="*/ 740314 h 740314"/>
              <a:gd name="connsiteX6" fmla="*/ 17762 w 1431272"/>
              <a:gd name="connsiteY6" fmla="*/ 452647 h 740314"/>
              <a:gd name="connsiteX7" fmla="*/ 17762 w 1431272"/>
              <a:gd name="connsiteY7" fmla="*/ 365475 h 740314"/>
              <a:gd name="connsiteX8" fmla="*/ 61857 w 1431272"/>
              <a:gd name="connsiteY8" fmla="*/ 346796 h 740314"/>
              <a:gd name="connsiteX9" fmla="*/ 1026149 w 1431272"/>
              <a:gd name="connsiteY9" fmla="*/ 0 h 740314"/>
              <a:gd name="connsiteX10" fmla="*/ 1124401 w 1431272"/>
              <a:gd name="connsiteY10" fmla="*/ 97624 h 740314"/>
              <a:gd name="connsiteX11" fmla="*/ 1026149 w 1431272"/>
              <a:gd name="connsiteY11" fmla="*/ 196499 h 740314"/>
              <a:gd name="connsiteX12" fmla="*/ 927895 w 1431272"/>
              <a:gd name="connsiteY12" fmla="*/ 97624 h 740314"/>
              <a:gd name="connsiteX13" fmla="*/ 1026149 w 1431272"/>
              <a:gd name="connsiteY13" fmla="*/ 0 h 740314"/>
              <a:gd name="connsiteX14" fmla="*/ 405437 w 1431272"/>
              <a:gd name="connsiteY14" fmla="*/ 0 h 740314"/>
              <a:gd name="connsiteX15" fmla="*/ 503689 w 1431272"/>
              <a:gd name="connsiteY15" fmla="*/ 97624 h 740314"/>
              <a:gd name="connsiteX16" fmla="*/ 405437 w 1431272"/>
              <a:gd name="connsiteY16" fmla="*/ 196499 h 740314"/>
              <a:gd name="connsiteX17" fmla="*/ 307183 w 1431272"/>
              <a:gd name="connsiteY17" fmla="*/ 97624 h 740314"/>
              <a:gd name="connsiteX18" fmla="*/ 405437 w 1431272"/>
              <a:gd name="connsiteY18" fmla="*/ 0 h 740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31272" h="740314">
                <a:moveTo>
                  <a:pt x="61857" y="346796"/>
                </a:moveTo>
                <a:cubicBezTo>
                  <a:pt x="77593" y="346796"/>
                  <a:pt x="93175" y="353022"/>
                  <a:pt x="105015" y="365475"/>
                </a:cubicBezTo>
                <a:cubicBezTo>
                  <a:pt x="441565" y="701709"/>
                  <a:pt x="988771" y="701709"/>
                  <a:pt x="1325321" y="365475"/>
                </a:cubicBezTo>
                <a:cubicBezTo>
                  <a:pt x="1349005" y="340569"/>
                  <a:pt x="1388891" y="340569"/>
                  <a:pt x="1412575" y="365475"/>
                </a:cubicBezTo>
                <a:cubicBezTo>
                  <a:pt x="1437505" y="389136"/>
                  <a:pt x="1437505" y="428986"/>
                  <a:pt x="1412575" y="452647"/>
                </a:cubicBezTo>
                <a:cubicBezTo>
                  <a:pt x="1220617" y="644425"/>
                  <a:pt x="968827" y="740314"/>
                  <a:pt x="715791" y="740314"/>
                </a:cubicBezTo>
                <a:cubicBezTo>
                  <a:pt x="462757" y="740314"/>
                  <a:pt x="210967" y="644425"/>
                  <a:pt x="17762" y="452647"/>
                </a:cubicBezTo>
                <a:cubicBezTo>
                  <a:pt x="-5921" y="428986"/>
                  <a:pt x="-5921" y="389136"/>
                  <a:pt x="17762" y="365475"/>
                </a:cubicBezTo>
                <a:cubicBezTo>
                  <a:pt x="30227" y="353022"/>
                  <a:pt x="46119" y="346796"/>
                  <a:pt x="61857" y="346796"/>
                </a:cubicBezTo>
                <a:close/>
                <a:moveTo>
                  <a:pt x="1026149" y="0"/>
                </a:moveTo>
                <a:cubicBezTo>
                  <a:pt x="1079627" y="0"/>
                  <a:pt x="1124401" y="42554"/>
                  <a:pt x="1124401" y="97624"/>
                </a:cubicBezTo>
                <a:cubicBezTo>
                  <a:pt x="1124401" y="152693"/>
                  <a:pt x="1079627" y="196499"/>
                  <a:pt x="1026149" y="196499"/>
                </a:cubicBezTo>
                <a:cubicBezTo>
                  <a:pt x="972669" y="196499"/>
                  <a:pt x="927895" y="152693"/>
                  <a:pt x="927895" y="97624"/>
                </a:cubicBezTo>
                <a:cubicBezTo>
                  <a:pt x="927895" y="42554"/>
                  <a:pt x="972669" y="0"/>
                  <a:pt x="1026149" y="0"/>
                </a:cubicBezTo>
                <a:close/>
                <a:moveTo>
                  <a:pt x="405437" y="0"/>
                </a:moveTo>
                <a:cubicBezTo>
                  <a:pt x="458915" y="0"/>
                  <a:pt x="503689" y="42554"/>
                  <a:pt x="503689" y="97624"/>
                </a:cubicBezTo>
                <a:cubicBezTo>
                  <a:pt x="503689" y="152693"/>
                  <a:pt x="458915" y="196499"/>
                  <a:pt x="405437" y="196499"/>
                </a:cubicBezTo>
                <a:cubicBezTo>
                  <a:pt x="351957" y="196499"/>
                  <a:pt x="307183" y="152693"/>
                  <a:pt x="307183" y="97624"/>
                </a:cubicBezTo>
                <a:cubicBezTo>
                  <a:pt x="307183" y="42554"/>
                  <a:pt x="351957" y="0"/>
                  <a:pt x="4054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sz="3599">
              <a:latin typeface="Poppi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1A0844-4FB5-3F54-451D-A9173B4C9738}"/>
              </a:ext>
            </a:extLst>
          </p:cNvPr>
          <p:cNvSpPr txBox="1"/>
          <p:nvPr/>
        </p:nvSpPr>
        <p:spPr>
          <a:xfrm>
            <a:off x="7265612" y="3487894"/>
            <a:ext cx="45580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spc="-3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All investigations into Real Amazon brand are complete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C10682-FD81-B6E8-D8BB-18860E02C7D7}"/>
              </a:ext>
            </a:extLst>
          </p:cNvPr>
          <p:cNvSpPr txBox="1"/>
          <p:nvPr/>
        </p:nvSpPr>
        <p:spPr>
          <a:xfrm>
            <a:off x="2665916" y="1759941"/>
            <a:ext cx="3830198" cy="9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Join tables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 kern="10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Indicate condition</a:t>
            </a:r>
            <a:endParaRPr lang="en-US" kern="10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9326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00" grpId="0" animBg="1"/>
      <p:bldP spid="101" grpId="0" animBg="1"/>
      <p:bldP spid="103" grpId="0"/>
      <p:bldP spid="7" grpId="0" animBg="1"/>
      <p:bldP spid="13" grpId="0" animBg="1"/>
      <p:bldP spid="11" grpId="0" animBg="1"/>
      <p:bldP spid="12" grpId="0" animBg="1"/>
      <p:bldP spid="15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4F8BD-883F-2F8B-DCBD-FED29E709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88C7C9-4390-D632-D8F6-20B0675B8C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225"/>
          <a:stretch/>
        </p:blipFill>
        <p:spPr>
          <a:xfrm>
            <a:off x="174504" y="4134510"/>
            <a:ext cx="6122723" cy="1851021"/>
          </a:xfrm>
          <a:prstGeom prst="rect">
            <a:avLst/>
          </a:prstGeom>
        </p:spPr>
      </p:pic>
      <p:sp>
        <p:nvSpPr>
          <p:cNvPr id="47" name="Freeform 69">
            <a:extLst>
              <a:ext uri="{FF2B5EF4-FFF2-40B4-BE49-F238E27FC236}">
                <a16:creationId xmlns:a16="http://schemas.microsoft.com/office/drawing/2014/main" id="{A3B8F03F-40C2-BA67-2FF6-CD875999B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7372350" cy="1557338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F0B66-AFC4-DD54-6ACC-4443642C9925}"/>
              </a:ext>
            </a:extLst>
          </p:cNvPr>
          <p:cNvSpPr txBox="1"/>
          <p:nvPr/>
        </p:nvSpPr>
        <p:spPr>
          <a:xfrm>
            <a:off x="0" y="291755"/>
            <a:ext cx="7215183" cy="9541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GB" sz="2800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What is the average time taken to resolve complaints?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F37AF1B-459C-E959-20A1-05720BC5A8D5}"/>
              </a:ext>
            </a:extLst>
          </p:cNvPr>
          <p:cNvSpPr txBox="1"/>
          <p:nvPr/>
        </p:nvSpPr>
        <p:spPr>
          <a:xfrm>
            <a:off x="1188715" y="1845089"/>
            <a:ext cx="147881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Logic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EE63E8-B8F3-52D0-CC3C-761CCBF7B79D}"/>
              </a:ext>
            </a:extLst>
          </p:cNvPr>
          <p:cNvSpPr txBox="1"/>
          <p:nvPr/>
        </p:nvSpPr>
        <p:spPr>
          <a:xfrm>
            <a:off x="1147771" y="2911129"/>
            <a:ext cx="1478816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Code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704E1A-0EB1-AEB9-F750-F657303AAC01}"/>
              </a:ext>
            </a:extLst>
          </p:cNvPr>
          <p:cNvSpPr txBox="1"/>
          <p:nvPr/>
        </p:nvSpPr>
        <p:spPr>
          <a:xfrm>
            <a:off x="9022568" y="698095"/>
            <a:ext cx="2326477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Result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07BD339-4B63-C69C-FA93-A3986E0B3D77}"/>
              </a:ext>
            </a:extLst>
          </p:cNvPr>
          <p:cNvCxnSpPr>
            <a:cxnSpLocks/>
          </p:cNvCxnSpPr>
          <p:nvPr/>
        </p:nvCxnSpPr>
        <p:spPr>
          <a:xfrm>
            <a:off x="6458897" y="1773322"/>
            <a:ext cx="0" cy="488096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1A2D236-7574-0D82-0E6A-F428EA0487C6}"/>
              </a:ext>
            </a:extLst>
          </p:cNvPr>
          <p:cNvGrpSpPr/>
          <p:nvPr/>
        </p:nvGrpSpPr>
        <p:grpSpPr>
          <a:xfrm>
            <a:off x="233371" y="1814164"/>
            <a:ext cx="914400" cy="914400"/>
            <a:chOff x="3457578" y="2075261"/>
            <a:chExt cx="1337038" cy="1279584"/>
          </a:xfrm>
        </p:grpSpPr>
        <p:sp>
          <p:nvSpPr>
            <p:cNvPr id="78" name="Freeform 201">
              <a:extLst>
                <a:ext uri="{FF2B5EF4-FFF2-40B4-BE49-F238E27FC236}">
                  <a16:creationId xmlns:a16="http://schemas.microsoft.com/office/drawing/2014/main" id="{6D910E1C-AEA2-6143-A3F3-BFDA4AA46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578" y="2075261"/>
              <a:ext cx="1337038" cy="1279584"/>
            </a:xfrm>
            <a:prstGeom prst="roundRect">
              <a:avLst>
                <a:gd name="adj" fmla="val 12957"/>
              </a:avLst>
            </a:prstGeom>
            <a:solidFill>
              <a:srgbClr val="FFC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4" name="Freeform 953">
              <a:extLst>
                <a:ext uri="{FF2B5EF4-FFF2-40B4-BE49-F238E27FC236}">
                  <a16:creationId xmlns:a16="http://schemas.microsoft.com/office/drawing/2014/main" id="{017051C1-ACE9-3C60-FB4F-7F90DDC9DB4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79517" y="2262374"/>
              <a:ext cx="795630" cy="864816"/>
            </a:xfrm>
            <a:custGeom>
              <a:avLst/>
              <a:gdLst>
                <a:gd name="T0" fmla="*/ 3568639 w 262269"/>
                <a:gd name="T1" fmla="*/ 4175549 h 283804"/>
                <a:gd name="T2" fmla="*/ 4565286 w 262269"/>
                <a:gd name="T3" fmla="*/ 4175549 h 283804"/>
                <a:gd name="T4" fmla="*/ 4066997 w 262269"/>
                <a:gd name="T5" fmla="*/ 3345592 h 283804"/>
                <a:gd name="T6" fmla="*/ 4066997 w 262269"/>
                <a:gd name="T7" fmla="*/ 5005413 h 283804"/>
                <a:gd name="T8" fmla="*/ 4066997 w 262269"/>
                <a:gd name="T9" fmla="*/ 3345592 h 283804"/>
                <a:gd name="T10" fmla="*/ 2728046 w 262269"/>
                <a:gd name="T11" fmla="*/ 4195985 h 283804"/>
                <a:gd name="T12" fmla="*/ 3546752 w 262269"/>
                <a:gd name="T13" fmla="*/ 5584225 h 283804"/>
                <a:gd name="T14" fmla="*/ 4063182 w 262269"/>
                <a:gd name="T15" fmla="*/ 9932289 h 283804"/>
                <a:gd name="T16" fmla="*/ 4277250 w 262269"/>
                <a:gd name="T17" fmla="*/ 9303631 h 283804"/>
                <a:gd name="T18" fmla="*/ 4478803 w 262269"/>
                <a:gd name="T19" fmla="*/ 8635707 h 283804"/>
                <a:gd name="T20" fmla="*/ 4289834 w 262269"/>
                <a:gd name="T21" fmla="*/ 7980891 h 283804"/>
                <a:gd name="T22" fmla="*/ 4289834 w 262269"/>
                <a:gd name="T23" fmla="*/ 7587963 h 283804"/>
                <a:gd name="T24" fmla="*/ 4289834 w 262269"/>
                <a:gd name="T25" fmla="*/ 7129618 h 283804"/>
                <a:gd name="T26" fmla="*/ 4629951 w 262269"/>
                <a:gd name="T27" fmla="*/ 5584225 h 283804"/>
                <a:gd name="T28" fmla="*/ 5448575 w 262269"/>
                <a:gd name="T29" fmla="*/ 4195985 h 283804"/>
                <a:gd name="T30" fmla="*/ 4088316 w 262269"/>
                <a:gd name="T31" fmla="*/ 2480391 h 283804"/>
                <a:gd name="T32" fmla="*/ 4932213 w 262269"/>
                <a:gd name="T33" fmla="*/ 5689021 h 283804"/>
                <a:gd name="T34" fmla="*/ 4881852 w 262269"/>
                <a:gd name="T35" fmla="*/ 6959374 h 283804"/>
                <a:gd name="T36" fmla="*/ 4617366 w 262269"/>
                <a:gd name="T37" fmla="*/ 7483233 h 283804"/>
                <a:gd name="T38" fmla="*/ 4806274 w 262269"/>
                <a:gd name="T39" fmla="*/ 7902291 h 283804"/>
                <a:gd name="T40" fmla="*/ 4617366 w 262269"/>
                <a:gd name="T41" fmla="*/ 8334494 h 283804"/>
                <a:gd name="T42" fmla="*/ 4844020 w 262269"/>
                <a:gd name="T43" fmla="*/ 8635707 h 283804"/>
                <a:gd name="T44" fmla="*/ 4491387 w 262269"/>
                <a:gd name="T45" fmla="*/ 9067859 h 283804"/>
                <a:gd name="T46" fmla="*/ 4831432 w 262269"/>
                <a:gd name="T47" fmla="*/ 9500086 h 283804"/>
                <a:gd name="T48" fmla="*/ 4163909 w 262269"/>
                <a:gd name="T49" fmla="*/ 10259675 h 283804"/>
                <a:gd name="T50" fmla="*/ 3949794 w 262269"/>
                <a:gd name="T51" fmla="*/ 10259675 h 283804"/>
                <a:gd name="T52" fmla="*/ 3244467 w 262269"/>
                <a:gd name="T53" fmla="*/ 9460788 h 283804"/>
                <a:gd name="T54" fmla="*/ 2438411 w 262269"/>
                <a:gd name="T55" fmla="*/ 4195985 h 283804"/>
                <a:gd name="T56" fmla="*/ 4088380 w 262269"/>
                <a:gd name="T57" fmla="*/ 1442000 h 283804"/>
                <a:gd name="T58" fmla="*/ 6748486 w 262269"/>
                <a:gd name="T59" fmla="*/ 4194607 h 283804"/>
                <a:gd name="T60" fmla="*/ 5857598 w 262269"/>
                <a:gd name="T61" fmla="*/ 6203613 h 283804"/>
                <a:gd name="T62" fmla="*/ 5744646 w 262269"/>
                <a:gd name="T63" fmla="*/ 5929663 h 283804"/>
                <a:gd name="T64" fmla="*/ 5744646 w 262269"/>
                <a:gd name="T65" fmla="*/ 2459661 h 283804"/>
                <a:gd name="T66" fmla="*/ 2419562 w 262269"/>
                <a:gd name="T67" fmla="*/ 2459661 h 283804"/>
                <a:gd name="T68" fmla="*/ 2419562 w 262269"/>
                <a:gd name="T69" fmla="*/ 5929663 h 283804"/>
                <a:gd name="T70" fmla="*/ 2206223 w 262269"/>
                <a:gd name="T71" fmla="*/ 6151428 h 283804"/>
                <a:gd name="T72" fmla="*/ 2206223 w 262269"/>
                <a:gd name="T73" fmla="*/ 2250892 h 283804"/>
                <a:gd name="T74" fmla="*/ 4066300 w 262269"/>
                <a:gd name="T75" fmla="*/ 0 h 283804"/>
                <a:gd name="T76" fmla="*/ 8960908 w 262269"/>
                <a:gd name="T77" fmla="*/ 5625981 h 283804"/>
                <a:gd name="T78" fmla="*/ 8873084 w 262269"/>
                <a:gd name="T79" fmla="*/ 6552747 h 283804"/>
                <a:gd name="T80" fmla="*/ 8132602 w 262269"/>
                <a:gd name="T81" fmla="*/ 8393271 h 283804"/>
                <a:gd name="T82" fmla="*/ 6212453 w 262269"/>
                <a:gd name="T83" fmla="*/ 9398358 h 283804"/>
                <a:gd name="T84" fmla="*/ 6061790 w 262269"/>
                <a:gd name="T85" fmla="*/ 10312070 h 283804"/>
                <a:gd name="T86" fmla="*/ 5911210 w 262269"/>
                <a:gd name="T87" fmla="*/ 9398358 h 283804"/>
                <a:gd name="T88" fmla="*/ 7831383 w 262269"/>
                <a:gd name="T89" fmla="*/ 8341017 h 283804"/>
                <a:gd name="T90" fmla="*/ 7906695 w 262269"/>
                <a:gd name="T91" fmla="*/ 6683297 h 283804"/>
                <a:gd name="T92" fmla="*/ 8847984 w 262269"/>
                <a:gd name="T93" fmla="*/ 6122004 h 283804"/>
                <a:gd name="T94" fmla="*/ 7843990 w 262269"/>
                <a:gd name="T95" fmla="*/ 4255366 h 283804"/>
                <a:gd name="T96" fmla="*/ 4066300 w 262269"/>
                <a:gd name="T97" fmla="*/ 313303 h 283804"/>
                <a:gd name="T98" fmla="*/ 803229 w 262269"/>
                <a:gd name="T99" fmla="*/ 6161132 h 283804"/>
                <a:gd name="T100" fmla="*/ 1192297 w 262269"/>
                <a:gd name="T101" fmla="*/ 6839936 h 283804"/>
                <a:gd name="T102" fmla="*/ 2120958 w 262269"/>
                <a:gd name="T103" fmla="*/ 10142404 h 283804"/>
                <a:gd name="T104" fmla="*/ 1819759 w 262269"/>
                <a:gd name="T105" fmla="*/ 10155464 h 283804"/>
                <a:gd name="T106" fmla="*/ 941245 w 262269"/>
                <a:gd name="T107" fmla="*/ 7009651 h 283804"/>
                <a:gd name="T108" fmla="*/ 539667 w 262269"/>
                <a:gd name="T109" fmla="*/ 6330841 h 283804"/>
                <a:gd name="T110" fmla="*/ 4066300 w 262269"/>
                <a:gd name="T111" fmla="*/ 0 h 2838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62269" h="283804">
                  <a:moveTo>
                    <a:pt x="116503" y="100640"/>
                  </a:moveTo>
                  <a:cubicBezTo>
                    <a:pt x="108651" y="100640"/>
                    <a:pt x="102227" y="107064"/>
                    <a:pt x="102227" y="114916"/>
                  </a:cubicBezTo>
                  <a:cubicBezTo>
                    <a:pt x="102227" y="123124"/>
                    <a:pt x="108651" y="129191"/>
                    <a:pt x="116503" y="129191"/>
                  </a:cubicBezTo>
                  <a:cubicBezTo>
                    <a:pt x="124354" y="129191"/>
                    <a:pt x="130778" y="123124"/>
                    <a:pt x="130778" y="114916"/>
                  </a:cubicBezTo>
                  <a:cubicBezTo>
                    <a:pt x="130778" y="107064"/>
                    <a:pt x="124354" y="100640"/>
                    <a:pt x="116503" y="100640"/>
                  </a:cubicBezTo>
                  <a:close/>
                  <a:moveTo>
                    <a:pt x="116503" y="92075"/>
                  </a:moveTo>
                  <a:cubicBezTo>
                    <a:pt x="129351" y="92075"/>
                    <a:pt x="139343" y="102425"/>
                    <a:pt x="139343" y="114916"/>
                  </a:cubicBezTo>
                  <a:cubicBezTo>
                    <a:pt x="139343" y="127407"/>
                    <a:pt x="129351" y="137756"/>
                    <a:pt x="116503" y="137756"/>
                  </a:cubicBezTo>
                  <a:cubicBezTo>
                    <a:pt x="104012" y="137756"/>
                    <a:pt x="93662" y="127407"/>
                    <a:pt x="93662" y="114916"/>
                  </a:cubicBezTo>
                  <a:cubicBezTo>
                    <a:pt x="93662" y="102425"/>
                    <a:pt x="104012" y="92075"/>
                    <a:pt x="116503" y="92075"/>
                  </a:cubicBezTo>
                  <a:close/>
                  <a:moveTo>
                    <a:pt x="117114" y="76913"/>
                  </a:moveTo>
                  <a:cubicBezTo>
                    <a:pt x="95828" y="76913"/>
                    <a:pt x="78148" y="94214"/>
                    <a:pt x="78148" y="115480"/>
                  </a:cubicBezTo>
                  <a:cubicBezTo>
                    <a:pt x="78148" y="130258"/>
                    <a:pt x="86446" y="143233"/>
                    <a:pt x="99435" y="150082"/>
                  </a:cubicBezTo>
                  <a:cubicBezTo>
                    <a:pt x="100879" y="150802"/>
                    <a:pt x="101600" y="152605"/>
                    <a:pt x="101600" y="153686"/>
                  </a:cubicBezTo>
                  <a:lnTo>
                    <a:pt x="101600" y="258572"/>
                  </a:lnTo>
                  <a:lnTo>
                    <a:pt x="116393" y="273350"/>
                  </a:lnTo>
                  <a:lnTo>
                    <a:pt x="127938" y="261456"/>
                  </a:lnTo>
                  <a:lnTo>
                    <a:pt x="122526" y="256049"/>
                  </a:lnTo>
                  <a:cubicBezTo>
                    <a:pt x="119279" y="252445"/>
                    <a:pt x="119279" y="247038"/>
                    <a:pt x="122526" y="243794"/>
                  </a:cubicBezTo>
                  <a:lnTo>
                    <a:pt x="128299" y="237667"/>
                  </a:lnTo>
                  <a:lnTo>
                    <a:pt x="122887" y="232261"/>
                  </a:lnTo>
                  <a:cubicBezTo>
                    <a:pt x="119640" y="228656"/>
                    <a:pt x="119640" y="223250"/>
                    <a:pt x="122887" y="219645"/>
                  </a:cubicBezTo>
                  <a:lnTo>
                    <a:pt x="128299" y="214239"/>
                  </a:lnTo>
                  <a:lnTo>
                    <a:pt x="122887" y="208832"/>
                  </a:lnTo>
                  <a:cubicBezTo>
                    <a:pt x="121083" y="207391"/>
                    <a:pt x="120362" y="204868"/>
                    <a:pt x="120362" y="202705"/>
                  </a:cubicBezTo>
                  <a:cubicBezTo>
                    <a:pt x="120362" y="200182"/>
                    <a:pt x="121083" y="198019"/>
                    <a:pt x="122887" y="196217"/>
                  </a:cubicBezTo>
                  <a:lnTo>
                    <a:pt x="132629" y="186846"/>
                  </a:lnTo>
                  <a:lnTo>
                    <a:pt x="132629" y="153686"/>
                  </a:lnTo>
                  <a:cubicBezTo>
                    <a:pt x="132629" y="152605"/>
                    <a:pt x="133711" y="150802"/>
                    <a:pt x="134793" y="150082"/>
                  </a:cubicBezTo>
                  <a:cubicBezTo>
                    <a:pt x="148143" y="143233"/>
                    <a:pt x="156080" y="130258"/>
                    <a:pt x="156080" y="115480"/>
                  </a:cubicBezTo>
                  <a:cubicBezTo>
                    <a:pt x="156080" y="94214"/>
                    <a:pt x="138762" y="76913"/>
                    <a:pt x="117114" y="76913"/>
                  </a:cubicBezTo>
                  <a:close/>
                  <a:moveTo>
                    <a:pt x="117114" y="68263"/>
                  </a:moveTo>
                  <a:cubicBezTo>
                    <a:pt x="143092" y="68263"/>
                    <a:pt x="164739" y="89168"/>
                    <a:pt x="164739" y="115480"/>
                  </a:cubicBezTo>
                  <a:cubicBezTo>
                    <a:pt x="164739" y="132420"/>
                    <a:pt x="155720" y="147919"/>
                    <a:pt x="141288" y="156569"/>
                  </a:cubicBezTo>
                  <a:lnTo>
                    <a:pt x="141288" y="188648"/>
                  </a:lnTo>
                  <a:cubicBezTo>
                    <a:pt x="141288" y="189729"/>
                    <a:pt x="140927" y="190811"/>
                    <a:pt x="139845" y="191532"/>
                  </a:cubicBezTo>
                  <a:lnTo>
                    <a:pt x="129021" y="202345"/>
                  </a:lnTo>
                  <a:lnTo>
                    <a:pt x="132268" y="205949"/>
                  </a:lnTo>
                  <a:lnTo>
                    <a:pt x="137680" y="211355"/>
                  </a:lnTo>
                  <a:cubicBezTo>
                    <a:pt x="139123" y="212797"/>
                    <a:pt x="139123" y="215681"/>
                    <a:pt x="137680" y="217483"/>
                  </a:cubicBezTo>
                  <a:lnTo>
                    <a:pt x="129021" y="225773"/>
                  </a:lnTo>
                  <a:lnTo>
                    <a:pt x="132268" y="229377"/>
                  </a:lnTo>
                  <a:lnTo>
                    <a:pt x="137680" y="234423"/>
                  </a:lnTo>
                  <a:cubicBezTo>
                    <a:pt x="138401" y="235504"/>
                    <a:pt x="138762" y="236586"/>
                    <a:pt x="138762" y="237667"/>
                  </a:cubicBezTo>
                  <a:cubicBezTo>
                    <a:pt x="138762" y="238748"/>
                    <a:pt x="138401" y="239830"/>
                    <a:pt x="137680" y="240551"/>
                  </a:cubicBezTo>
                  <a:lnTo>
                    <a:pt x="128660" y="249561"/>
                  </a:lnTo>
                  <a:lnTo>
                    <a:pt x="137319" y="258572"/>
                  </a:lnTo>
                  <a:cubicBezTo>
                    <a:pt x="138041" y="259293"/>
                    <a:pt x="138401" y="260374"/>
                    <a:pt x="138401" y="261456"/>
                  </a:cubicBezTo>
                  <a:cubicBezTo>
                    <a:pt x="138401" y="262537"/>
                    <a:pt x="138041" y="263618"/>
                    <a:pt x="137319" y="264700"/>
                  </a:cubicBezTo>
                  <a:lnTo>
                    <a:pt x="119279" y="282361"/>
                  </a:lnTo>
                  <a:cubicBezTo>
                    <a:pt x="118558" y="283082"/>
                    <a:pt x="117475" y="283803"/>
                    <a:pt x="116393" y="283803"/>
                  </a:cubicBezTo>
                  <a:cubicBezTo>
                    <a:pt x="115310" y="283803"/>
                    <a:pt x="113867" y="283082"/>
                    <a:pt x="113146" y="282361"/>
                  </a:cubicBezTo>
                  <a:lnTo>
                    <a:pt x="94384" y="263618"/>
                  </a:lnTo>
                  <a:cubicBezTo>
                    <a:pt x="93663" y="262537"/>
                    <a:pt x="92941" y="261816"/>
                    <a:pt x="92941" y="260374"/>
                  </a:cubicBezTo>
                  <a:lnTo>
                    <a:pt x="92941" y="156569"/>
                  </a:lnTo>
                  <a:cubicBezTo>
                    <a:pt x="78870" y="147919"/>
                    <a:pt x="69850" y="132420"/>
                    <a:pt x="69850" y="115480"/>
                  </a:cubicBezTo>
                  <a:cubicBezTo>
                    <a:pt x="69850" y="89168"/>
                    <a:pt x="90776" y="68263"/>
                    <a:pt x="117114" y="68263"/>
                  </a:cubicBezTo>
                  <a:close/>
                  <a:moveTo>
                    <a:pt x="117116" y="39688"/>
                  </a:moveTo>
                  <a:cubicBezTo>
                    <a:pt x="137604" y="39688"/>
                    <a:pt x="156294" y="47586"/>
                    <a:pt x="170671" y="61947"/>
                  </a:cubicBezTo>
                  <a:cubicBezTo>
                    <a:pt x="185049" y="76308"/>
                    <a:pt x="193316" y="95337"/>
                    <a:pt x="193316" y="115442"/>
                  </a:cubicBezTo>
                  <a:cubicBezTo>
                    <a:pt x="193316" y="135907"/>
                    <a:pt x="185049" y="154935"/>
                    <a:pt x="170671" y="169296"/>
                  </a:cubicBezTo>
                  <a:cubicBezTo>
                    <a:pt x="169953" y="170014"/>
                    <a:pt x="168874" y="170732"/>
                    <a:pt x="167796" y="170732"/>
                  </a:cubicBezTo>
                  <a:cubicBezTo>
                    <a:pt x="166718" y="170732"/>
                    <a:pt x="165639" y="170014"/>
                    <a:pt x="164561" y="169296"/>
                  </a:cubicBezTo>
                  <a:cubicBezTo>
                    <a:pt x="163123" y="167501"/>
                    <a:pt x="163123" y="164988"/>
                    <a:pt x="164561" y="163193"/>
                  </a:cubicBezTo>
                  <a:cubicBezTo>
                    <a:pt x="177501" y="150268"/>
                    <a:pt x="184689" y="133393"/>
                    <a:pt x="184689" y="115442"/>
                  </a:cubicBezTo>
                  <a:cubicBezTo>
                    <a:pt x="184689" y="97491"/>
                    <a:pt x="177501" y="80617"/>
                    <a:pt x="164561" y="67692"/>
                  </a:cubicBezTo>
                  <a:cubicBezTo>
                    <a:pt x="151981" y="55126"/>
                    <a:pt x="135088" y="48305"/>
                    <a:pt x="117116" y="48305"/>
                  </a:cubicBezTo>
                  <a:cubicBezTo>
                    <a:pt x="99144" y="48305"/>
                    <a:pt x="82250" y="55126"/>
                    <a:pt x="69311" y="67692"/>
                  </a:cubicBezTo>
                  <a:cubicBezTo>
                    <a:pt x="56730" y="80617"/>
                    <a:pt x="49542" y="97491"/>
                    <a:pt x="49542" y="115442"/>
                  </a:cubicBezTo>
                  <a:cubicBezTo>
                    <a:pt x="49542" y="133393"/>
                    <a:pt x="56730" y="150268"/>
                    <a:pt x="69311" y="163193"/>
                  </a:cubicBezTo>
                  <a:cubicBezTo>
                    <a:pt x="71108" y="164988"/>
                    <a:pt x="71108" y="167501"/>
                    <a:pt x="69311" y="169296"/>
                  </a:cubicBezTo>
                  <a:cubicBezTo>
                    <a:pt x="67873" y="171091"/>
                    <a:pt x="64997" y="171091"/>
                    <a:pt x="63200" y="169296"/>
                  </a:cubicBezTo>
                  <a:cubicBezTo>
                    <a:pt x="49182" y="154935"/>
                    <a:pt x="41275" y="135907"/>
                    <a:pt x="41275" y="115442"/>
                  </a:cubicBezTo>
                  <a:cubicBezTo>
                    <a:pt x="41275" y="95337"/>
                    <a:pt x="49182" y="76308"/>
                    <a:pt x="63200" y="61947"/>
                  </a:cubicBezTo>
                  <a:cubicBezTo>
                    <a:pt x="77578" y="47586"/>
                    <a:pt x="96628" y="39688"/>
                    <a:pt x="117116" y="39688"/>
                  </a:cubicBezTo>
                  <a:close/>
                  <a:moveTo>
                    <a:pt x="116483" y="0"/>
                  </a:moveTo>
                  <a:cubicBezTo>
                    <a:pt x="180837" y="0"/>
                    <a:pt x="232966" y="51731"/>
                    <a:pt x="233326" y="116036"/>
                  </a:cubicBezTo>
                  <a:cubicBezTo>
                    <a:pt x="233685" y="118192"/>
                    <a:pt x="238359" y="132921"/>
                    <a:pt x="256694" y="154835"/>
                  </a:cubicBezTo>
                  <a:cubicBezTo>
                    <a:pt x="259211" y="157709"/>
                    <a:pt x="263166" y="163457"/>
                    <a:pt x="262087" y="170282"/>
                  </a:cubicBezTo>
                  <a:cubicBezTo>
                    <a:pt x="261368" y="173156"/>
                    <a:pt x="259930" y="177108"/>
                    <a:pt x="254178" y="180341"/>
                  </a:cubicBezTo>
                  <a:cubicBezTo>
                    <a:pt x="246268" y="185011"/>
                    <a:pt x="237281" y="188604"/>
                    <a:pt x="232966" y="190759"/>
                  </a:cubicBezTo>
                  <a:cubicBezTo>
                    <a:pt x="233685" y="198303"/>
                    <a:pt x="235483" y="217703"/>
                    <a:pt x="232966" y="230995"/>
                  </a:cubicBezTo>
                  <a:cubicBezTo>
                    <a:pt x="229731" y="246442"/>
                    <a:pt x="203486" y="248957"/>
                    <a:pt x="188386" y="248957"/>
                  </a:cubicBezTo>
                  <a:cubicBezTo>
                    <a:pt x="184432" y="248957"/>
                    <a:pt x="177961" y="250035"/>
                    <a:pt x="177961" y="258657"/>
                  </a:cubicBezTo>
                  <a:lnTo>
                    <a:pt x="177961" y="279134"/>
                  </a:lnTo>
                  <a:cubicBezTo>
                    <a:pt x="177961" y="281648"/>
                    <a:pt x="175803" y="283804"/>
                    <a:pt x="173646" y="283804"/>
                  </a:cubicBezTo>
                  <a:cubicBezTo>
                    <a:pt x="171130" y="283804"/>
                    <a:pt x="169332" y="281648"/>
                    <a:pt x="169332" y="279134"/>
                  </a:cubicBezTo>
                  <a:lnTo>
                    <a:pt x="169332" y="258657"/>
                  </a:lnTo>
                  <a:cubicBezTo>
                    <a:pt x="169332" y="247520"/>
                    <a:pt x="176522" y="240335"/>
                    <a:pt x="188386" y="240335"/>
                  </a:cubicBezTo>
                  <a:cubicBezTo>
                    <a:pt x="208879" y="240335"/>
                    <a:pt x="223259" y="235665"/>
                    <a:pt x="224338" y="229558"/>
                  </a:cubicBezTo>
                  <a:cubicBezTo>
                    <a:pt x="227214" y="214110"/>
                    <a:pt x="223979" y="188604"/>
                    <a:pt x="223979" y="188604"/>
                  </a:cubicBezTo>
                  <a:cubicBezTo>
                    <a:pt x="223619" y="186448"/>
                    <a:pt x="224698" y="184652"/>
                    <a:pt x="226495" y="183934"/>
                  </a:cubicBezTo>
                  <a:cubicBezTo>
                    <a:pt x="226855" y="183934"/>
                    <a:pt x="239438" y="178904"/>
                    <a:pt x="249864" y="172797"/>
                  </a:cubicBezTo>
                  <a:cubicBezTo>
                    <a:pt x="253099" y="171001"/>
                    <a:pt x="253459" y="169205"/>
                    <a:pt x="253459" y="168486"/>
                  </a:cubicBezTo>
                  <a:cubicBezTo>
                    <a:pt x="254178" y="165971"/>
                    <a:pt x="252021" y="162379"/>
                    <a:pt x="250223" y="160223"/>
                  </a:cubicBezTo>
                  <a:cubicBezTo>
                    <a:pt x="228652" y="134717"/>
                    <a:pt x="224698" y="117833"/>
                    <a:pt x="224698" y="117114"/>
                  </a:cubicBezTo>
                  <a:lnTo>
                    <a:pt x="224698" y="116396"/>
                  </a:lnTo>
                  <a:cubicBezTo>
                    <a:pt x="224698" y="56761"/>
                    <a:pt x="176163" y="8622"/>
                    <a:pt x="116483" y="8622"/>
                  </a:cubicBezTo>
                  <a:cubicBezTo>
                    <a:pt x="57163" y="8622"/>
                    <a:pt x="8628" y="56761"/>
                    <a:pt x="8628" y="116396"/>
                  </a:cubicBezTo>
                  <a:cubicBezTo>
                    <a:pt x="8628" y="135076"/>
                    <a:pt x="13661" y="153757"/>
                    <a:pt x="23009" y="169564"/>
                  </a:cubicBezTo>
                  <a:cubicBezTo>
                    <a:pt x="23009" y="169923"/>
                    <a:pt x="23009" y="169923"/>
                    <a:pt x="23009" y="169923"/>
                  </a:cubicBezTo>
                  <a:cubicBezTo>
                    <a:pt x="26604" y="176030"/>
                    <a:pt x="30199" y="182137"/>
                    <a:pt x="34154" y="188245"/>
                  </a:cubicBezTo>
                  <a:cubicBezTo>
                    <a:pt x="40985" y="199022"/>
                    <a:pt x="47096" y="209081"/>
                    <a:pt x="51051" y="217703"/>
                  </a:cubicBezTo>
                  <a:cubicBezTo>
                    <a:pt x="60039" y="237461"/>
                    <a:pt x="60398" y="277697"/>
                    <a:pt x="60758" y="279134"/>
                  </a:cubicBezTo>
                  <a:cubicBezTo>
                    <a:pt x="60758" y="281648"/>
                    <a:pt x="58601" y="283804"/>
                    <a:pt x="56444" y="283804"/>
                  </a:cubicBezTo>
                  <a:cubicBezTo>
                    <a:pt x="53927" y="283804"/>
                    <a:pt x="52130" y="281648"/>
                    <a:pt x="52130" y="279493"/>
                  </a:cubicBezTo>
                  <a:cubicBezTo>
                    <a:pt x="52130" y="279134"/>
                    <a:pt x="51410" y="239257"/>
                    <a:pt x="43142" y="221295"/>
                  </a:cubicBezTo>
                  <a:cubicBezTo>
                    <a:pt x="39546" y="213033"/>
                    <a:pt x="33435" y="203333"/>
                    <a:pt x="26963" y="192915"/>
                  </a:cubicBezTo>
                  <a:cubicBezTo>
                    <a:pt x="23009" y="186808"/>
                    <a:pt x="19054" y="180341"/>
                    <a:pt x="15818" y="174593"/>
                  </a:cubicBezTo>
                  <a:cubicBezTo>
                    <a:pt x="15818" y="174234"/>
                    <a:pt x="15818" y="174234"/>
                    <a:pt x="15459" y="174234"/>
                  </a:cubicBezTo>
                  <a:cubicBezTo>
                    <a:pt x="5752" y="156990"/>
                    <a:pt x="0" y="136873"/>
                    <a:pt x="0" y="116396"/>
                  </a:cubicBezTo>
                  <a:cubicBezTo>
                    <a:pt x="0" y="52090"/>
                    <a:pt x="52489" y="0"/>
                    <a:pt x="1164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B949493-1618-CA26-7FCF-57014539DA63}"/>
              </a:ext>
            </a:extLst>
          </p:cNvPr>
          <p:cNvGrpSpPr/>
          <p:nvPr/>
        </p:nvGrpSpPr>
        <p:grpSpPr>
          <a:xfrm>
            <a:off x="254122" y="2958187"/>
            <a:ext cx="914400" cy="914400"/>
            <a:chOff x="2904275" y="4814190"/>
            <a:chExt cx="1243008" cy="1239040"/>
          </a:xfrm>
        </p:grpSpPr>
        <p:sp>
          <p:nvSpPr>
            <p:cNvPr id="79" name="Freeform 201">
              <a:extLst>
                <a:ext uri="{FF2B5EF4-FFF2-40B4-BE49-F238E27FC236}">
                  <a16:creationId xmlns:a16="http://schemas.microsoft.com/office/drawing/2014/main" id="{3D147C83-0218-E5DF-08E7-4388DEB42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4275" y="4814190"/>
              <a:ext cx="1243008" cy="1239040"/>
            </a:xfrm>
            <a:prstGeom prst="roundRect">
              <a:avLst>
                <a:gd name="adj" fmla="val 12957"/>
              </a:avLst>
            </a:prstGeom>
            <a:solidFill>
              <a:srgbClr val="FF7E79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5" name="Freeform 1045">
              <a:extLst>
                <a:ext uri="{FF2B5EF4-FFF2-40B4-BE49-F238E27FC236}">
                  <a16:creationId xmlns:a16="http://schemas.microsoft.com/office/drawing/2014/main" id="{63BF65C4-BDAA-604E-A847-9DF5995A6F8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01394" y="5080749"/>
              <a:ext cx="705922" cy="705922"/>
            </a:xfrm>
            <a:custGeom>
              <a:avLst/>
              <a:gdLst>
                <a:gd name="T0" fmla="*/ 3118372 w 283803"/>
                <a:gd name="T1" fmla="*/ 9273577 h 283804"/>
                <a:gd name="T2" fmla="*/ 2999075 w 283803"/>
                <a:gd name="T3" fmla="*/ 7902478 h 283804"/>
                <a:gd name="T4" fmla="*/ 2999075 w 283803"/>
                <a:gd name="T5" fmla="*/ 8234742 h 283804"/>
                <a:gd name="T6" fmla="*/ 2181851 w 283803"/>
                <a:gd name="T7" fmla="*/ 7902478 h 283804"/>
                <a:gd name="T8" fmla="*/ 1095911 w 283803"/>
                <a:gd name="T9" fmla="*/ 8068648 h 283804"/>
                <a:gd name="T10" fmla="*/ 8292236 w 283803"/>
                <a:gd name="T11" fmla="*/ 7784571 h 283804"/>
                <a:gd name="T12" fmla="*/ 9128374 w 283803"/>
                <a:gd name="T13" fmla="*/ 7475515 h 283804"/>
                <a:gd name="T14" fmla="*/ 6259951 w 283803"/>
                <a:gd name="T15" fmla="*/ 7475515 h 283804"/>
                <a:gd name="T16" fmla="*/ 7109393 w 283803"/>
                <a:gd name="T17" fmla="*/ 7784571 h 283804"/>
                <a:gd name="T18" fmla="*/ 8557626 w 283803"/>
                <a:gd name="T19" fmla="*/ 6921906 h 283804"/>
                <a:gd name="T20" fmla="*/ 8862900 w 283803"/>
                <a:gd name="T21" fmla="*/ 8351077 h 283804"/>
                <a:gd name="T22" fmla="*/ 8557626 w 283803"/>
                <a:gd name="T23" fmla="*/ 6921906 h 283804"/>
                <a:gd name="T24" fmla="*/ 7427965 w 283803"/>
                <a:gd name="T25" fmla="*/ 7784571 h 283804"/>
                <a:gd name="T26" fmla="*/ 5941424 w 283803"/>
                <a:gd name="T27" fmla="*/ 7475515 h 283804"/>
                <a:gd name="T28" fmla="*/ 2351148 w 283803"/>
                <a:gd name="T29" fmla="*/ 7165902 h 283804"/>
                <a:gd name="T30" fmla="*/ 2185030 w 283803"/>
                <a:gd name="T31" fmla="*/ 6287391 h 283804"/>
                <a:gd name="T32" fmla="*/ 1262085 w 283803"/>
                <a:gd name="T33" fmla="*/ 7255145 h 283804"/>
                <a:gd name="T34" fmla="*/ 3151827 w 283803"/>
                <a:gd name="T35" fmla="*/ 5710597 h 283804"/>
                <a:gd name="T36" fmla="*/ 2999567 w 283803"/>
                <a:gd name="T37" fmla="*/ 7168064 h 283804"/>
                <a:gd name="T38" fmla="*/ 4312451 w 283803"/>
                <a:gd name="T39" fmla="*/ 5451914 h 283804"/>
                <a:gd name="T40" fmla="*/ 3980174 w 283803"/>
                <a:gd name="T41" fmla="*/ 5451914 h 283804"/>
                <a:gd name="T42" fmla="*/ 8292236 w 283803"/>
                <a:gd name="T43" fmla="*/ 5747843 h 283804"/>
                <a:gd name="T44" fmla="*/ 9128374 w 283803"/>
                <a:gd name="T45" fmla="*/ 5429271 h 283804"/>
                <a:gd name="T46" fmla="*/ 6259951 w 283803"/>
                <a:gd name="T47" fmla="*/ 5429271 h 283804"/>
                <a:gd name="T48" fmla="*/ 7109393 w 283803"/>
                <a:gd name="T49" fmla="*/ 5747843 h 283804"/>
                <a:gd name="T50" fmla="*/ 8557626 w 283803"/>
                <a:gd name="T51" fmla="*/ 4845311 h 283804"/>
                <a:gd name="T52" fmla="*/ 8862900 w 283803"/>
                <a:gd name="T53" fmla="*/ 6331767 h 283804"/>
                <a:gd name="T54" fmla="*/ 8557626 w 283803"/>
                <a:gd name="T55" fmla="*/ 4845311 h 283804"/>
                <a:gd name="T56" fmla="*/ 7427965 w 283803"/>
                <a:gd name="T57" fmla="*/ 5747843 h 283804"/>
                <a:gd name="T58" fmla="*/ 5941424 w 283803"/>
                <a:gd name="T59" fmla="*/ 5429271 h 283804"/>
                <a:gd name="T60" fmla="*/ 3274922 w 283803"/>
                <a:gd name="T61" fmla="*/ 4528072 h 283804"/>
                <a:gd name="T62" fmla="*/ 1252616 w 283803"/>
                <a:gd name="T63" fmla="*/ 4383857 h 283804"/>
                <a:gd name="T64" fmla="*/ 9750301 w 283803"/>
                <a:gd name="T65" fmla="*/ 8941475 h 283804"/>
                <a:gd name="T66" fmla="*/ 1252352 w 283803"/>
                <a:gd name="T67" fmla="*/ 3345592 h 283804"/>
                <a:gd name="T68" fmla="*/ 1252352 w 283803"/>
                <a:gd name="T69" fmla="*/ 3677775 h 283804"/>
                <a:gd name="T70" fmla="*/ 9520164 w 283803"/>
                <a:gd name="T71" fmla="*/ 3181401 h 283804"/>
                <a:gd name="T72" fmla="*/ 9270972 w 283803"/>
                <a:gd name="T73" fmla="*/ 3394358 h 283804"/>
                <a:gd name="T74" fmla="*/ 7822809 w 283803"/>
                <a:gd name="T75" fmla="*/ 3181401 h 283804"/>
                <a:gd name="T76" fmla="*/ 7609869 w 283803"/>
                <a:gd name="T77" fmla="*/ 3394358 h 283804"/>
                <a:gd name="T78" fmla="*/ 8696452 w 283803"/>
                <a:gd name="T79" fmla="*/ 3280984 h 283804"/>
                <a:gd name="T80" fmla="*/ 5567910 w 283803"/>
                <a:gd name="T81" fmla="*/ 2597653 h 283804"/>
                <a:gd name="T82" fmla="*/ 10011726 w 283803"/>
                <a:gd name="T83" fmla="*/ 2858738 h 283804"/>
                <a:gd name="T84" fmla="*/ 4154891 w 283803"/>
                <a:gd name="T85" fmla="*/ 2249619 h 283804"/>
                <a:gd name="T86" fmla="*/ 2941884 w 283803"/>
                <a:gd name="T87" fmla="*/ 2415698 h 283804"/>
                <a:gd name="T88" fmla="*/ 2467067 w 283803"/>
                <a:gd name="T89" fmla="*/ 2415698 h 283804"/>
                <a:gd name="T90" fmla="*/ 1255753 w 283803"/>
                <a:gd name="T91" fmla="*/ 2249619 h 283804"/>
                <a:gd name="T92" fmla="*/ 5371807 w 283803"/>
                <a:gd name="T93" fmla="*/ 1239980 h 283804"/>
                <a:gd name="T94" fmla="*/ 993395 w 283803"/>
                <a:gd name="T95" fmla="*/ 313303 h 283804"/>
                <a:gd name="T96" fmla="*/ 7240845 w 283803"/>
                <a:gd name="T97" fmla="*/ 9985798 h 283804"/>
                <a:gd name="T98" fmla="*/ 5005832 w 283803"/>
                <a:gd name="T99" fmla="*/ 8693476 h 283804"/>
                <a:gd name="T100" fmla="*/ 7920500 w 283803"/>
                <a:gd name="T101" fmla="*/ 978943 h 283804"/>
                <a:gd name="T102" fmla="*/ 5371807 w 283803"/>
                <a:gd name="T103" fmla="*/ 1553288 h 283804"/>
                <a:gd name="T104" fmla="*/ 993395 w 283803"/>
                <a:gd name="T105" fmla="*/ 313303 h 283804"/>
                <a:gd name="T106" fmla="*/ 8234169 w 283803"/>
                <a:gd name="T107" fmla="*/ 2284392 h 283804"/>
                <a:gd name="T108" fmla="*/ 9750301 w 283803"/>
                <a:gd name="T109" fmla="*/ 9267823 h 283804"/>
                <a:gd name="T110" fmla="*/ 993395 w 283803"/>
                <a:gd name="T111" fmla="*/ 10312070 h 2838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3803" h="283804">
                  <a:moveTo>
                    <a:pt x="34471" y="246063"/>
                  </a:moveTo>
                  <a:lnTo>
                    <a:pt x="85819" y="246063"/>
                  </a:lnTo>
                  <a:cubicBezTo>
                    <a:pt x="88333" y="246063"/>
                    <a:pt x="90128" y="248261"/>
                    <a:pt x="90128" y="250826"/>
                  </a:cubicBezTo>
                  <a:cubicBezTo>
                    <a:pt x="90128" y="253024"/>
                    <a:pt x="88333" y="255222"/>
                    <a:pt x="85819" y="255222"/>
                  </a:cubicBezTo>
                  <a:lnTo>
                    <a:pt x="34471" y="255222"/>
                  </a:lnTo>
                  <a:cubicBezTo>
                    <a:pt x="31958" y="255222"/>
                    <a:pt x="30162" y="253024"/>
                    <a:pt x="30162" y="250826"/>
                  </a:cubicBezTo>
                  <a:cubicBezTo>
                    <a:pt x="30162" y="248261"/>
                    <a:pt x="31958" y="246063"/>
                    <a:pt x="34471" y="246063"/>
                  </a:cubicBezTo>
                  <a:close/>
                  <a:moveTo>
                    <a:pt x="82536" y="217488"/>
                  </a:moveTo>
                  <a:lnTo>
                    <a:pt x="114314" y="217488"/>
                  </a:lnTo>
                  <a:cubicBezTo>
                    <a:pt x="116505" y="217488"/>
                    <a:pt x="118697" y="219774"/>
                    <a:pt x="118697" y="222060"/>
                  </a:cubicBezTo>
                  <a:cubicBezTo>
                    <a:pt x="118697" y="224346"/>
                    <a:pt x="116505" y="226632"/>
                    <a:pt x="114314" y="226632"/>
                  </a:cubicBezTo>
                  <a:lnTo>
                    <a:pt x="82536" y="226632"/>
                  </a:lnTo>
                  <a:cubicBezTo>
                    <a:pt x="79979" y="226632"/>
                    <a:pt x="77787" y="224346"/>
                    <a:pt x="77787" y="222060"/>
                  </a:cubicBezTo>
                  <a:cubicBezTo>
                    <a:pt x="77787" y="219774"/>
                    <a:pt x="79979" y="217488"/>
                    <a:pt x="82536" y="217488"/>
                  </a:cubicBezTo>
                  <a:close/>
                  <a:moveTo>
                    <a:pt x="34483" y="217488"/>
                  </a:moveTo>
                  <a:lnTo>
                    <a:pt x="60047" y="217488"/>
                  </a:lnTo>
                  <a:cubicBezTo>
                    <a:pt x="62567" y="217488"/>
                    <a:pt x="64727" y="219774"/>
                    <a:pt x="64727" y="222060"/>
                  </a:cubicBezTo>
                  <a:cubicBezTo>
                    <a:pt x="64727" y="224346"/>
                    <a:pt x="62567" y="226632"/>
                    <a:pt x="60047" y="226632"/>
                  </a:cubicBezTo>
                  <a:lnTo>
                    <a:pt x="34483" y="226632"/>
                  </a:lnTo>
                  <a:cubicBezTo>
                    <a:pt x="31963" y="226632"/>
                    <a:pt x="30162" y="224346"/>
                    <a:pt x="30162" y="222060"/>
                  </a:cubicBezTo>
                  <a:cubicBezTo>
                    <a:pt x="30162" y="219774"/>
                    <a:pt x="31963" y="217488"/>
                    <a:pt x="34483" y="217488"/>
                  </a:cubicBezTo>
                  <a:close/>
                  <a:moveTo>
                    <a:pt x="235512" y="198650"/>
                  </a:moveTo>
                  <a:cubicBezTo>
                    <a:pt x="231129" y="198650"/>
                    <a:pt x="228207" y="202194"/>
                    <a:pt x="228207" y="205737"/>
                  </a:cubicBezTo>
                  <a:lnTo>
                    <a:pt x="228207" y="214242"/>
                  </a:lnTo>
                  <a:cubicBezTo>
                    <a:pt x="228207" y="218494"/>
                    <a:pt x="231129" y="221329"/>
                    <a:pt x="235512" y="221329"/>
                  </a:cubicBezTo>
                  <a:lnTo>
                    <a:pt x="243913" y="221329"/>
                  </a:lnTo>
                  <a:cubicBezTo>
                    <a:pt x="247931" y="221329"/>
                    <a:pt x="251219" y="218494"/>
                    <a:pt x="251219" y="214242"/>
                  </a:cubicBezTo>
                  <a:lnTo>
                    <a:pt x="251219" y="205737"/>
                  </a:lnTo>
                  <a:cubicBezTo>
                    <a:pt x="251219" y="202194"/>
                    <a:pt x="247931" y="198650"/>
                    <a:pt x="243913" y="198650"/>
                  </a:cubicBezTo>
                  <a:lnTo>
                    <a:pt x="235512" y="198650"/>
                  </a:lnTo>
                  <a:close/>
                  <a:moveTo>
                    <a:pt x="179584" y="198650"/>
                  </a:moveTo>
                  <a:cubicBezTo>
                    <a:pt x="175566" y="198650"/>
                    <a:pt x="172279" y="202194"/>
                    <a:pt x="172279" y="205737"/>
                  </a:cubicBezTo>
                  <a:lnTo>
                    <a:pt x="172279" y="214242"/>
                  </a:lnTo>
                  <a:cubicBezTo>
                    <a:pt x="172279" y="218494"/>
                    <a:pt x="175566" y="221329"/>
                    <a:pt x="179584" y="221329"/>
                  </a:cubicBezTo>
                  <a:lnTo>
                    <a:pt x="188350" y="221329"/>
                  </a:lnTo>
                  <a:cubicBezTo>
                    <a:pt x="192368" y="221329"/>
                    <a:pt x="195656" y="218494"/>
                    <a:pt x="195656" y="214242"/>
                  </a:cubicBezTo>
                  <a:lnTo>
                    <a:pt x="195656" y="205737"/>
                  </a:lnTo>
                  <a:cubicBezTo>
                    <a:pt x="195656" y="202194"/>
                    <a:pt x="192368" y="198650"/>
                    <a:pt x="188350" y="198650"/>
                  </a:cubicBezTo>
                  <a:lnTo>
                    <a:pt x="179584" y="198650"/>
                  </a:lnTo>
                  <a:close/>
                  <a:moveTo>
                    <a:pt x="235512" y="190500"/>
                  </a:moveTo>
                  <a:lnTo>
                    <a:pt x="243913" y="190500"/>
                  </a:lnTo>
                  <a:cubicBezTo>
                    <a:pt x="253045" y="190500"/>
                    <a:pt x="259985" y="197233"/>
                    <a:pt x="259985" y="205737"/>
                  </a:cubicBezTo>
                  <a:lnTo>
                    <a:pt x="259985" y="214242"/>
                  </a:lnTo>
                  <a:cubicBezTo>
                    <a:pt x="259985" y="222746"/>
                    <a:pt x="253045" y="229834"/>
                    <a:pt x="243913" y="229834"/>
                  </a:cubicBezTo>
                  <a:lnTo>
                    <a:pt x="235512" y="229834"/>
                  </a:lnTo>
                  <a:cubicBezTo>
                    <a:pt x="226381" y="229834"/>
                    <a:pt x="219075" y="222746"/>
                    <a:pt x="219075" y="214242"/>
                  </a:cubicBezTo>
                  <a:lnTo>
                    <a:pt x="219075" y="205737"/>
                  </a:lnTo>
                  <a:cubicBezTo>
                    <a:pt x="219075" y="197233"/>
                    <a:pt x="226381" y="190500"/>
                    <a:pt x="235512" y="190500"/>
                  </a:cubicBezTo>
                  <a:close/>
                  <a:moveTo>
                    <a:pt x="179584" y="190500"/>
                  </a:moveTo>
                  <a:lnTo>
                    <a:pt x="188350" y="190500"/>
                  </a:lnTo>
                  <a:cubicBezTo>
                    <a:pt x="197117" y="190500"/>
                    <a:pt x="204422" y="197233"/>
                    <a:pt x="204422" y="205737"/>
                  </a:cubicBezTo>
                  <a:lnTo>
                    <a:pt x="204422" y="214242"/>
                  </a:lnTo>
                  <a:cubicBezTo>
                    <a:pt x="204422" y="222746"/>
                    <a:pt x="197117" y="229834"/>
                    <a:pt x="188350" y="229834"/>
                  </a:cubicBezTo>
                  <a:lnTo>
                    <a:pt x="179584" y="229834"/>
                  </a:lnTo>
                  <a:cubicBezTo>
                    <a:pt x="170818" y="229834"/>
                    <a:pt x="163512" y="222746"/>
                    <a:pt x="163512" y="214242"/>
                  </a:cubicBezTo>
                  <a:lnTo>
                    <a:pt x="163512" y="205737"/>
                  </a:lnTo>
                  <a:cubicBezTo>
                    <a:pt x="163512" y="197233"/>
                    <a:pt x="170818" y="190500"/>
                    <a:pt x="179584" y="190500"/>
                  </a:cubicBezTo>
                  <a:close/>
                  <a:moveTo>
                    <a:pt x="60134" y="173038"/>
                  </a:moveTo>
                  <a:cubicBezTo>
                    <a:pt x="62801" y="173038"/>
                    <a:pt x="64706" y="175236"/>
                    <a:pt x="64706" y="177434"/>
                  </a:cubicBezTo>
                  <a:lnTo>
                    <a:pt x="64706" y="197217"/>
                  </a:lnTo>
                  <a:cubicBezTo>
                    <a:pt x="64706" y="199415"/>
                    <a:pt x="62801" y="201247"/>
                    <a:pt x="60134" y="201247"/>
                  </a:cubicBezTo>
                  <a:cubicBezTo>
                    <a:pt x="57467" y="201247"/>
                    <a:pt x="55562" y="199415"/>
                    <a:pt x="55562" y="197217"/>
                  </a:cubicBezTo>
                  <a:lnTo>
                    <a:pt x="55562" y="177434"/>
                  </a:lnTo>
                  <a:cubicBezTo>
                    <a:pt x="55562" y="175236"/>
                    <a:pt x="57467" y="173038"/>
                    <a:pt x="60134" y="173038"/>
                  </a:cubicBezTo>
                  <a:close/>
                  <a:moveTo>
                    <a:pt x="34734" y="161925"/>
                  </a:moveTo>
                  <a:cubicBezTo>
                    <a:pt x="37020" y="161925"/>
                    <a:pt x="39306" y="163689"/>
                    <a:pt x="39306" y="166158"/>
                  </a:cubicBezTo>
                  <a:lnTo>
                    <a:pt x="39306" y="195792"/>
                  </a:lnTo>
                  <a:cubicBezTo>
                    <a:pt x="39306" y="197908"/>
                    <a:pt x="37020" y="199672"/>
                    <a:pt x="34734" y="199672"/>
                  </a:cubicBezTo>
                  <a:cubicBezTo>
                    <a:pt x="32067" y="199672"/>
                    <a:pt x="30162" y="197908"/>
                    <a:pt x="30162" y="195792"/>
                  </a:cubicBezTo>
                  <a:lnTo>
                    <a:pt x="30162" y="166158"/>
                  </a:lnTo>
                  <a:cubicBezTo>
                    <a:pt x="30162" y="163689"/>
                    <a:pt x="32067" y="161925"/>
                    <a:pt x="34734" y="161925"/>
                  </a:cubicBezTo>
                  <a:close/>
                  <a:moveTo>
                    <a:pt x="86741" y="157163"/>
                  </a:moveTo>
                  <a:cubicBezTo>
                    <a:pt x="89408" y="157163"/>
                    <a:pt x="91694" y="158970"/>
                    <a:pt x="91694" y="161500"/>
                  </a:cubicBezTo>
                  <a:lnTo>
                    <a:pt x="91694" y="197276"/>
                  </a:lnTo>
                  <a:cubicBezTo>
                    <a:pt x="91694" y="199445"/>
                    <a:pt x="89408" y="201252"/>
                    <a:pt x="86741" y="201252"/>
                  </a:cubicBezTo>
                  <a:cubicBezTo>
                    <a:pt x="84455" y="201252"/>
                    <a:pt x="82550" y="199445"/>
                    <a:pt x="82550" y="197276"/>
                  </a:cubicBezTo>
                  <a:lnTo>
                    <a:pt x="82550" y="161500"/>
                  </a:lnTo>
                  <a:cubicBezTo>
                    <a:pt x="82550" y="158970"/>
                    <a:pt x="84455" y="157163"/>
                    <a:pt x="86741" y="157163"/>
                  </a:cubicBezTo>
                  <a:close/>
                  <a:moveTo>
                    <a:pt x="114109" y="146050"/>
                  </a:moveTo>
                  <a:cubicBezTo>
                    <a:pt x="116395" y="146050"/>
                    <a:pt x="118681" y="147866"/>
                    <a:pt x="118681" y="150045"/>
                  </a:cubicBezTo>
                  <a:lnTo>
                    <a:pt x="118681" y="197255"/>
                  </a:lnTo>
                  <a:cubicBezTo>
                    <a:pt x="118681" y="199434"/>
                    <a:pt x="116395" y="201250"/>
                    <a:pt x="114109" y="201250"/>
                  </a:cubicBezTo>
                  <a:cubicBezTo>
                    <a:pt x="111823" y="201250"/>
                    <a:pt x="109537" y="199434"/>
                    <a:pt x="109537" y="197255"/>
                  </a:cubicBezTo>
                  <a:lnTo>
                    <a:pt x="109537" y="150045"/>
                  </a:lnTo>
                  <a:cubicBezTo>
                    <a:pt x="109537" y="147866"/>
                    <a:pt x="111823" y="146050"/>
                    <a:pt x="114109" y="146050"/>
                  </a:cubicBezTo>
                  <a:close/>
                  <a:moveTo>
                    <a:pt x="235512" y="142116"/>
                  </a:moveTo>
                  <a:cubicBezTo>
                    <a:pt x="231129" y="142116"/>
                    <a:pt x="228207" y="145404"/>
                    <a:pt x="228207" y="149422"/>
                  </a:cubicBezTo>
                  <a:lnTo>
                    <a:pt x="228207" y="158188"/>
                  </a:lnTo>
                  <a:cubicBezTo>
                    <a:pt x="228207" y="162206"/>
                    <a:pt x="231129" y="165493"/>
                    <a:pt x="235512" y="165493"/>
                  </a:cubicBezTo>
                  <a:lnTo>
                    <a:pt x="243913" y="165493"/>
                  </a:lnTo>
                  <a:cubicBezTo>
                    <a:pt x="247931" y="165493"/>
                    <a:pt x="251219" y="162206"/>
                    <a:pt x="251219" y="158188"/>
                  </a:cubicBezTo>
                  <a:lnTo>
                    <a:pt x="251219" y="149422"/>
                  </a:lnTo>
                  <a:cubicBezTo>
                    <a:pt x="251219" y="145404"/>
                    <a:pt x="247931" y="142116"/>
                    <a:pt x="243913" y="142116"/>
                  </a:cubicBezTo>
                  <a:lnTo>
                    <a:pt x="235512" y="142116"/>
                  </a:lnTo>
                  <a:close/>
                  <a:moveTo>
                    <a:pt x="179584" y="142116"/>
                  </a:moveTo>
                  <a:cubicBezTo>
                    <a:pt x="175566" y="142116"/>
                    <a:pt x="172279" y="145404"/>
                    <a:pt x="172279" y="149422"/>
                  </a:cubicBezTo>
                  <a:lnTo>
                    <a:pt x="172279" y="158188"/>
                  </a:lnTo>
                  <a:cubicBezTo>
                    <a:pt x="172279" y="162206"/>
                    <a:pt x="175566" y="165493"/>
                    <a:pt x="179584" y="165493"/>
                  </a:cubicBezTo>
                  <a:lnTo>
                    <a:pt x="188350" y="165493"/>
                  </a:lnTo>
                  <a:cubicBezTo>
                    <a:pt x="192368" y="165493"/>
                    <a:pt x="195656" y="162206"/>
                    <a:pt x="195656" y="158188"/>
                  </a:cubicBezTo>
                  <a:lnTo>
                    <a:pt x="195656" y="149422"/>
                  </a:lnTo>
                  <a:cubicBezTo>
                    <a:pt x="195656" y="145404"/>
                    <a:pt x="192368" y="142116"/>
                    <a:pt x="188350" y="142116"/>
                  </a:cubicBezTo>
                  <a:lnTo>
                    <a:pt x="179584" y="142116"/>
                  </a:lnTo>
                  <a:close/>
                  <a:moveTo>
                    <a:pt x="235512" y="133350"/>
                  </a:moveTo>
                  <a:lnTo>
                    <a:pt x="243913" y="133350"/>
                  </a:lnTo>
                  <a:cubicBezTo>
                    <a:pt x="253045" y="133350"/>
                    <a:pt x="259985" y="140655"/>
                    <a:pt x="259985" y="149422"/>
                  </a:cubicBezTo>
                  <a:lnTo>
                    <a:pt x="259985" y="158188"/>
                  </a:lnTo>
                  <a:cubicBezTo>
                    <a:pt x="259985" y="166954"/>
                    <a:pt x="253045" y="174260"/>
                    <a:pt x="243913" y="174260"/>
                  </a:cubicBezTo>
                  <a:lnTo>
                    <a:pt x="235512" y="174260"/>
                  </a:lnTo>
                  <a:cubicBezTo>
                    <a:pt x="226381" y="174260"/>
                    <a:pt x="219075" y="166954"/>
                    <a:pt x="219075" y="158188"/>
                  </a:cubicBezTo>
                  <a:lnTo>
                    <a:pt x="219075" y="149422"/>
                  </a:lnTo>
                  <a:cubicBezTo>
                    <a:pt x="219075" y="140655"/>
                    <a:pt x="226381" y="133350"/>
                    <a:pt x="235512" y="133350"/>
                  </a:cubicBezTo>
                  <a:close/>
                  <a:moveTo>
                    <a:pt x="179584" y="133350"/>
                  </a:moveTo>
                  <a:lnTo>
                    <a:pt x="188350" y="133350"/>
                  </a:lnTo>
                  <a:cubicBezTo>
                    <a:pt x="197117" y="133350"/>
                    <a:pt x="204422" y="140655"/>
                    <a:pt x="204422" y="149422"/>
                  </a:cubicBezTo>
                  <a:lnTo>
                    <a:pt x="204422" y="158188"/>
                  </a:lnTo>
                  <a:cubicBezTo>
                    <a:pt x="204422" y="166954"/>
                    <a:pt x="197117" y="174260"/>
                    <a:pt x="188350" y="174260"/>
                  </a:cubicBezTo>
                  <a:lnTo>
                    <a:pt x="179584" y="174260"/>
                  </a:lnTo>
                  <a:cubicBezTo>
                    <a:pt x="170818" y="174260"/>
                    <a:pt x="163512" y="166954"/>
                    <a:pt x="163512" y="158188"/>
                  </a:cubicBezTo>
                  <a:lnTo>
                    <a:pt x="163512" y="149422"/>
                  </a:lnTo>
                  <a:cubicBezTo>
                    <a:pt x="163512" y="140655"/>
                    <a:pt x="170818" y="133350"/>
                    <a:pt x="179584" y="133350"/>
                  </a:cubicBezTo>
                  <a:close/>
                  <a:moveTo>
                    <a:pt x="34471" y="120650"/>
                  </a:moveTo>
                  <a:lnTo>
                    <a:pt x="85819" y="120650"/>
                  </a:lnTo>
                  <a:cubicBezTo>
                    <a:pt x="88333" y="120650"/>
                    <a:pt x="90128" y="122304"/>
                    <a:pt x="90128" y="124619"/>
                  </a:cubicBezTo>
                  <a:cubicBezTo>
                    <a:pt x="90128" y="126603"/>
                    <a:pt x="88333" y="128257"/>
                    <a:pt x="85819" y="128257"/>
                  </a:cubicBezTo>
                  <a:lnTo>
                    <a:pt x="34471" y="128257"/>
                  </a:lnTo>
                  <a:cubicBezTo>
                    <a:pt x="31958" y="128257"/>
                    <a:pt x="30162" y="126603"/>
                    <a:pt x="30162" y="124619"/>
                  </a:cubicBezTo>
                  <a:cubicBezTo>
                    <a:pt x="30162" y="122304"/>
                    <a:pt x="31958" y="120650"/>
                    <a:pt x="34471" y="120650"/>
                  </a:cubicBezTo>
                  <a:close/>
                  <a:moveTo>
                    <a:pt x="146398" y="117473"/>
                  </a:moveTo>
                  <a:lnTo>
                    <a:pt x="146398" y="239257"/>
                  </a:lnTo>
                  <a:cubicBezTo>
                    <a:pt x="146398" y="243209"/>
                    <a:pt x="149635" y="246083"/>
                    <a:pt x="153232" y="246083"/>
                  </a:cubicBezTo>
                  <a:lnTo>
                    <a:pt x="268335" y="246083"/>
                  </a:lnTo>
                  <a:cubicBezTo>
                    <a:pt x="272292" y="246083"/>
                    <a:pt x="275529" y="243209"/>
                    <a:pt x="275529" y="239257"/>
                  </a:cubicBezTo>
                  <a:lnTo>
                    <a:pt x="275529" y="117473"/>
                  </a:lnTo>
                  <a:lnTo>
                    <a:pt x="146398" y="117473"/>
                  </a:lnTo>
                  <a:close/>
                  <a:moveTo>
                    <a:pt x="34464" y="92075"/>
                  </a:moveTo>
                  <a:lnTo>
                    <a:pt x="114402" y="92075"/>
                  </a:lnTo>
                  <a:cubicBezTo>
                    <a:pt x="116553" y="92075"/>
                    <a:pt x="118704" y="93980"/>
                    <a:pt x="118704" y="96647"/>
                  </a:cubicBezTo>
                  <a:cubicBezTo>
                    <a:pt x="118704" y="98933"/>
                    <a:pt x="116553" y="101219"/>
                    <a:pt x="114402" y="101219"/>
                  </a:cubicBezTo>
                  <a:lnTo>
                    <a:pt x="34464" y="101219"/>
                  </a:lnTo>
                  <a:cubicBezTo>
                    <a:pt x="31955" y="101219"/>
                    <a:pt x="30162" y="98933"/>
                    <a:pt x="30162" y="96647"/>
                  </a:cubicBezTo>
                  <a:cubicBezTo>
                    <a:pt x="30162" y="93980"/>
                    <a:pt x="31955" y="92075"/>
                    <a:pt x="34464" y="92075"/>
                  </a:cubicBezTo>
                  <a:close/>
                  <a:moveTo>
                    <a:pt x="255143" y="87557"/>
                  </a:moveTo>
                  <a:cubicBezTo>
                    <a:pt x="257048" y="85725"/>
                    <a:pt x="260096" y="85725"/>
                    <a:pt x="262001" y="87557"/>
                  </a:cubicBezTo>
                  <a:cubicBezTo>
                    <a:pt x="262763" y="88289"/>
                    <a:pt x="263144" y="89388"/>
                    <a:pt x="263144" y="90487"/>
                  </a:cubicBezTo>
                  <a:cubicBezTo>
                    <a:pt x="263144" y="91586"/>
                    <a:pt x="262763" y="92686"/>
                    <a:pt x="262001" y="93418"/>
                  </a:cubicBezTo>
                  <a:cubicBezTo>
                    <a:pt x="260858" y="94517"/>
                    <a:pt x="259715" y="94884"/>
                    <a:pt x="258572" y="94884"/>
                  </a:cubicBezTo>
                  <a:cubicBezTo>
                    <a:pt x="257429" y="94884"/>
                    <a:pt x="256286" y="94517"/>
                    <a:pt x="255143" y="93418"/>
                  </a:cubicBezTo>
                  <a:cubicBezTo>
                    <a:pt x="254381" y="92686"/>
                    <a:pt x="254000" y="91586"/>
                    <a:pt x="254000" y="90487"/>
                  </a:cubicBezTo>
                  <a:cubicBezTo>
                    <a:pt x="254000" y="89388"/>
                    <a:pt x="254381" y="88289"/>
                    <a:pt x="255143" y="87557"/>
                  </a:cubicBezTo>
                  <a:close/>
                  <a:moveTo>
                    <a:pt x="209428" y="87557"/>
                  </a:moveTo>
                  <a:cubicBezTo>
                    <a:pt x="210893" y="85725"/>
                    <a:pt x="213824" y="85725"/>
                    <a:pt x="215289" y="87557"/>
                  </a:cubicBezTo>
                  <a:cubicBezTo>
                    <a:pt x="216388" y="88289"/>
                    <a:pt x="217121" y="89388"/>
                    <a:pt x="217121" y="90487"/>
                  </a:cubicBezTo>
                  <a:cubicBezTo>
                    <a:pt x="217121" y="91586"/>
                    <a:pt x="216388" y="92686"/>
                    <a:pt x="215656" y="93418"/>
                  </a:cubicBezTo>
                  <a:cubicBezTo>
                    <a:pt x="214923" y="94517"/>
                    <a:pt x="213457" y="94884"/>
                    <a:pt x="212358" y="94884"/>
                  </a:cubicBezTo>
                  <a:cubicBezTo>
                    <a:pt x="211259" y="94884"/>
                    <a:pt x="210160" y="94517"/>
                    <a:pt x="209428" y="93418"/>
                  </a:cubicBezTo>
                  <a:cubicBezTo>
                    <a:pt x="208695" y="92686"/>
                    <a:pt x="207962" y="91586"/>
                    <a:pt x="207962" y="90487"/>
                  </a:cubicBezTo>
                  <a:cubicBezTo>
                    <a:pt x="207962" y="89388"/>
                    <a:pt x="208695" y="88289"/>
                    <a:pt x="209428" y="87557"/>
                  </a:cubicBezTo>
                  <a:close/>
                  <a:moveTo>
                    <a:pt x="234759" y="85725"/>
                  </a:moveTo>
                  <a:cubicBezTo>
                    <a:pt x="237426" y="85725"/>
                    <a:pt x="239331" y="88011"/>
                    <a:pt x="239331" y="90297"/>
                  </a:cubicBezTo>
                  <a:cubicBezTo>
                    <a:pt x="239331" y="92583"/>
                    <a:pt x="237426" y="94869"/>
                    <a:pt x="234759" y="94869"/>
                  </a:cubicBezTo>
                  <a:cubicBezTo>
                    <a:pt x="232092" y="94869"/>
                    <a:pt x="230187" y="92583"/>
                    <a:pt x="230187" y="90297"/>
                  </a:cubicBezTo>
                  <a:cubicBezTo>
                    <a:pt x="230187" y="88011"/>
                    <a:pt x="232092" y="85725"/>
                    <a:pt x="234759" y="85725"/>
                  </a:cubicBezTo>
                  <a:close/>
                  <a:moveTo>
                    <a:pt x="153232" y="71490"/>
                  </a:moveTo>
                  <a:cubicBezTo>
                    <a:pt x="149635" y="71490"/>
                    <a:pt x="146398" y="74723"/>
                    <a:pt x="146398" y="78675"/>
                  </a:cubicBezTo>
                  <a:lnTo>
                    <a:pt x="146398" y="108851"/>
                  </a:lnTo>
                  <a:lnTo>
                    <a:pt x="275529" y="108851"/>
                  </a:lnTo>
                  <a:lnTo>
                    <a:pt x="275529" y="78675"/>
                  </a:lnTo>
                  <a:cubicBezTo>
                    <a:pt x="275529" y="74723"/>
                    <a:pt x="272292" y="71490"/>
                    <a:pt x="268335" y="71490"/>
                  </a:cubicBezTo>
                  <a:lnTo>
                    <a:pt x="153232" y="71490"/>
                  </a:lnTo>
                  <a:close/>
                  <a:moveTo>
                    <a:pt x="85317" y="61913"/>
                  </a:moveTo>
                  <a:lnTo>
                    <a:pt x="114345" y="61913"/>
                  </a:lnTo>
                  <a:cubicBezTo>
                    <a:pt x="116522" y="61913"/>
                    <a:pt x="118699" y="63818"/>
                    <a:pt x="118699" y="66485"/>
                  </a:cubicBezTo>
                  <a:cubicBezTo>
                    <a:pt x="118699" y="69152"/>
                    <a:pt x="116522" y="71057"/>
                    <a:pt x="114345" y="71057"/>
                  </a:cubicBezTo>
                  <a:lnTo>
                    <a:pt x="85317" y="71057"/>
                  </a:lnTo>
                  <a:cubicBezTo>
                    <a:pt x="83139" y="71057"/>
                    <a:pt x="80962" y="69152"/>
                    <a:pt x="80962" y="66485"/>
                  </a:cubicBezTo>
                  <a:cubicBezTo>
                    <a:pt x="80962" y="63818"/>
                    <a:pt x="83139" y="61913"/>
                    <a:pt x="85317" y="61913"/>
                  </a:cubicBezTo>
                  <a:close/>
                  <a:moveTo>
                    <a:pt x="34558" y="61913"/>
                  </a:moveTo>
                  <a:lnTo>
                    <a:pt x="63500" y="61913"/>
                  </a:lnTo>
                  <a:cubicBezTo>
                    <a:pt x="66064" y="61913"/>
                    <a:pt x="67896" y="63818"/>
                    <a:pt x="67896" y="66485"/>
                  </a:cubicBezTo>
                  <a:cubicBezTo>
                    <a:pt x="67896" y="69152"/>
                    <a:pt x="66064" y="71057"/>
                    <a:pt x="63500" y="71057"/>
                  </a:cubicBezTo>
                  <a:lnTo>
                    <a:pt x="34558" y="71057"/>
                  </a:lnTo>
                  <a:cubicBezTo>
                    <a:pt x="31994" y="71057"/>
                    <a:pt x="30162" y="69152"/>
                    <a:pt x="30162" y="66485"/>
                  </a:cubicBezTo>
                  <a:cubicBezTo>
                    <a:pt x="30162" y="63818"/>
                    <a:pt x="31994" y="61913"/>
                    <a:pt x="34558" y="61913"/>
                  </a:cubicBezTo>
                  <a:close/>
                  <a:moveTo>
                    <a:pt x="65825" y="8622"/>
                  </a:moveTo>
                  <a:lnTo>
                    <a:pt x="65825" y="21555"/>
                  </a:lnTo>
                  <a:cubicBezTo>
                    <a:pt x="65825" y="28380"/>
                    <a:pt x="71580" y="34128"/>
                    <a:pt x="78774" y="34128"/>
                  </a:cubicBezTo>
                  <a:lnTo>
                    <a:pt x="147836" y="34128"/>
                  </a:lnTo>
                  <a:cubicBezTo>
                    <a:pt x="155030" y="34128"/>
                    <a:pt x="160426" y="28380"/>
                    <a:pt x="160426" y="21555"/>
                  </a:cubicBezTo>
                  <a:lnTo>
                    <a:pt x="160426" y="8622"/>
                  </a:lnTo>
                  <a:lnTo>
                    <a:pt x="65825" y="8622"/>
                  </a:lnTo>
                  <a:close/>
                  <a:moveTo>
                    <a:pt x="27337" y="8622"/>
                  </a:moveTo>
                  <a:cubicBezTo>
                    <a:pt x="16906" y="8622"/>
                    <a:pt x="8633" y="16525"/>
                    <a:pt x="8633" y="26943"/>
                  </a:cubicBezTo>
                  <a:lnTo>
                    <a:pt x="8633" y="256501"/>
                  </a:lnTo>
                  <a:cubicBezTo>
                    <a:pt x="8633" y="266919"/>
                    <a:pt x="16906" y="274823"/>
                    <a:pt x="27337" y="274823"/>
                  </a:cubicBezTo>
                  <a:lnTo>
                    <a:pt x="199273" y="274823"/>
                  </a:lnTo>
                  <a:cubicBezTo>
                    <a:pt x="209705" y="274823"/>
                    <a:pt x="217978" y="266919"/>
                    <a:pt x="217978" y="256501"/>
                  </a:cubicBezTo>
                  <a:lnTo>
                    <a:pt x="217978" y="255064"/>
                  </a:lnTo>
                  <a:lnTo>
                    <a:pt x="153232" y="255064"/>
                  </a:lnTo>
                  <a:cubicBezTo>
                    <a:pt x="144599" y="255064"/>
                    <a:pt x="137765" y="247879"/>
                    <a:pt x="137765" y="239257"/>
                  </a:cubicBezTo>
                  <a:lnTo>
                    <a:pt x="137765" y="78675"/>
                  </a:lnTo>
                  <a:cubicBezTo>
                    <a:pt x="137765" y="70053"/>
                    <a:pt x="144599" y="62868"/>
                    <a:pt x="153232" y="62868"/>
                  </a:cubicBezTo>
                  <a:lnTo>
                    <a:pt x="217978" y="62868"/>
                  </a:lnTo>
                  <a:lnTo>
                    <a:pt x="217978" y="26943"/>
                  </a:lnTo>
                  <a:cubicBezTo>
                    <a:pt x="217978" y="16525"/>
                    <a:pt x="209705" y="8622"/>
                    <a:pt x="199273" y="8622"/>
                  </a:cubicBezTo>
                  <a:lnTo>
                    <a:pt x="169418" y="8622"/>
                  </a:lnTo>
                  <a:lnTo>
                    <a:pt x="169418" y="21555"/>
                  </a:lnTo>
                  <a:cubicBezTo>
                    <a:pt x="169418" y="33410"/>
                    <a:pt x="159347" y="42750"/>
                    <a:pt x="147836" y="42750"/>
                  </a:cubicBezTo>
                  <a:lnTo>
                    <a:pt x="78774" y="42750"/>
                  </a:lnTo>
                  <a:cubicBezTo>
                    <a:pt x="66904" y="42750"/>
                    <a:pt x="57192" y="33410"/>
                    <a:pt x="57192" y="21555"/>
                  </a:cubicBezTo>
                  <a:lnTo>
                    <a:pt x="57192" y="8622"/>
                  </a:lnTo>
                  <a:lnTo>
                    <a:pt x="27337" y="8622"/>
                  </a:lnTo>
                  <a:close/>
                  <a:moveTo>
                    <a:pt x="27337" y="0"/>
                  </a:moveTo>
                  <a:lnTo>
                    <a:pt x="199273" y="0"/>
                  </a:lnTo>
                  <a:cubicBezTo>
                    <a:pt x="214381" y="0"/>
                    <a:pt x="226610" y="12214"/>
                    <a:pt x="226610" y="26943"/>
                  </a:cubicBezTo>
                  <a:lnTo>
                    <a:pt x="226610" y="62868"/>
                  </a:lnTo>
                  <a:lnTo>
                    <a:pt x="268335" y="62868"/>
                  </a:lnTo>
                  <a:cubicBezTo>
                    <a:pt x="276968" y="62868"/>
                    <a:pt x="283803" y="70053"/>
                    <a:pt x="283803" y="78675"/>
                  </a:cubicBezTo>
                  <a:lnTo>
                    <a:pt x="283803" y="239257"/>
                  </a:lnTo>
                  <a:cubicBezTo>
                    <a:pt x="283803" y="247879"/>
                    <a:pt x="276968" y="255064"/>
                    <a:pt x="268335" y="255064"/>
                  </a:cubicBezTo>
                  <a:lnTo>
                    <a:pt x="226610" y="255064"/>
                  </a:lnTo>
                  <a:lnTo>
                    <a:pt x="226610" y="256501"/>
                  </a:lnTo>
                  <a:cubicBezTo>
                    <a:pt x="226610" y="271230"/>
                    <a:pt x="214381" y="283804"/>
                    <a:pt x="199273" y="283804"/>
                  </a:cubicBezTo>
                  <a:lnTo>
                    <a:pt x="27337" y="283804"/>
                  </a:lnTo>
                  <a:cubicBezTo>
                    <a:pt x="12230" y="283804"/>
                    <a:pt x="0" y="271230"/>
                    <a:pt x="0" y="256501"/>
                  </a:cubicBezTo>
                  <a:lnTo>
                    <a:pt x="0" y="26943"/>
                  </a:lnTo>
                  <a:cubicBezTo>
                    <a:pt x="0" y="12214"/>
                    <a:pt x="12230" y="0"/>
                    <a:pt x="273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E046B1C-9AA8-3D51-47D2-B70F0222550B}"/>
              </a:ext>
            </a:extLst>
          </p:cNvPr>
          <p:cNvGrpSpPr/>
          <p:nvPr/>
        </p:nvGrpSpPr>
        <p:grpSpPr>
          <a:xfrm>
            <a:off x="8508216" y="495396"/>
            <a:ext cx="914400" cy="914400"/>
            <a:chOff x="7884321" y="3030071"/>
            <a:chExt cx="914400" cy="914400"/>
          </a:xfrm>
        </p:grpSpPr>
        <p:sp>
          <p:nvSpPr>
            <p:cNvPr id="76" name="Freeform 201">
              <a:extLst>
                <a:ext uri="{FF2B5EF4-FFF2-40B4-BE49-F238E27FC236}">
                  <a16:creationId xmlns:a16="http://schemas.microsoft.com/office/drawing/2014/main" id="{08AC2294-04C2-1C71-15C2-380FFB732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21" y="3030071"/>
              <a:ext cx="914400" cy="914400"/>
            </a:xfrm>
            <a:prstGeom prst="roundRect">
              <a:avLst>
                <a:gd name="adj" fmla="val 12957"/>
              </a:avLst>
            </a:prstGeom>
            <a:solidFill>
              <a:srgbClr val="0070C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7" name="Freeform 945">
              <a:extLst>
                <a:ext uri="{FF2B5EF4-FFF2-40B4-BE49-F238E27FC236}">
                  <a16:creationId xmlns:a16="http://schemas.microsoft.com/office/drawing/2014/main" id="{976DE39F-46B2-F8C2-60F9-43268A0A331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71876" y="3151982"/>
              <a:ext cx="539290" cy="670578"/>
            </a:xfrm>
            <a:custGeom>
              <a:avLst/>
              <a:gdLst>
                <a:gd name="T0" fmla="*/ 2101988 w 232462"/>
                <a:gd name="T1" fmla="*/ 10163840 h 289974"/>
                <a:gd name="T2" fmla="*/ 6629133 w 232462"/>
                <a:gd name="T3" fmla="*/ 10163840 h 289974"/>
                <a:gd name="T4" fmla="*/ 6952460 w 232462"/>
                <a:gd name="T5" fmla="*/ 7846630 h 289974"/>
                <a:gd name="T6" fmla="*/ 6777348 w 232462"/>
                <a:gd name="T7" fmla="*/ 10569709 h 289974"/>
                <a:gd name="T8" fmla="*/ 2007646 w 232462"/>
                <a:gd name="T9" fmla="*/ 10556557 h 289974"/>
                <a:gd name="T10" fmla="*/ 1778577 w 232462"/>
                <a:gd name="T11" fmla="*/ 7846630 h 289974"/>
                <a:gd name="T12" fmla="*/ 3968593 w 232462"/>
                <a:gd name="T13" fmla="*/ 3584249 h 289974"/>
                <a:gd name="T14" fmla="*/ 3605287 w 232462"/>
                <a:gd name="T15" fmla="*/ 4403174 h 289974"/>
                <a:gd name="T16" fmla="*/ 4291565 w 232462"/>
                <a:gd name="T17" fmla="*/ 5010743 h 289974"/>
                <a:gd name="T18" fmla="*/ 5085491 w 232462"/>
                <a:gd name="T19" fmla="*/ 4548435 h 289974"/>
                <a:gd name="T20" fmla="*/ 4883637 w 232462"/>
                <a:gd name="T21" fmla="*/ 3663515 h 289974"/>
                <a:gd name="T22" fmla="*/ 4224277 w 232462"/>
                <a:gd name="T23" fmla="*/ 2355879 h 289974"/>
                <a:gd name="T24" fmla="*/ 6148637 w 232462"/>
                <a:gd name="T25" fmla="*/ 3518172 h 289974"/>
                <a:gd name="T26" fmla="*/ 5421908 w 232462"/>
                <a:gd name="T27" fmla="*/ 4574904 h 289974"/>
                <a:gd name="T28" fmla="*/ 5381573 w 232462"/>
                <a:gd name="T29" fmla="*/ 5856071 h 289974"/>
                <a:gd name="T30" fmla="*/ 3282277 w 232462"/>
                <a:gd name="T31" fmla="*/ 5869268 h 289974"/>
                <a:gd name="T32" fmla="*/ 3309180 w 232462"/>
                <a:gd name="T33" fmla="*/ 4574904 h 289974"/>
                <a:gd name="T34" fmla="*/ 2582484 w 232462"/>
                <a:gd name="T35" fmla="*/ 3518172 h 289974"/>
                <a:gd name="T36" fmla="*/ 4342513 w 232462"/>
                <a:gd name="T37" fmla="*/ 1594393 h 289974"/>
                <a:gd name="T38" fmla="*/ 7045450 w 232462"/>
                <a:gd name="T39" fmla="*/ 4217598 h 289974"/>
                <a:gd name="T40" fmla="*/ 7369879 w 232462"/>
                <a:gd name="T41" fmla="*/ 4217598 h 289974"/>
                <a:gd name="T42" fmla="*/ 4342513 w 232462"/>
                <a:gd name="T43" fmla="*/ 1266522 h 289974"/>
                <a:gd name="T44" fmla="*/ 3601326 w 232462"/>
                <a:gd name="T45" fmla="*/ 830454 h 289974"/>
                <a:gd name="T46" fmla="*/ 2329846 w 232462"/>
                <a:gd name="T47" fmla="*/ 1379706 h 289974"/>
                <a:gd name="T48" fmla="*/ 1355989 w 232462"/>
                <a:gd name="T49" fmla="*/ 2347442 h 289974"/>
                <a:gd name="T50" fmla="*/ 841990 w 232462"/>
                <a:gd name="T51" fmla="*/ 3602975 h 289974"/>
                <a:gd name="T52" fmla="*/ 869039 w 232462"/>
                <a:gd name="T53" fmla="*/ 4949927 h 289974"/>
                <a:gd name="T54" fmla="*/ 1423583 w 232462"/>
                <a:gd name="T55" fmla="*/ 6192395 h 289974"/>
                <a:gd name="T56" fmla="*/ 2438084 w 232462"/>
                <a:gd name="T57" fmla="*/ 7134016 h 289974"/>
                <a:gd name="T58" fmla="*/ 3641880 w 232462"/>
                <a:gd name="T59" fmla="*/ 7591705 h 289974"/>
                <a:gd name="T60" fmla="*/ 5008007 w 232462"/>
                <a:gd name="T61" fmla="*/ 7630916 h 289974"/>
                <a:gd name="T62" fmla="*/ 6306539 w 232462"/>
                <a:gd name="T63" fmla="*/ 7134016 h 289974"/>
                <a:gd name="T64" fmla="*/ 7307460 w 232462"/>
                <a:gd name="T65" fmla="*/ 6192395 h 289974"/>
                <a:gd name="T66" fmla="*/ 7875544 w 232462"/>
                <a:gd name="T67" fmla="*/ 4949927 h 289974"/>
                <a:gd name="T68" fmla="*/ 7889079 w 232462"/>
                <a:gd name="T69" fmla="*/ 3602975 h 289974"/>
                <a:gd name="T70" fmla="*/ 7388623 w 232462"/>
                <a:gd name="T71" fmla="*/ 2347442 h 289974"/>
                <a:gd name="T72" fmla="*/ 6414699 w 232462"/>
                <a:gd name="T73" fmla="*/ 1379706 h 289974"/>
                <a:gd name="T74" fmla="*/ 5143205 w 232462"/>
                <a:gd name="T75" fmla="*/ 830454 h 289974"/>
                <a:gd name="T76" fmla="*/ 4264111 w 232462"/>
                <a:gd name="T77" fmla="*/ 19623 h 289974"/>
                <a:gd name="T78" fmla="*/ 5941334 w 232462"/>
                <a:gd name="T79" fmla="*/ 307359 h 289974"/>
                <a:gd name="T80" fmla="*/ 7361611 w 232462"/>
                <a:gd name="T81" fmla="*/ 1183519 h 289974"/>
                <a:gd name="T82" fmla="*/ 8335432 w 232462"/>
                <a:gd name="T83" fmla="*/ 2517476 h 289974"/>
                <a:gd name="T84" fmla="*/ 8700634 w 232462"/>
                <a:gd name="T85" fmla="*/ 4112984 h 289974"/>
                <a:gd name="T86" fmla="*/ 8416580 w 232462"/>
                <a:gd name="T87" fmla="*/ 5734676 h 289974"/>
                <a:gd name="T88" fmla="*/ 7510288 w 232462"/>
                <a:gd name="T89" fmla="*/ 7107772 h 289974"/>
                <a:gd name="T90" fmla="*/ 6117157 w 232462"/>
                <a:gd name="T91" fmla="*/ 8049426 h 289974"/>
                <a:gd name="T92" fmla="*/ 4466954 w 232462"/>
                <a:gd name="T93" fmla="*/ 8402541 h 289974"/>
                <a:gd name="T94" fmla="*/ 3601326 w 232462"/>
                <a:gd name="T95" fmla="*/ 7931700 h 289974"/>
                <a:gd name="T96" fmla="*/ 2194609 w 232462"/>
                <a:gd name="T97" fmla="*/ 7356311 h 289974"/>
                <a:gd name="T98" fmla="*/ 1112545 w 232462"/>
                <a:gd name="T99" fmla="*/ 6310088 h 289974"/>
                <a:gd name="T100" fmla="*/ 530919 w 232462"/>
                <a:gd name="T101" fmla="*/ 4949927 h 289974"/>
                <a:gd name="T102" fmla="*/ 530919 w 232462"/>
                <a:gd name="T103" fmla="*/ 3472153 h 289974"/>
                <a:gd name="T104" fmla="*/ 1112545 w 232462"/>
                <a:gd name="T105" fmla="*/ 2112071 h 289974"/>
                <a:gd name="T106" fmla="*/ 2194609 w 232462"/>
                <a:gd name="T107" fmla="*/ 1065832 h 289974"/>
                <a:gd name="T108" fmla="*/ 3601326 w 232462"/>
                <a:gd name="T109" fmla="*/ 503545 h 2899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32462" h="289974">
                  <a:moveTo>
                    <a:pt x="51660" y="210958"/>
                  </a:moveTo>
                  <a:cubicBezTo>
                    <a:pt x="54171" y="210958"/>
                    <a:pt x="55965" y="212754"/>
                    <a:pt x="55965" y="215268"/>
                  </a:cubicBezTo>
                  <a:lnTo>
                    <a:pt x="55965" y="278840"/>
                  </a:lnTo>
                  <a:lnTo>
                    <a:pt x="114438" y="251903"/>
                  </a:lnTo>
                  <a:cubicBezTo>
                    <a:pt x="115514" y="251543"/>
                    <a:pt x="116949" y="251543"/>
                    <a:pt x="118025" y="251903"/>
                  </a:cubicBezTo>
                  <a:lnTo>
                    <a:pt x="176499" y="278840"/>
                  </a:lnTo>
                  <a:lnTo>
                    <a:pt x="176499" y="215268"/>
                  </a:lnTo>
                  <a:cubicBezTo>
                    <a:pt x="176499" y="212754"/>
                    <a:pt x="178292" y="210958"/>
                    <a:pt x="180445" y="210958"/>
                  </a:cubicBezTo>
                  <a:cubicBezTo>
                    <a:pt x="182956" y="210958"/>
                    <a:pt x="185108" y="212754"/>
                    <a:pt x="185108" y="215268"/>
                  </a:cubicBezTo>
                  <a:lnTo>
                    <a:pt x="185108" y="285305"/>
                  </a:lnTo>
                  <a:cubicBezTo>
                    <a:pt x="185108" y="287101"/>
                    <a:pt x="184391" y="288537"/>
                    <a:pt x="182956" y="289256"/>
                  </a:cubicBezTo>
                  <a:cubicBezTo>
                    <a:pt x="182239" y="289615"/>
                    <a:pt x="181521" y="289974"/>
                    <a:pt x="180445" y="289974"/>
                  </a:cubicBezTo>
                  <a:cubicBezTo>
                    <a:pt x="180086" y="289974"/>
                    <a:pt x="179369" y="289974"/>
                    <a:pt x="178651" y="289615"/>
                  </a:cubicBezTo>
                  <a:lnTo>
                    <a:pt x="116232" y="260882"/>
                  </a:lnTo>
                  <a:lnTo>
                    <a:pt x="53453" y="289615"/>
                  </a:lnTo>
                  <a:cubicBezTo>
                    <a:pt x="52377" y="289974"/>
                    <a:pt x="50584" y="289974"/>
                    <a:pt x="49149" y="289256"/>
                  </a:cubicBezTo>
                  <a:cubicBezTo>
                    <a:pt x="48072" y="288537"/>
                    <a:pt x="47355" y="287101"/>
                    <a:pt x="47355" y="285305"/>
                  </a:cubicBezTo>
                  <a:lnTo>
                    <a:pt x="47355" y="215268"/>
                  </a:lnTo>
                  <a:cubicBezTo>
                    <a:pt x="47355" y="212754"/>
                    <a:pt x="49149" y="210958"/>
                    <a:pt x="51660" y="210958"/>
                  </a:cubicBezTo>
                  <a:close/>
                  <a:moveTo>
                    <a:pt x="116411" y="76590"/>
                  </a:moveTo>
                  <a:lnTo>
                    <a:pt x="105662" y="98332"/>
                  </a:lnTo>
                  <a:cubicBezTo>
                    <a:pt x="104946" y="99419"/>
                    <a:pt x="104229" y="100143"/>
                    <a:pt x="102438" y="100506"/>
                  </a:cubicBezTo>
                  <a:lnTo>
                    <a:pt x="79149" y="103767"/>
                  </a:lnTo>
                  <a:lnTo>
                    <a:pt x="95989" y="120798"/>
                  </a:lnTo>
                  <a:cubicBezTo>
                    <a:pt x="97063" y="121885"/>
                    <a:pt x="97422" y="123335"/>
                    <a:pt x="97422" y="124784"/>
                  </a:cubicBezTo>
                  <a:lnTo>
                    <a:pt x="93480" y="148338"/>
                  </a:lnTo>
                  <a:lnTo>
                    <a:pt x="114261" y="137467"/>
                  </a:lnTo>
                  <a:cubicBezTo>
                    <a:pt x="115695" y="136380"/>
                    <a:pt x="117128" y="136380"/>
                    <a:pt x="118203" y="137467"/>
                  </a:cubicBezTo>
                  <a:lnTo>
                    <a:pt x="139342" y="148338"/>
                  </a:lnTo>
                  <a:lnTo>
                    <a:pt x="135401" y="124784"/>
                  </a:lnTo>
                  <a:cubicBezTo>
                    <a:pt x="135042" y="123335"/>
                    <a:pt x="135401" y="121885"/>
                    <a:pt x="136834" y="120798"/>
                  </a:cubicBezTo>
                  <a:lnTo>
                    <a:pt x="153673" y="103767"/>
                  </a:lnTo>
                  <a:lnTo>
                    <a:pt x="130026" y="100506"/>
                  </a:lnTo>
                  <a:cubicBezTo>
                    <a:pt x="128593" y="100143"/>
                    <a:pt x="127518" y="99419"/>
                    <a:pt x="127160" y="98332"/>
                  </a:cubicBezTo>
                  <a:lnTo>
                    <a:pt x="116411" y="76590"/>
                  </a:lnTo>
                  <a:close/>
                  <a:moveTo>
                    <a:pt x="112470" y="64632"/>
                  </a:moveTo>
                  <a:cubicBezTo>
                    <a:pt x="113903" y="61733"/>
                    <a:pt x="118919" y="61733"/>
                    <a:pt x="120352" y="64632"/>
                  </a:cubicBezTo>
                  <a:lnTo>
                    <a:pt x="133609" y="92171"/>
                  </a:lnTo>
                  <a:lnTo>
                    <a:pt x="163706" y="96520"/>
                  </a:lnTo>
                  <a:cubicBezTo>
                    <a:pt x="165497" y="96520"/>
                    <a:pt x="166930" y="97969"/>
                    <a:pt x="167289" y="99419"/>
                  </a:cubicBezTo>
                  <a:cubicBezTo>
                    <a:pt x="167647" y="101231"/>
                    <a:pt x="167289" y="103042"/>
                    <a:pt x="166214" y="104129"/>
                  </a:cubicBezTo>
                  <a:lnTo>
                    <a:pt x="144358" y="125509"/>
                  </a:lnTo>
                  <a:lnTo>
                    <a:pt x="149732" y="155947"/>
                  </a:lnTo>
                  <a:cubicBezTo>
                    <a:pt x="149732" y="157759"/>
                    <a:pt x="149374" y="159208"/>
                    <a:pt x="147941" y="160296"/>
                  </a:cubicBezTo>
                  <a:cubicBezTo>
                    <a:pt x="146508" y="161383"/>
                    <a:pt x="144716" y="161383"/>
                    <a:pt x="143283" y="160658"/>
                  </a:cubicBezTo>
                  <a:lnTo>
                    <a:pt x="116411" y="146163"/>
                  </a:lnTo>
                  <a:lnTo>
                    <a:pt x="89539" y="160658"/>
                  </a:lnTo>
                  <a:cubicBezTo>
                    <a:pt x="88823" y="160658"/>
                    <a:pt x="88106" y="161020"/>
                    <a:pt x="87390" y="161020"/>
                  </a:cubicBezTo>
                  <a:cubicBezTo>
                    <a:pt x="86673" y="161020"/>
                    <a:pt x="85598" y="160658"/>
                    <a:pt x="84881" y="160296"/>
                  </a:cubicBezTo>
                  <a:cubicBezTo>
                    <a:pt x="83448" y="159208"/>
                    <a:pt x="82732" y="157759"/>
                    <a:pt x="83090" y="155947"/>
                  </a:cubicBezTo>
                  <a:lnTo>
                    <a:pt x="88106" y="125509"/>
                  </a:lnTo>
                  <a:lnTo>
                    <a:pt x="66250" y="104129"/>
                  </a:lnTo>
                  <a:cubicBezTo>
                    <a:pt x="65175" y="103042"/>
                    <a:pt x="64817" y="101231"/>
                    <a:pt x="65175" y="99419"/>
                  </a:cubicBezTo>
                  <a:cubicBezTo>
                    <a:pt x="65892" y="97969"/>
                    <a:pt x="67325" y="96520"/>
                    <a:pt x="68758" y="96520"/>
                  </a:cubicBezTo>
                  <a:lnTo>
                    <a:pt x="98855" y="92171"/>
                  </a:lnTo>
                  <a:lnTo>
                    <a:pt x="112470" y="64632"/>
                  </a:lnTo>
                  <a:close/>
                  <a:moveTo>
                    <a:pt x="115618" y="43741"/>
                  </a:moveTo>
                  <a:cubicBezTo>
                    <a:pt x="76036" y="43741"/>
                    <a:pt x="43651" y="76126"/>
                    <a:pt x="43651" y="115708"/>
                  </a:cubicBezTo>
                  <a:cubicBezTo>
                    <a:pt x="43651" y="155289"/>
                    <a:pt x="76036" y="187674"/>
                    <a:pt x="115618" y="187674"/>
                  </a:cubicBezTo>
                  <a:cubicBezTo>
                    <a:pt x="155199" y="187674"/>
                    <a:pt x="187584" y="155289"/>
                    <a:pt x="187584" y="115708"/>
                  </a:cubicBezTo>
                  <a:cubicBezTo>
                    <a:pt x="187584" y="76126"/>
                    <a:pt x="155199" y="43741"/>
                    <a:pt x="115618" y="43741"/>
                  </a:cubicBezTo>
                  <a:close/>
                  <a:moveTo>
                    <a:pt x="115618" y="34745"/>
                  </a:moveTo>
                  <a:cubicBezTo>
                    <a:pt x="159877" y="34745"/>
                    <a:pt x="196220" y="71088"/>
                    <a:pt x="196220" y="115708"/>
                  </a:cubicBezTo>
                  <a:cubicBezTo>
                    <a:pt x="196220" y="159967"/>
                    <a:pt x="159877" y="196310"/>
                    <a:pt x="115618" y="196310"/>
                  </a:cubicBezTo>
                  <a:cubicBezTo>
                    <a:pt x="70998" y="196310"/>
                    <a:pt x="34655" y="159967"/>
                    <a:pt x="34655" y="115708"/>
                  </a:cubicBezTo>
                  <a:cubicBezTo>
                    <a:pt x="34655" y="71088"/>
                    <a:pt x="70998" y="34745"/>
                    <a:pt x="115618" y="34745"/>
                  </a:cubicBezTo>
                  <a:close/>
                  <a:moveTo>
                    <a:pt x="116411" y="9866"/>
                  </a:moveTo>
                  <a:lnTo>
                    <a:pt x="99485" y="22065"/>
                  </a:lnTo>
                  <a:cubicBezTo>
                    <a:pt x="98405" y="22782"/>
                    <a:pt x="97324" y="23141"/>
                    <a:pt x="95884" y="22782"/>
                  </a:cubicBezTo>
                  <a:lnTo>
                    <a:pt x="75717" y="17759"/>
                  </a:lnTo>
                  <a:lnTo>
                    <a:pt x="64913" y="35698"/>
                  </a:lnTo>
                  <a:cubicBezTo>
                    <a:pt x="64193" y="36775"/>
                    <a:pt x="63112" y="37492"/>
                    <a:pt x="62032" y="37851"/>
                  </a:cubicBezTo>
                  <a:lnTo>
                    <a:pt x="41144" y="40721"/>
                  </a:lnTo>
                  <a:lnTo>
                    <a:pt x="37903" y="61531"/>
                  </a:lnTo>
                  <a:cubicBezTo>
                    <a:pt x="37903" y="62607"/>
                    <a:pt x="37183" y="63684"/>
                    <a:pt x="36103" y="64401"/>
                  </a:cubicBezTo>
                  <a:lnTo>
                    <a:pt x="18096" y="75165"/>
                  </a:lnTo>
                  <a:lnTo>
                    <a:pt x="23138" y="95257"/>
                  </a:lnTo>
                  <a:cubicBezTo>
                    <a:pt x="23498" y="96333"/>
                    <a:pt x="23138" y="97768"/>
                    <a:pt x="22418" y="98845"/>
                  </a:cubicBezTo>
                  <a:lnTo>
                    <a:pt x="10174" y="115708"/>
                  </a:lnTo>
                  <a:lnTo>
                    <a:pt x="22418" y="132212"/>
                  </a:lnTo>
                  <a:cubicBezTo>
                    <a:pt x="23138" y="133288"/>
                    <a:pt x="23498" y="134723"/>
                    <a:pt x="23138" y="135799"/>
                  </a:cubicBezTo>
                  <a:lnTo>
                    <a:pt x="18096" y="156250"/>
                  </a:lnTo>
                  <a:lnTo>
                    <a:pt x="36103" y="167014"/>
                  </a:lnTo>
                  <a:cubicBezTo>
                    <a:pt x="37183" y="167731"/>
                    <a:pt x="37903" y="168449"/>
                    <a:pt x="37903" y="169884"/>
                  </a:cubicBezTo>
                  <a:lnTo>
                    <a:pt x="41144" y="190335"/>
                  </a:lnTo>
                  <a:lnTo>
                    <a:pt x="62032" y="193564"/>
                  </a:lnTo>
                  <a:cubicBezTo>
                    <a:pt x="63112" y="193564"/>
                    <a:pt x="64193" y="194640"/>
                    <a:pt x="64913" y="195717"/>
                  </a:cubicBezTo>
                  <a:lnTo>
                    <a:pt x="75717" y="213656"/>
                  </a:lnTo>
                  <a:lnTo>
                    <a:pt x="95884" y="208274"/>
                  </a:lnTo>
                  <a:cubicBezTo>
                    <a:pt x="96244" y="208274"/>
                    <a:pt x="96604" y="208274"/>
                    <a:pt x="96964" y="208274"/>
                  </a:cubicBezTo>
                  <a:cubicBezTo>
                    <a:pt x="97685" y="208274"/>
                    <a:pt x="98765" y="208633"/>
                    <a:pt x="99485" y="209350"/>
                  </a:cubicBezTo>
                  <a:lnTo>
                    <a:pt x="116411" y="221549"/>
                  </a:lnTo>
                  <a:lnTo>
                    <a:pt x="133337" y="209350"/>
                  </a:lnTo>
                  <a:cubicBezTo>
                    <a:pt x="134417" y="208274"/>
                    <a:pt x="135498" y="208274"/>
                    <a:pt x="136938" y="208274"/>
                  </a:cubicBezTo>
                  <a:lnTo>
                    <a:pt x="157105" y="213656"/>
                  </a:lnTo>
                  <a:lnTo>
                    <a:pt x="167909" y="195717"/>
                  </a:lnTo>
                  <a:cubicBezTo>
                    <a:pt x="168629" y="194640"/>
                    <a:pt x="169710" y="193564"/>
                    <a:pt x="170790" y="193564"/>
                  </a:cubicBezTo>
                  <a:lnTo>
                    <a:pt x="191678" y="190335"/>
                  </a:lnTo>
                  <a:lnTo>
                    <a:pt x="194559" y="169884"/>
                  </a:lnTo>
                  <a:cubicBezTo>
                    <a:pt x="194559" y="168449"/>
                    <a:pt x="195639" y="167731"/>
                    <a:pt x="196719" y="167014"/>
                  </a:cubicBezTo>
                  <a:lnTo>
                    <a:pt x="214726" y="156250"/>
                  </a:lnTo>
                  <a:lnTo>
                    <a:pt x="209684" y="135799"/>
                  </a:lnTo>
                  <a:cubicBezTo>
                    <a:pt x="209324" y="134723"/>
                    <a:pt x="209684" y="133288"/>
                    <a:pt x="210044" y="132212"/>
                  </a:cubicBezTo>
                  <a:lnTo>
                    <a:pt x="222648" y="115708"/>
                  </a:lnTo>
                  <a:lnTo>
                    <a:pt x="210044" y="98845"/>
                  </a:lnTo>
                  <a:cubicBezTo>
                    <a:pt x="209684" y="97768"/>
                    <a:pt x="209324" y="96333"/>
                    <a:pt x="209684" y="95257"/>
                  </a:cubicBezTo>
                  <a:lnTo>
                    <a:pt x="214726" y="75165"/>
                  </a:lnTo>
                  <a:lnTo>
                    <a:pt x="196719" y="64401"/>
                  </a:lnTo>
                  <a:cubicBezTo>
                    <a:pt x="195639" y="63684"/>
                    <a:pt x="194559" y="62607"/>
                    <a:pt x="194559" y="61531"/>
                  </a:cubicBezTo>
                  <a:lnTo>
                    <a:pt x="191678" y="40721"/>
                  </a:lnTo>
                  <a:lnTo>
                    <a:pt x="170790" y="37851"/>
                  </a:lnTo>
                  <a:cubicBezTo>
                    <a:pt x="169710" y="37492"/>
                    <a:pt x="168629" y="36775"/>
                    <a:pt x="167909" y="35698"/>
                  </a:cubicBezTo>
                  <a:lnTo>
                    <a:pt x="157105" y="17759"/>
                  </a:lnTo>
                  <a:lnTo>
                    <a:pt x="136938" y="22782"/>
                  </a:lnTo>
                  <a:cubicBezTo>
                    <a:pt x="135498" y="23141"/>
                    <a:pt x="134417" y="22782"/>
                    <a:pt x="133337" y="22065"/>
                  </a:cubicBezTo>
                  <a:lnTo>
                    <a:pt x="116411" y="9866"/>
                  </a:lnTo>
                  <a:close/>
                  <a:moveTo>
                    <a:pt x="113530" y="538"/>
                  </a:moveTo>
                  <a:cubicBezTo>
                    <a:pt x="115331" y="-180"/>
                    <a:pt x="117492" y="-180"/>
                    <a:pt x="118932" y="538"/>
                  </a:cubicBezTo>
                  <a:lnTo>
                    <a:pt x="136938" y="13813"/>
                  </a:lnTo>
                  <a:lnTo>
                    <a:pt x="158186" y="8431"/>
                  </a:lnTo>
                  <a:cubicBezTo>
                    <a:pt x="159986" y="8072"/>
                    <a:pt x="161787" y="8790"/>
                    <a:pt x="162867" y="10225"/>
                  </a:cubicBezTo>
                  <a:lnTo>
                    <a:pt x="174392" y="29240"/>
                  </a:lnTo>
                  <a:lnTo>
                    <a:pt x="195999" y="32469"/>
                  </a:lnTo>
                  <a:cubicBezTo>
                    <a:pt x="197800" y="32828"/>
                    <a:pt x="199240" y="34263"/>
                    <a:pt x="199960" y="36416"/>
                  </a:cubicBezTo>
                  <a:lnTo>
                    <a:pt x="202842" y="57943"/>
                  </a:lnTo>
                  <a:lnTo>
                    <a:pt x="221928" y="69066"/>
                  </a:lnTo>
                  <a:cubicBezTo>
                    <a:pt x="223369" y="70142"/>
                    <a:pt x="224449" y="72295"/>
                    <a:pt x="224089" y="74088"/>
                  </a:cubicBezTo>
                  <a:lnTo>
                    <a:pt x="218687" y="95257"/>
                  </a:lnTo>
                  <a:lnTo>
                    <a:pt x="231652" y="112837"/>
                  </a:lnTo>
                  <a:cubicBezTo>
                    <a:pt x="232732" y="114631"/>
                    <a:pt x="232732" y="116784"/>
                    <a:pt x="231652" y="118219"/>
                  </a:cubicBezTo>
                  <a:lnTo>
                    <a:pt x="218687" y="135799"/>
                  </a:lnTo>
                  <a:lnTo>
                    <a:pt x="224089" y="157327"/>
                  </a:lnTo>
                  <a:cubicBezTo>
                    <a:pt x="224449" y="159121"/>
                    <a:pt x="223369" y="160914"/>
                    <a:pt x="221928" y="161991"/>
                  </a:cubicBezTo>
                  <a:lnTo>
                    <a:pt x="202842" y="173113"/>
                  </a:lnTo>
                  <a:lnTo>
                    <a:pt x="199960" y="194999"/>
                  </a:lnTo>
                  <a:cubicBezTo>
                    <a:pt x="199240" y="196793"/>
                    <a:pt x="197800" y="198587"/>
                    <a:pt x="195999" y="198587"/>
                  </a:cubicBezTo>
                  <a:lnTo>
                    <a:pt x="174392" y="201816"/>
                  </a:lnTo>
                  <a:lnTo>
                    <a:pt x="162867" y="220831"/>
                  </a:lnTo>
                  <a:cubicBezTo>
                    <a:pt x="161787" y="222267"/>
                    <a:pt x="159986" y="222984"/>
                    <a:pt x="158186" y="222625"/>
                  </a:cubicBezTo>
                  <a:lnTo>
                    <a:pt x="136938" y="217602"/>
                  </a:lnTo>
                  <a:lnTo>
                    <a:pt x="118932" y="230519"/>
                  </a:lnTo>
                  <a:cubicBezTo>
                    <a:pt x="118212" y="231236"/>
                    <a:pt x="117131" y="231236"/>
                    <a:pt x="116411" y="231236"/>
                  </a:cubicBezTo>
                  <a:cubicBezTo>
                    <a:pt x="115331" y="231236"/>
                    <a:pt x="114610" y="231236"/>
                    <a:pt x="113530" y="230519"/>
                  </a:cubicBezTo>
                  <a:lnTo>
                    <a:pt x="95884" y="217602"/>
                  </a:lnTo>
                  <a:lnTo>
                    <a:pt x="74636" y="222625"/>
                  </a:lnTo>
                  <a:cubicBezTo>
                    <a:pt x="72836" y="222984"/>
                    <a:pt x="70675" y="222267"/>
                    <a:pt x="69595" y="220831"/>
                  </a:cubicBezTo>
                  <a:lnTo>
                    <a:pt x="58431" y="201816"/>
                  </a:lnTo>
                  <a:lnTo>
                    <a:pt x="36823" y="198587"/>
                  </a:lnTo>
                  <a:cubicBezTo>
                    <a:pt x="35022" y="198587"/>
                    <a:pt x="33222" y="196793"/>
                    <a:pt x="32862" y="194999"/>
                  </a:cubicBezTo>
                  <a:lnTo>
                    <a:pt x="29620" y="173113"/>
                  </a:lnTo>
                  <a:lnTo>
                    <a:pt x="10534" y="161991"/>
                  </a:lnTo>
                  <a:cubicBezTo>
                    <a:pt x="9093" y="160914"/>
                    <a:pt x="8373" y="159121"/>
                    <a:pt x="8733" y="157327"/>
                  </a:cubicBezTo>
                  <a:lnTo>
                    <a:pt x="14135" y="135799"/>
                  </a:lnTo>
                  <a:lnTo>
                    <a:pt x="810" y="118219"/>
                  </a:lnTo>
                  <a:cubicBezTo>
                    <a:pt x="-270" y="116784"/>
                    <a:pt x="-270" y="114631"/>
                    <a:pt x="810" y="112837"/>
                  </a:cubicBezTo>
                  <a:lnTo>
                    <a:pt x="14135" y="95257"/>
                  </a:lnTo>
                  <a:lnTo>
                    <a:pt x="8733" y="74088"/>
                  </a:lnTo>
                  <a:cubicBezTo>
                    <a:pt x="8373" y="72295"/>
                    <a:pt x="9093" y="70142"/>
                    <a:pt x="10534" y="69066"/>
                  </a:cubicBezTo>
                  <a:lnTo>
                    <a:pt x="29620" y="57943"/>
                  </a:lnTo>
                  <a:lnTo>
                    <a:pt x="32862" y="36416"/>
                  </a:lnTo>
                  <a:cubicBezTo>
                    <a:pt x="33222" y="34263"/>
                    <a:pt x="35022" y="32828"/>
                    <a:pt x="36823" y="32469"/>
                  </a:cubicBezTo>
                  <a:lnTo>
                    <a:pt x="58431" y="29240"/>
                  </a:lnTo>
                  <a:lnTo>
                    <a:pt x="69595" y="10225"/>
                  </a:lnTo>
                  <a:cubicBezTo>
                    <a:pt x="70675" y="8790"/>
                    <a:pt x="72836" y="8072"/>
                    <a:pt x="74636" y="8431"/>
                  </a:cubicBezTo>
                  <a:lnTo>
                    <a:pt x="95884" y="13813"/>
                  </a:lnTo>
                  <a:lnTo>
                    <a:pt x="113530" y="5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F0427E49-6463-DDC5-45BE-DA268D613D4F}"/>
              </a:ext>
            </a:extLst>
          </p:cNvPr>
          <p:cNvSpPr txBox="1"/>
          <p:nvPr/>
        </p:nvSpPr>
        <p:spPr>
          <a:xfrm>
            <a:off x="6458897" y="5137262"/>
            <a:ext cx="5733103" cy="18222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algn="ctr">
              <a:lnSpc>
                <a:spcPct val="150000"/>
              </a:lnSpc>
              <a:spcAft>
                <a:spcPts val="800"/>
              </a:spcAft>
            </a:pPr>
            <a:r>
              <a:rPr lang="en-GB" sz="1800" b="1" kern="10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Helps track and improve the complaint-handling timeline, ensuring better customer satisfaction</a:t>
            </a:r>
            <a:endParaRPr lang="en-US" sz="1800" kern="10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  <a:p>
            <a:pPr algn="ctr">
              <a:lnSpc>
                <a:spcPct val="150000"/>
              </a:lnSpc>
            </a:pPr>
            <a:endParaRPr lang="en-US" sz="1800" kern="10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4A474FEA-514F-FAF5-D7C9-5A23C808F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359" y="3471669"/>
            <a:ext cx="690558" cy="389487"/>
          </a:xfrm>
          <a:custGeom>
            <a:avLst/>
            <a:gdLst>
              <a:gd name="connsiteX0" fmla="*/ 715635 w 1431272"/>
              <a:gd name="connsiteY0" fmla="*/ 348088 h 739931"/>
              <a:gd name="connsiteX1" fmla="*/ 1413510 w 1431272"/>
              <a:gd name="connsiteY1" fmla="*/ 634304 h 739931"/>
              <a:gd name="connsiteX2" fmla="*/ 1413510 w 1431272"/>
              <a:gd name="connsiteY2" fmla="*/ 722276 h 739931"/>
              <a:gd name="connsiteX3" fmla="*/ 1369883 w 1431272"/>
              <a:gd name="connsiteY3" fmla="*/ 739622 h 739931"/>
              <a:gd name="connsiteX4" fmla="*/ 1326256 w 1431272"/>
              <a:gd name="connsiteY4" fmla="*/ 722276 h 739931"/>
              <a:gd name="connsiteX5" fmla="*/ 105950 w 1431272"/>
              <a:gd name="connsiteY5" fmla="*/ 722276 h 739931"/>
              <a:gd name="connsiteX6" fmla="*/ 18697 w 1431272"/>
              <a:gd name="connsiteY6" fmla="*/ 722276 h 739931"/>
              <a:gd name="connsiteX7" fmla="*/ 18697 w 1431272"/>
              <a:gd name="connsiteY7" fmla="*/ 634304 h 739931"/>
              <a:gd name="connsiteX8" fmla="*/ 715635 w 1431272"/>
              <a:gd name="connsiteY8" fmla="*/ 348088 h 739931"/>
              <a:gd name="connsiteX9" fmla="*/ 1031952 w 1431272"/>
              <a:gd name="connsiteY9" fmla="*/ 0 h 739931"/>
              <a:gd name="connsiteX10" fmla="*/ 1129576 w 1431272"/>
              <a:gd name="connsiteY10" fmla="*/ 97624 h 739931"/>
              <a:gd name="connsiteX11" fmla="*/ 1031952 w 1431272"/>
              <a:gd name="connsiteY11" fmla="*/ 196499 h 739931"/>
              <a:gd name="connsiteX12" fmla="*/ 933077 w 1431272"/>
              <a:gd name="connsiteY12" fmla="*/ 97624 h 739931"/>
              <a:gd name="connsiteX13" fmla="*/ 1031952 w 1431272"/>
              <a:gd name="connsiteY13" fmla="*/ 0 h 739931"/>
              <a:gd name="connsiteX14" fmla="*/ 405745 w 1431272"/>
              <a:gd name="connsiteY14" fmla="*/ 0 h 739931"/>
              <a:gd name="connsiteX15" fmla="*/ 503368 w 1431272"/>
              <a:gd name="connsiteY15" fmla="*/ 97624 h 739931"/>
              <a:gd name="connsiteX16" fmla="*/ 405745 w 1431272"/>
              <a:gd name="connsiteY16" fmla="*/ 196499 h 739931"/>
              <a:gd name="connsiteX17" fmla="*/ 306870 w 1431272"/>
              <a:gd name="connsiteY17" fmla="*/ 97624 h 739931"/>
              <a:gd name="connsiteX18" fmla="*/ 405745 w 1431272"/>
              <a:gd name="connsiteY18" fmla="*/ 0 h 7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31272" h="739931">
                <a:moveTo>
                  <a:pt x="715635" y="348088"/>
                </a:moveTo>
                <a:cubicBezTo>
                  <a:pt x="968204" y="348088"/>
                  <a:pt x="1220928" y="443493"/>
                  <a:pt x="1413510" y="634304"/>
                </a:cubicBezTo>
                <a:cubicBezTo>
                  <a:pt x="1437193" y="659085"/>
                  <a:pt x="1437193" y="697495"/>
                  <a:pt x="1413510" y="722276"/>
                </a:cubicBezTo>
                <a:cubicBezTo>
                  <a:pt x="1401045" y="733427"/>
                  <a:pt x="1386087" y="739622"/>
                  <a:pt x="1369883" y="739622"/>
                </a:cubicBezTo>
                <a:cubicBezTo>
                  <a:pt x="1353678" y="739622"/>
                  <a:pt x="1337474" y="733427"/>
                  <a:pt x="1326256" y="722276"/>
                </a:cubicBezTo>
                <a:cubicBezTo>
                  <a:pt x="988459" y="387737"/>
                  <a:pt x="442500" y="387737"/>
                  <a:pt x="105950" y="722276"/>
                </a:cubicBezTo>
                <a:cubicBezTo>
                  <a:pt x="82267" y="745817"/>
                  <a:pt x="42380" y="745817"/>
                  <a:pt x="18697" y="722276"/>
                </a:cubicBezTo>
                <a:cubicBezTo>
                  <a:pt x="-6233" y="697495"/>
                  <a:pt x="-6233" y="659085"/>
                  <a:pt x="18697" y="634304"/>
                </a:cubicBezTo>
                <a:cubicBezTo>
                  <a:pt x="210655" y="443493"/>
                  <a:pt x="463067" y="348088"/>
                  <a:pt x="715635" y="348088"/>
                </a:cubicBezTo>
                <a:close/>
                <a:moveTo>
                  <a:pt x="1031952" y="0"/>
                </a:moveTo>
                <a:cubicBezTo>
                  <a:pt x="1085770" y="0"/>
                  <a:pt x="1129576" y="42554"/>
                  <a:pt x="1129576" y="97624"/>
                </a:cubicBezTo>
                <a:cubicBezTo>
                  <a:pt x="1129576" y="152693"/>
                  <a:pt x="1085770" y="196499"/>
                  <a:pt x="1031952" y="196499"/>
                </a:cubicBezTo>
                <a:cubicBezTo>
                  <a:pt x="976883" y="196499"/>
                  <a:pt x="933077" y="152693"/>
                  <a:pt x="933077" y="97624"/>
                </a:cubicBezTo>
                <a:cubicBezTo>
                  <a:pt x="933077" y="42554"/>
                  <a:pt x="976883" y="0"/>
                  <a:pt x="1031952" y="0"/>
                </a:cubicBezTo>
                <a:close/>
                <a:moveTo>
                  <a:pt x="405745" y="0"/>
                </a:moveTo>
                <a:cubicBezTo>
                  <a:pt x="459563" y="0"/>
                  <a:pt x="503368" y="42554"/>
                  <a:pt x="503368" y="97624"/>
                </a:cubicBezTo>
                <a:cubicBezTo>
                  <a:pt x="503368" y="152693"/>
                  <a:pt x="459563" y="196499"/>
                  <a:pt x="405745" y="196499"/>
                </a:cubicBezTo>
                <a:cubicBezTo>
                  <a:pt x="350675" y="196499"/>
                  <a:pt x="306870" y="152693"/>
                  <a:pt x="306870" y="97624"/>
                </a:cubicBezTo>
                <a:cubicBezTo>
                  <a:pt x="306870" y="42554"/>
                  <a:pt x="350675" y="0"/>
                  <a:pt x="4057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sz="3599">
              <a:latin typeface="Poppins" pitchFamily="2" charset="77"/>
            </a:endParaRPr>
          </a:p>
        </p:txBody>
      </p:sp>
      <p:sp>
        <p:nvSpPr>
          <p:cNvPr id="101" name="Freeform 320">
            <a:extLst>
              <a:ext uri="{FF2B5EF4-FFF2-40B4-BE49-F238E27FC236}">
                <a16:creationId xmlns:a16="http://schemas.microsoft.com/office/drawing/2014/main" id="{4D99A28D-8894-D227-F8C9-703A6960F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0196" y="4564665"/>
            <a:ext cx="609729" cy="527332"/>
          </a:xfrm>
          <a:custGeom>
            <a:avLst/>
            <a:gdLst>
              <a:gd name="T0" fmla="*/ 24 w 490"/>
              <a:gd name="T1" fmla="*/ 93 h 425"/>
              <a:gd name="T2" fmla="*/ 191 w 490"/>
              <a:gd name="T3" fmla="*/ 382 h 425"/>
              <a:gd name="T4" fmla="*/ 191 w 490"/>
              <a:gd name="T5" fmla="*/ 382 h 425"/>
              <a:gd name="T6" fmla="*/ 299 w 490"/>
              <a:gd name="T7" fmla="*/ 382 h 425"/>
              <a:gd name="T8" fmla="*/ 466 w 490"/>
              <a:gd name="T9" fmla="*/ 93 h 425"/>
              <a:gd name="T10" fmla="*/ 466 w 490"/>
              <a:gd name="T11" fmla="*/ 93 h 425"/>
              <a:gd name="T12" fmla="*/ 412 w 490"/>
              <a:gd name="T13" fmla="*/ 0 h 425"/>
              <a:gd name="T14" fmla="*/ 78 w 490"/>
              <a:gd name="T15" fmla="*/ 0 h 425"/>
              <a:gd name="T16" fmla="*/ 78 w 490"/>
              <a:gd name="T17" fmla="*/ 0 h 425"/>
              <a:gd name="T18" fmla="*/ 24 w 490"/>
              <a:gd name="T19" fmla="*/ 93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0" h="425">
                <a:moveTo>
                  <a:pt x="24" y="93"/>
                </a:moveTo>
                <a:lnTo>
                  <a:pt x="191" y="382"/>
                </a:lnTo>
                <a:lnTo>
                  <a:pt x="191" y="382"/>
                </a:lnTo>
                <a:cubicBezTo>
                  <a:pt x="215" y="424"/>
                  <a:pt x="275" y="424"/>
                  <a:pt x="299" y="382"/>
                </a:cubicBezTo>
                <a:lnTo>
                  <a:pt x="466" y="93"/>
                </a:lnTo>
                <a:lnTo>
                  <a:pt x="466" y="93"/>
                </a:lnTo>
                <a:cubicBezTo>
                  <a:pt x="489" y="52"/>
                  <a:pt x="459" y="0"/>
                  <a:pt x="412" y="0"/>
                </a:cubicBezTo>
                <a:lnTo>
                  <a:pt x="78" y="0"/>
                </a:lnTo>
                <a:lnTo>
                  <a:pt x="78" y="0"/>
                </a:lnTo>
                <a:cubicBezTo>
                  <a:pt x="30" y="0"/>
                  <a:pt x="0" y="52"/>
                  <a:pt x="24" y="93"/>
                </a:cubicBezTo>
              </a:path>
            </a:pathLst>
          </a:custGeom>
          <a:solidFill>
            <a:srgbClr val="FFC927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latin typeface="Poppins" pitchFamily="2" charset="7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CDA8DE8-E177-9AF0-7CE5-8A686381D347}"/>
              </a:ext>
            </a:extLst>
          </p:cNvPr>
          <p:cNvSpPr txBox="1"/>
          <p:nvPr/>
        </p:nvSpPr>
        <p:spPr>
          <a:xfrm>
            <a:off x="7788447" y="3418717"/>
            <a:ext cx="383840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spc="-3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Suspicious seller profile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C4BB826-3136-9776-C67F-BA33176D9ECB}"/>
              </a:ext>
            </a:extLst>
          </p:cNvPr>
          <p:cNvSpPr txBox="1"/>
          <p:nvPr/>
        </p:nvSpPr>
        <p:spPr>
          <a:xfrm>
            <a:off x="2665916" y="10405935"/>
            <a:ext cx="4579710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-20">
                <a:solidFill>
                  <a:srgbClr val="747993"/>
                </a:solidFill>
                <a:latin typeface="Poppins" pitchFamily="2" charset="77"/>
                <a:cs typeface="Poppins" pitchFamily="2" charset="77"/>
              </a:rPr>
              <a:t>Make a big impact with professional slides, charts, infographics and more.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0F95E28-4D6C-92C2-C8CC-1A449EFB1C2B}"/>
              </a:ext>
            </a:extLst>
          </p:cNvPr>
          <p:cNvCxnSpPr>
            <a:cxnSpLocks/>
          </p:cNvCxnSpPr>
          <p:nvPr/>
        </p:nvCxnSpPr>
        <p:spPr>
          <a:xfrm>
            <a:off x="168894" y="2844767"/>
            <a:ext cx="624905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266">
            <a:extLst>
              <a:ext uri="{FF2B5EF4-FFF2-40B4-BE49-F238E27FC236}">
                <a16:creationId xmlns:a16="http://schemas.microsoft.com/office/drawing/2014/main" id="{CDBB4706-BAA3-4093-3889-68B502409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2210" y="3172739"/>
            <a:ext cx="4956548" cy="1159233"/>
          </a:xfrm>
          <a:custGeom>
            <a:avLst/>
            <a:gdLst>
              <a:gd name="T0" fmla="*/ 5165 w 5166"/>
              <a:gd name="T1" fmla="*/ 2181 h 2182"/>
              <a:gd name="T2" fmla="*/ 0 w 5166"/>
              <a:gd name="T3" fmla="*/ 2181 h 2182"/>
              <a:gd name="T4" fmla="*/ 0 w 5166"/>
              <a:gd name="T5" fmla="*/ 0 h 2182"/>
              <a:gd name="T6" fmla="*/ 5165 w 5166"/>
              <a:gd name="T7" fmla="*/ 0 h 2182"/>
              <a:gd name="T8" fmla="*/ 5165 w 5166"/>
              <a:gd name="T9" fmla="*/ 2181 h 2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6" h="2182">
                <a:moveTo>
                  <a:pt x="5165" y="2181"/>
                </a:moveTo>
                <a:lnTo>
                  <a:pt x="0" y="2181"/>
                </a:lnTo>
                <a:lnTo>
                  <a:pt x="0" y="0"/>
                </a:lnTo>
                <a:lnTo>
                  <a:pt x="5165" y="0"/>
                </a:lnTo>
                <a:lnTo>
                  <a:pt x="5165" y="2181"/>
                </a:lnTo>
              </a:path>
            </a:pathLst>
          </a:custGeom>
          <a:solidFill>
            <a:srgbClr val="FFC927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latin typeface="Poppi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3B334-BC77-7DAB-E8C7-8EBC3F8E249A}"/>
              </a:ext>
            </a:extLst>
          </p:cNvPr>
          <p:cNvSpPr txBox="1"/>
          <p:nvPr/>
        </p:nvSpPr>
        <p:spPr>
          <a:xfrm>
            <a:off x="7788447" y="3372145"/>
            <a:ext cx="38384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spc="-3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Cases take roughly 3 weeks to get resolved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872191A-B6A4-0979-A688-0E75BDCF1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848" y="3583109"/>
            <a:ext cx="564898" cy="305419"/>
          </a:xfrm>
          <a:custGeom>
            <a:avLst/>
            <a:gdLst>
              <a:gd name="connsiteX0" fmla="*/ 60959 w 1426949"/>
              <a:gd name="connsiteY0" fmla="*/ 483387 h 608462"/>
              <a:gd name="connsiteX1" fmla="*/ 1365990 w 1426949"/>
              <a:gd name="connsiteY1" fmla="*/ 483387 h 608462"/>
              <a:gd name="connsiteX2" fmla="*/ 1426949 w 1426949"/>
              <a:gd name="connsiteY2" fmla="*/ 546556 h 608462"/>
              <a:gd name="connsiteX3" fmla="*/ 1365990 w 1426949"/>
              <a:gd name="connsiteY3" fmla="*/ 608462 h 608462"/>
              <a:gd name="connsiteX4" fmla="*/ 60959 w 1426949"/>
              <a:gd name="connsiteY4" fmla="*/ 608462 h 608462"/>
              <a:gd name="connsiteX5" fmla="*/ 0 w 1426949"/>
              <a:gd name="connsiteY5" fmla="*/ 546556 h 608462"/>
              <a:gd name="connsiteX6" fmla="*/ 60959 w 1426949"/>
              <a:gd name="connsiteY6" fmla="*/ 483387 h 608462"/>
              <a:gd name="connsiteX7" fmla="*/ 1021084 w 1426949"/>
              <a:gd name="connsiteY7" fmla="*/ 0 h 608462"/>
              <a:gd name="connsiteX8" fmla="*/ 1119337 w 1426949"/>
              <a:gd name="connsiteY8" fmla="*/ 97623 h 608462"/>
              <a:gd name="connsiteX9" fmla="*/ 1021084 w 1426949"/>
              <a:gd name="connsiteY9" fmla="*/ 196498 h 608462"/>
              <a:gd name="connsiteX10" fmla="*/ 922831 w 1426949"/>
              <a:gd name="connsiteY10" fmla="*/ 97623 h 608462"/>
              <a:gd name="connsiteX11" fmla="*/ 1021084 w 1426949"/>
              <a:gd name="connsiteY11" fmla="*/ 0 h 608462"/>
              <a:gd name="connsiteX12" fmla="*/ 400368 w 1426949"/>
              <a:gd name="connsiteY12" fmla="*/ 0 h 608462"/>
              <a:gd name="connsiteX13" fmla="*/ 498621 w 1426949"/>
              <a:gd name="connsiteY13" fmla="*/ 97623 h 608462"/>
              <a:gd name="connsiteX14" fmla="*/ 400368 w 1426949"/>
              <a:gd name="connsiteY14" fmla="*/ 196498 h 608462"/>
              <a:gd name="connsiteX15" fmla="*/ 302115 w 1426949"/>
              <a:gd name="connsiteY15" fmla="*/ 97623 h 608462"/>
              <a:gd name="connsiteX16" fmla="*/ 400368 w 1426949"/>
              <a:gd name="connsiteY16" fmla="*/ 0 h 60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26949" h="608462">
                <a:moveTo>
                  <a:pt x="60959" y="483387"/>
                </a:moveTo>
                <a:lnTo>
                  <a:pt x="1365990" y="483387"/>
                </a:lnTo>
                <a:cubicBezTo>
                  <a:pt x="1399579" y="483387"/>
                  <a:pt x="1426949" y="511182"/>
                  <a:pt x="1426949" y="546556"/>
                </a:cubicBezTo>
                <a:cubicBezTo>
                  <a:pt x="1426949" y="580668"/>
                  <a:pt x="1399579" y="608462"/>
                  <a:pt x="1365990" y="608462"/>
                </a:cubicBezTo>
                <a:lnTo>
                  <a:pt x="60959" y="608462"/>
                </a:lnTo>
                <a:cubicBezTo>
                  <a:pt x="27370" y="608462"/>
                  <a:pt x="0" y="580668"/>
                  <a:pt x="0" y="546556"/>
                </a:cubicBezTo>
                <a:cubicBezTo>
                  <a:pt x="0" y="511182"/>
                  <a:pt x="27370" y="483387"/>
                  <a:pt x="60959" y="483387"/>
                </a:cubicBezTo>
                <a:close/>
                <a:moveTo>
                  <a:pt x="1021084" y="0"/>
                </a:moveTo>
                <a:cubicBezTo>
                  <a:pt x="1075807" y="0"/>
                  <a:pt x="1119337" y="42554"/>
                  <a:pt x="1119337" y="97623"/>
                </a:cubicBezTo>
                <a:cubicBezTo>
                  <a:pt x="1119337" y="152693"/>
                  <a:pt x="1075807" y="196498"/>
                  <a:pt x="1021084" y="196498"/>
                </a:cubicBezTo>
                <a:cubicBezTo>
                  <a:pt x="966361" y="196498"/>
                  <a:pt x="922831" y="152693"/>
                  <a:pt x="922831" y="97623"/>
                </a:cubicBezTo>
                <a:cubicBezTo>
                  <a:pt x="922831" y="42554"/>
                  <a:pt x="966361" y="0"/>
                  <a:pt x="1021084" y="0"/>
                </a:cubicBezTo>
                <a:close/>
                <a:moveTo>
                  <a:pt x="400368" y="0"/>
                </a:moveTo>
                <a:cubicBezTo>
                  <a:pt x="455091" y="0"/>
                  <a:pt x="498621" y="42554"/>
                  <a:pt x="498621" y="97623"/>
                </a:cubicBezTo>
                <a:cubicBezTo>
                  <a:pt x="498621" y="152693"/>
                  <a:pt x="455091" y="196498"/>
                  <a:pt x="400368" y="196498"/>
                </a:cubicBezTo>
                <a:cubicBezTo>
                  <a:pt x="345645" y="196498"/>
                  <a:pt x="302115" y="152693"/>
                  <a:pt x="302115" y="97623"/>
                </a:cubicBezTo>
                <a:cubicBezTo>
                  <a:pt x="302115" y="42554"/>
                  <a:pt x="345645" y="0"/>
                  <a:pt x="4003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sz="3599">
              <a:latin typeface="Poppins" pitchFamily="2" charset="77"/>
            </a:endParaRP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D8C9D305-8CFA-2F3E-5413-42C8158A0709}"/>
              </a:ext>
            </a:extLst>
          </p:cNvPr>
          <p:cNvSpPr/>
          <p:nvPr/>
        </p:nvSpPr>
        <p:spPr>
          <a:xfrm>
            <a:off x="3646172" y="3726088"/>
            <a:ext cx="314325" cy="4297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B2A929-0913-8D35-DAE1-0E479E87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175" y="1911109"/>
            <a:ext cx="5210355" cy="914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B9DB4-A94B-755A-F713-006AF9DB9EE9}"/>
              </a:ext>
            </a:extLst>
          </p:cNvPr>
          <p:cNvSpPr/>
          <p:nvPr/>
        </p:nvSpPr>
        <p:spPr>
          <a:xfrm>
            <a:off x="6778806" y="1935657"/>
            <a:ext cx="2151385" cy="845132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C7DBCD4E-E3DA-0A0C-942C-ED285F7037A9}"/>
              </a:ext>
            </a:extLst>
          </p:cNvPr>
          <p:cNvSpPr/>
          <p:nvPr/>
        </p:nvSpPr>
        <p:spPr>
          <a:xfrm rot="16200000">
            <a:off x="6354955" y="2207548"/>
            <a:ext cx="314325" cy="4297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DAC1D-3866-6F9C-6357-D1923523195D}"/>
              </a:ext>
            </a:extLst>
          </p:cNvPr>
          <p:cNvSpPr txBox="1"/>
          <p:nvPr/>
        </p:nvSpPr>
        <p:spPr>
          <a:xfrm>
            <a:off x="2687143" y="1737267"/>
            <a:ext cx="3579513" cy="9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Find average date difference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 kern="10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Indicate condition</a:t>
            </a:r>
            <a:endParaRPr lang="en-US" kern="10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A6B071-4EE8-CA30-A588-4135D13D81F8}"/>
              </a:ext>
            </a:extLst>
          </p:cNvPr>
          <p:cNvSpPr/>
          <p:nvPr/>
        </p:nvSpPr>
        <p:spPr>
          <a:xfrm>
            <a:off x="880532" y="4253701"/>
            <a:ext cx="4752623" cy="47039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9E7EC8-A948-BC23-C270-B0CF79262E08}"/>
              </a:ext>
            </a:extLst>
          </p:cNvPr>
          <p:cNvSpPr/>
          <p:nvPr/>
        </p:nvSpPr>
        <p:spPr>
          <a:xfrm>
            <a:off x="168894" y="5501331"/>
            <a:ext cx="2608171" cy="47039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FA99E67-3DDD-1B70-33B0-74750E5D381D}"/>
              </a:ext>
            </a:extLst>
          </p:cNvPr>
          <p:cNvSpPr/>
          <p:nvPr/>
        </p:nvSpPr>
        <p:spPr>
          <a:xfrm rot="5400000">
            <a:off x="2950711" y="5599670"/>
            <a:ext cx="314325" cy="4297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1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00" grpId="0" animBg="1"/>
      <p:bldP spid="101" grpId="0" animBg="1"/>
      <p:bldP spid="103" grpId="0"/>
      <p:bldP spid="11" grpId="0" animBg="1"/>
      <p:bldP spid="15" grpId="0"/>
      <p:bldP spid="5" grpId="0" animBg="1"/>
      <p:bldP spid="18" grpId="0" animBg="1"/>
      <p:bldP spid="21" grpId="0" animBg="1"/>
      <p:bldP spid="22" grpId="0" animBg="1"/>
      <p:bldP spid="3" grpId="0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9BF2F-074B-9C1B-4893-7B0661D8A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574565-182A-F07B-D170-170554A49E7B}"/>
              </a:ext>
            </a:extLst>
          </p:cNvPr>
          <p:cNvSpPr txBox="1"/>
          <p:nvPr/>
        </p:nvSpPr>
        <p:spPr>
          <a:xfrm>
            <a:off x="705667" y="2480792"/>
            <a:ext cx="5551455" cy="21236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lnSpc>
                <a:spcPts val="9400"/>
              </a:lnSpc>
              <a:defRPr sz="8000" b="1" spc="-290">
                <a:solidFill>
                  <a:schemeClr val="tx2"/>
                </a:solidFill>
                <a:latin typeface="Raleway" panose="020B0503030101060003" pitchFamily="34" charset="77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6600" spc="-280">
                <a:latin typeface="Poppins" panose="00000500000000000000" pitchFamily="2" charset="0"/>
                <a:cs typeface="Poppins" panose="00000500000000000000" pitchFamily="2" charset="0"/>
              </a:rPr>
              <a:t>Counterfeit</a:t>
            </a:r>
            <a:r>
              <a:rPr lang="en-US" sz="660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sz="6600" spc="-280">
                <a:latin typeface="Poppins" panose="00000500000000000000" pitchFamily="2" charset="0"/>
                <a:cs typeface="Poppins" panose="00000500000000000000" pitchFamily="2" charset="0"/>
              </a:rPr>
              <a:t>Assessment </a:t>
            </a: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2C3EE8D0-BBD3-5002-506B-410568A17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4741" y="1507428"/>
            <a:ext cx="5350227" cy="5350227"/>
          </a:xfrm>
          <a:custGeom>
            <a:avLst/>
            <a:gdLst>
              <a:gd name="T0" fmla="*/ 4293 w 4294"/>
              <a:gd name="T1" fmla="*/ 2147 h 4294"/>
              <a:gd name="T2" fmla="*/ 4293 w 4294"/>
              <a:gd name="T3" fmla="*/ 2147 h 4294"/>
              <a:gd name="T4" fmla="*/ 2147 w 4294"/>
              <a:gd name="T5" fmla="*/ 4293 h 4294"/>
              <a:gd name="T6" fmla="*/ 2147 w 4294"/>
              <a:gd name="T7" fmla="*/ 4293 h 4294"/>
              <a:gd name="T8" fmla="*/ 0 w 4294"/>
              <a:gd name="T9" fmla="*/ 2147 h 4294"/>
              <a:gd name="T10" fmla="*/ 0 w 4294"/>
              <a:gd name="T11" fmla="*/ 2147 h 4294"/>
              <a:gd name="T12" fmla="*/ 2147 w 4294"/>
              <a:gd name="T13" fmla="*/ 0 h 4294"/>
              <a:gd name="T14" fmla="*/ 2147 w 4294"/>
              <a:gd name="T15" fmla="*/ 0 h 4294"/>
              <a:gd name="T16" fmla="*/ 4293 w 4294"/>
              <a:gd name="T17" fmla="*/ 2147 h 4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94" h="4294">
                <a:moveTo>
                  <a:pt x="4293" y="2147"/>
                </a:moveTo>
                <a:lnTo>
                  <a:pt x="4293" y="2147"/>
                </a:lnTo>
                <a:cubicBezTo>
                  <a:pt x="4293" y="3332"/>
                  <a:pt x="3332" y="4293"/>
                  <a:pt x="2147" y="4293"/>
                </a:cubicBezTo>
                <a:lnTo>
                  <a:pt x="2147" y="4293"/>
                </a:lnTo>
                <a:cubicBezTo>
                  <a:pt x="961" y="4293"/>
                  <a:pt x="0" y="3332"/>
                  <a:pt x="0" y="2147"/>
                </a:cubicBezTo>
                <a:lnTo>
                  <a:pt x="0" y="2147"/>
                </a:lnTo>
                <a:cubicBezTo>
                  <a:pt x="0" y="961"/>
                  <a:pt x="961" y="0"/>
                  <a:pt x="2147" y="0"/>
                </a:cubicBezTo>
                <a:lnTo>
                  <a:pt x="2147" y="0"/>
                </a:lnTo>
                <a:cubicBezTo>
                  <a:pt x="3332" y="0"/>
                  <a:pt x="4293" y="961"/>
                  <a:pt x="4293" y="2147"/>
                </a:cubicBezTo>
              </a:path>
            </a:pathLst>
          </a:custGeom>
          <a:gradFill>
            <a:gsLst>
              <a:gs pos="85000">
                <a:srgbClr val="FFD262"/>
              </a:gs>
              <a:gs pos="55000">
                <a:srgbClr val="FFC834"/>
              </a:gs>
              <a:gs pos="99000">
                <a:srgbClr val="FEDC8F"/>
              </a:gs>
            </a:gsLst>
            <a:lin ang="16200000" scaled="0"/>
          </a:gra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latin typeface="Poppins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47234D-9D76-E350-31EB-F8504B44EAF3}"/>
              </a:ext>
            </a:extLst>
          </p:cNvPr>
          <p:cNvGrpSpPr/>
          <p:nvPr/>
        </p:nvGrpSpPr>
        <p:grpSpPr>
          <a:xfrm>
            <a:off x="5902911" y="2680930"/>
            <a:ext cx="6289540" cy="3367238"/>
            <a:chOff x="9046798" y="5060772"/>
            <a:chExt cx="6289540" cy="3367238"/>
          </a:xfrm>
        </p:grpSpPr>
        <p:sp>
          <p:nvSpPr>
            <p:cNvPr id="6" name="Freeform 223">
              <a:extLst>
                <a:ext uri="{FF2B5EF4-FFF2-40B4-BE49-F238E27FC236}">
                  <a16:creationId xmlns:a16="http://schemas.microsoft.com/office/drawing/2014/main" id="{6E3346E7-397E-CD61-C1B2-23BB318D7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0046" y="7900678"/>
              <a:ext cx="6075310" cy="527332"/>
            </a:xfrm>
            <a:custGeom>
              <a:avLst/>
              <a:gdLst>
                <a:gd name="T0" fmla="*/ 4878 w 4879"/>
                <a:gd name="T1" fmla="*/ 424 h 425"/>
                <a:gd name="T2" fmla="*/ 0 w 4879"/>
                <a:gd name="T3" fmla="*/ 87 h 425"/>
                <a:gd name="T4" fmla="*/ 0 w 4879"/>
                <a:gd name="T5" fmla="*/ 0 h 425"/>
                <a:gd name="T6" fmla="*/ 4878 w 4879"/>
                <a:gd name="T7" fmla="*/ 0 h 425"/>
                <a:gd name="T8" fmla="*/ 4878 w 4879"/>
                <a:gd name="T9" fmla="*/ 42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9" h="425">
                  <a:moveTo>
                    <a:pt x="4878" y="424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4878" y="0"/>
                  </a:lnTo>
                  <a:lnTo>
                    <a:pt x="4878" y="424"/>
                  </a:lnTo>
                </a:path>
              </a:pathLst>
            </a:custGeom>
            <a:gradFill>
              <a:gsLst>
                <a:gs pos="46000">
                  <a:srgbClr val="C59C28"/>
                </a:gs>
                <a:gs pos="88000">
                  <a:srgbClr val="FFC834">
                    <a:alpha val="0"/>
                  </a:srgbClr>
                </a:gs>
              </a:gsLst>
              <a:lin ang="1800000" scaled="0"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7" name="Freeform 224">
              <a:extLst>
                <a:ext uri="{FF2B5EF4-FFF2-40B4-BE49-F238E27FC236}">
                  <a16:creationId xmlns:a16="http://schemas.microsoft.com/office/drawing/2014/main" id="{53F738A5-FE75-49B6-09D5-6867793EA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2474" y="7466726"/>
              <a:ext cx="972271" cy="307611"/>
            </a:xfrm>
            <a:custGeom>
              <a:avLst/>
              <a:gdLst>
                <a:gd name="T0" fmla="*/ 778 w 779"/>
                <a:gd name="T1" fmla="*/ 0 h 249"/>
                <a:gd name="T2" fmla="*/ 0 w 779"/>
                <a:gd name="T3" fmla="*/ 0 h 249"/>
                <a:gd name="T4" fmla="*/ 0 w 779"/>
                <a:gd name="T5" fmla="*/ 248 h 249"/>
                <a:gd name="T6" fmla="*/ 778 w 779"/>
                <a:gd name="T7" fmla="*/ 248 h 249"/>
                <a:gd name="T8" fmla="*/ 778 w 779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9" h="249">
                  <a:moveTo>
                    <a:pt x="778" y="0"/>
                  </a:moveTo>
                  <a:lnTo>
                    <a:pt x="0" y="0"/>
                  </a:lnTo>
                  <a:lnTo>
                    <a:pt x="0" y="248"/>
                  </a:lnTo>
                  <a:lnTo>
                    <a:pt x="778" y="248"/>
                  </a:lnTo>
                  <a:lnTo>
                    <a:pt x="778" y="0"/>
                  </a:lnTo>
                </a:path>
              </a:pathLst>
            </a:custGeom>
            <a:solidFill>
              <a:srgbClr val="552D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8" name="Freeform 225">
              <a:extLst>
                <a:ext uri="{FF2B5EF4-FFF2-40B4-BE49-F238E27FC236}">
                  <a16:creationId xmlns:a16="http://schemas.microsoft.com/office/drawing/2014/main" id="{7B2C8701-98A4-2C83-E48A-3FE5FC4C8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96965" y="5060772"/>
              <a:ext cx="3334281" cy="2460885"/>
            </a:xfrm>
            <a:custGeom>
              <a:avLst/>
              <a:gdLst>
                <a:gd name="T0" fmla="*/ 2674 w 2675"/>
                <a:gd name="T1" fmla="*/ 1975 h 1976"/>
                <a:gd name="T2" fmla="*/ 0 w 2675"/>
                <a:gd name="T3" fmla="*/ 1975 h 1976"/>
                <a:gd name="T4" fmla="*/ 0 w 2675"/>
                <a:gd name="T5" fmla="*/ 0 h 1976"/>
                <a:gd name="T6" fmla="*/ 2674 w 2675"/>
                <a:gd name="T7" fmla="*/ 0 h 1976"/>
                <a:gd name="T8" fmla="*/ 2674 w 2675"/>
                <a:gd name="T9" fmla="*/ 1975 h 1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5" h="1976">
                  <a:moveTo>
                    <a:pt x="2674" y="1975"/>
                  </a:moveTo>
                  <a:lnTo>
                    <a:pt x="0" y="1975"/>
                  </a:lnTo>
                  <a:lnTo>
                    <a:pt x="0" y="0"/>
                  </a:lnTo>
                  <a:lnTo>
                    <a:pt x="2674" y="0"/>
                  </a:lnTo>
                  <a:lnTo>
                    <a:pt x="2674" y="1975"/>
                  </a:lnTo>
                </a:path>
              </a:pathLst>
            </a:custGeom>
            <a:gradFill>
              <a:gsLst>
                <a:gs pos="73000">
                  <a:srgbClr val="8862A5"/>
                </a:gs>
                <a:gs pos="23000">
                  <a:srgbClr val="6F418D"/>
                </a:gs>
                <a:gs pos="99000">
                  <a:srgbClr val="A082BC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9" name="Freeform 226">
              <a:extLst>
                <a:ext uri="{FF2B5EF4-FFF2-40B4-BE49-F238E27FC236}">
                  <a16:creationId xmlns:a16="http://schemas.microsoft.com/office/drawing/2014/main" id="{A2B7F3DC-04D2-F5C9-C2C3-C36E083B0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4290" y="5220075"/>
              <a:ext cx="3076106" cy="2048904"/>
            </a:xfrm>
            <a:custGeom>
              <a:avLst/>
              <a:gdLst>
                <a:gd name="T0" fmla="*/ 2468 w 2469"/>
                <a:gd name="T1" fmla="*/ 1642 h 1643"/>
                <a:gd name="T2" fmla="*/ 0 w 2469"/>
                <a:gd name="T3" fmla="*/ 1642 h 1643"/>
                <a:gd name="T4" fmla="*/ 0 w 2469"/>
                <a:gd name="T5" fmla="*/ 0 h 1643"/>
                <a:gd name="T6" fmla="*/ 2468 w 2469"/>
                <a:gd name="T7" fmla="*/ 0 h 1643"/>
                <a:gd name="T8" fmla="*/ 2468 w 2469"/>
                <a:gd name="T9" fmla="*/ 1642 h 1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9" h="1643">
                  <a:moveTo>
                    <a:pt x="2468" y="1642"/>
                  </a:moveTo>
                  <a:lnTo>
                    <a:pt x="0" y="1642"/>
                  </a:lnTo>
                  <a:lnTo>
                    <a:pt x="0" y="0"/>
                  </a:lnTo>
                  <a:lnTo>
                    <a:pt x="2468" y="0"/>
                  </a:lnTo>
                  <a:lnTo>
                    <a:pt x="2468" y="1642"/>
                  </a:lnTo>
                </a:path>
              </a:pathLst>
            </a:custGeom>
            <a:gradFill>
              <a:gsLst>
                <a:gs pos="41000">
                  <a:srgbClr val="322E2F"/>
                </a:gs>
                <a:gs pos="12000">
                  <a:srgbClr val="231E1E"/>
                </a:gs>
                <a:gs pos="90000">
                  <a:srgbClr val="3A393B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10" name="Freeform 227">
              <a:extLst>
                <a:ext uri="{FF2B5EF4-FFF2-40B4-BE49-F238E27FC236}">
                  <a16:creationId xmlns:a16="http://schemas.microsoft.com/office/drawing/2014/main" id="{CC3A70D8-E220-DCF5-9E25-7EAF06E8E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3308" y="7779831"/>
              <a:ext cx="2285107" cy="153805"/>
            </a:xfrm>
            <a:custGeom>
              <a:avLst/>
              <a:gdLst>
                <a:gd name="T0" fmla="*/ 1774 w 1836"/>
                <a:gd name="T1" fmla="*/ 124 h 125"/>
                <a:gd name="T2" fmla="*/ 61 w 1836"/>
                <a:gd name="T3" fmla="*/ 124 h 125"/>
                <a:gd name="T4" fmla="*/ 61 w 1836"/>
                <a:gd name="T5" fmla="*/ 124 h 125"/>
                <a:gd name="T6" fmla="*/ 0 w 1836"/>
                <a:gd name="T7" fmla="*/ 62 h 125"/>
                <a:gd name="T8" fmla="*/ 0 w 1836"/>
                <a:gd name="T9" fmla="*/ 62 h 125"/>
                <a:gd name="T10" fmla="*/ 61 w 1836"/>
                <a:gd name="T11" fmla="*/ 0 h 125"/>
                <a:gd name="T12" fmla="*/ 1774 w 1836"/>
                <a:gd name="T13" fmla="*/ 0 h 125"/>
                <a:gd name="T14" fmla="*/ 1774 w 1836"/>
                <a:gd name="T15" fmla="*/ 0 h 125"/>
                <a:gd name="T16" fmla="*/ 1835 w 1836"/>
                <a:gd name="T17" fmla="*/ 62 h 125"/>
                <a:gd name="T18" fmla="*/ 1835 w 1836"/>
                <a:gd name="T19" fmla="*/ 62 h 125"/>
                <a:gd name="T20" fmla="*/ 1774 w 1836"/>
                <a:gd name="T21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36" h="125">
                  <a:moveTo>
                    <a:pt x="1774" y="124"/>
                  </a:moveTo>
                  <a:lnTo>
                    <a:pt x="61" y="124"/>
                  </a:lnTo>
                  <a:lnTo>
                    <a:pt x="61" y="124"/>
                  </a:lnTo>
                  <a:cubicBezTo>
                    <a:pt x="27" y="124"/>
                    <a:pt x="0" y="96"/>
                    <a:pt x="0" y="62"/>
                  </a:cubicBezTo>
                  <a:lnTo>
                    <a:pt x="0" y="62"/>
                  </a:lnTo>
                  <a:cubicBezTo>
                    <a:pt x="0" y="28"/>
                    <a:pt x="27" y="0"/>
                    <a:pt x="61" y="0"/>
                  </a:cubicBezTo>
                  <a:lnTo>
                    <a:pt x="1774" y="0"/>
                  </a:lnTo>
                  <a:lnTo>
                    <a:pt x="1774" y="0"/>
                  </a:lnTo>
                  <a:cubicBezTo>
                    <a:pt x="1807" y="0"/>
                    <a:pt x="1835" y="28"/>
                    <a:pt x="1835" y="62"/>
                  </a:cubicBezTo>
                  <a:lnTo>
                    <a:pt x="1835" y="62"/>
                  </a:lnTo>
                  <a:cubicBezTo>
                    <a:pt x="1835" y="96"/>
                    <a:pt x="1807" y="124"/>
                    <a:pt x="1774" y="124"/>
                  </a:cubicBezTo>
                </a:path>
              </a:pathLst>
            </a:custGeom>
            <a:solidFill>
              <a:srgbClr val="6F418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11" name="Freeform 228">
              <a:extLst>
                <a:ext uri="{FF2B5EF4-FFF2-40B4-BE49-F238E27FC236}">
                  <a16:creationId xmlns:a16="http://schemas.microsoft.com/office/drawing/2014/main" id="{801BC610-660A-0777-3F8F-FC5D5F45C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0042" y="7741378"/>
              <a:ext cx="1494109" cy="269161"/>
            </a:xfrm>
            <a:custGeom>
              <a:avLst/>
              <a:gdLst>
                <a:gd name="T0" fmla="*/ 1198 w 1199"/>
                <a:gd name="T1" fmla="*/ 216 h 217"/>
                <a:gd name="T2" fmla="*/ 0 w 1199"/>
                <a:gd name="T3" fmla="*/ 216 h 217"/>
                <a:gd name="T4" fmla="*/ 0 w 1199"/>
                <a:gd name="T5" fmla="*/ 0 h 217"/>
                <a:gd name="T6" fmla="*/ 1198 w 1199"/>
                <a:gd name="T7" fmla="*/ 0 h 217"/>
                <a:gd name="T8" fmla="*/ 1198 w 1199"/>
                <a:gd name="T9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9" h="217">
                  <a:moveTo>
                    <a:pt x="1198" y="216"/>
                  </a:moveTo>
                  <a:lnTo>
                    <a:pt x="0" y="216"/>
                  </a:lnTo>
                  <a:lnTo>
                    <a:pt x="0" y="0"/>
                  </a:lnTo>
                  <a:lnTo>
                    <a:pt x="1198" y="0"/>
                  </a:lnTo>
                  <a:lnTo>
                    <a:pt x="1198" y="216"/>
                  </a:lnTo>
                </a:path>
              </a:pathLst>
            </a:custGeom>
            <a:solidFill>
              <a:srgbClr val="4B99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BE4CEC3-26B9-1E57-4559-451D8C5F3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0042" y="7807298"/>
              <a:ext cx="1492859" cy="136330"/>
            </a:xfrm>
            <a:custGeom>
              <a:avLst/>
              <a:gdLst>
                <a:gd name="connsiteX0" fmla="*/ 1268892 w 1492859"/>
                <a:gd name="connsiteY0" fmla="*/ 126342 h 136330"/>
                <a:gd name="connsiteX1" fmla="*/ 1492858 w 1492859"/>
                <a:gd name="connsiteY1" fmla="*/ 126342 h 136330"/>
                <a:gd name="connsiteX2" fmla="*/ 1492858 w 1492859"/>
                <a:gd name="connsiteY2" fmla="*/ 136330 h 136330"/>
                <a:gd name="connsiteX3" fmla="*/ 1268892 w 1492859"/>
                <a:gd name="connsiteY3" fmla="*/ 136330 h 136330"/>
                <a:gd name="connsiteX4" fmla="*/ 4 w 1492859"/>
                <a:gd name="connsiteY4" fmla="*/ 126342 h 136330"/>
                <a:gd name="connsiteX5" fmla="*/ 333828 w 1492859"/>
                <a:gd name="connsiteY5" fmla="*/ 126342 h 136330"/>
                <a:gd name="connsiteX6" fmla="*/ 333828 w 1492859"/>
                <a:gd name="connsiteY6" fmla="*/ 136330 h 136330"/>
                <a:gd name="connsiteX7" fmla="*/ 4 w 1492859"/>
                <a:gd name="connsiteY7" fmla="*/ 136330 h 136330"/>
                <a:gd name="connsiteX8" fmla="*/ 1406220 w 1492859"/>
                <a:gd name="connsiteY8" fmla="*/ 65917 h 136330"/>
                <a:gd name="connsiteX9" fmla="*/ 1492835 w 1492859"/>
                <a:gd name="connsiteY9" fmla="*/ 65917 h 136330"/>
                <a:gd name="connsiteX10" fmla="*/ 1492835 w 1492859"/>
                <a:gd name="connsiteY10" fmla="*/ 75905 h 136330"/>
                <a:gd name="connsiteX11" fmla="*/ 1406220 w 1492859"/>
                <a:gd name="connsiteY11" fmla="*/ 75905 h 136330"/>
                <a:gd name="connsiteX12" fmla="*/ 0 w 1492859"/>
                <a:gd name="connsiteY12" fmla="*/ 65917 h 136330"/>
                <a:gd name="connsiteX13" fmla="*/ 86615 w 1492859"/>
                <a:gd name="connsiteY13" fmla="*/ 65917 h 136330"/>
                <a:gd name="connsiteX14" fmla="*/ 86615 w 1492859"/>
                <a:gd name="connsiteY14" fmla="*/ 75905 h 136330"/>
                <a:gd name="connsiteX15" fmla="*/ 0 w 1492859"/>
                <a:gd name="connsiteY15" fmla="*/ 75905 h 136330"/>
                <a:gd name="connsiteX16" fmla="*/ 1159031 w 1492859"/>
                <a:gd name="connsiteY16" fmla="*/ 0 h 136330"/>
                <a:gd name="connsiteX17" fmla="*/ 1492859 w 1492859"/>
                <a:gd name="connsiteY17" fmla="*/ 0 h 136330"/>
                <a:gd name="connsiteX18" fmla="*/ 1492859 w 1492859"/>
                <a:gd name="connsiteY18" fmla="*/ 9888 h 136330"/>
                <a:gd name="connsiteX19" fmla="*/ 1159031 w 1492859"/>
                <a:gd name="connsiteY19" fmla="*/ 9888 h 136330"/>
                <a:gd name="connsiteX20" fmla="*/ 4 w 1492859"/>
                <a:gd name="connsiteY20" fmla="*/ 0 h 136330"/>
                <a:gd name="connsiteX21" fmla="*/ 223966 w 1492859"/>
                <a:gd name="connsiteY21" fmla="*/ 0 h 136330"/>
                <a:gd name="connsiteX22" fmla="*/ 223966 w 1492859"/>
                <a:gd name="connsiteY22" fmla="*/ 9888 h 136330"/>
                <a:gd name="connsiteX23" fmla="*/ 4 w 1492859"/>
                <a:gd name="connsiteY23" fmla="*/ 9888 h 13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92859" h="136330">
                  <a:moveTo>
                    <a:pt x="1268892" y="126342"/>
                  </a:moveTo>
                  <a:lnTo>
                    <a:pt x="1492858" y="126342"/>
                  </a:lnTo>
                  <a:lnTo>
                    <a:pt x="1492858" y="136330"/>
                  </a:lnTo>
                  <a:lnTo>
                    <a:pt x="1268892" y="136330"/>
                  </a:lnTo>
                  <a:close/>
                  <a:moveTo>
                    <a:pt x="4" y="126342"/>
                  </a:moveTo>
                  <a:lnTo>
                    <a:pt x="333828" y="126342"/>
                  </a:lnTo>
                  <a:lnTo>
                    <a:pt x="333828" y="136330"/>
                  </a:lnTo>
                  <a:lnTo>
                    <a:pt x="4" y="136330"/>
                  </a:lnTo>
                  <a:close/>
                  <a:moveTo>
                    <a:pt x="1406220" y="65917"/>
                  </a:moveTo>
                  <a:lnTo>
                    <a:pt x="1492835" y="65917"/>
                  </a:lnTo>
                  <a:lnTo>
                    <a:pt x="1492835" y="75905"/>
                  </a:lnTo>
                  <a:lnTo>
                    <a:pt x="1406220" y="75905"/>
                  </a:lnTo>
                  <a:close/>
                  <a:moveTo>
                    <a:pt x="0" y="65917"/>
                  </a:moveTo>
                  <a:lnTo>
                    <a:pt x="86615" y="65917"/>
                  </a:lnTo>
                  <a:lnTo>
                    <a:pt x="86615" y="75905"/>
                  </a:lnTo>
                  <a:lnTo>
                    <a:pt x="0" y="75905"/>
                  </a:lnTo>
                  <a:close/>
                  <a:moveTo>
                    <a:pt x="1159031" y="0"/>
                  </a:moveTo>
                  <a:lnTo>
                    <a:pt x="1492859" y="0"/>
                  </a:lnTo>
                  <a:lnTo>
                    <a:pt x="1492859" y="9888"/>
                  </a:lnTo>
                  <a:lnTo>
                    <a:pt x="1159031" y="9888"/>
                  </a:lnTo>
                  <a:close/>
                  <a:moveTo>
                    <a:pt x="4" y="0"/>
                  </a:moveTo>
                  <a:lnTo>
                    <a:pt x="223966" y="0"/>
                  </a:lnTo>
                  <a:lnTo>
                    <a:pt x="223966" y="9888"/>
                  </a:lnTo>
                  <a:lnTo>
                    <a:pt x="4" y="9888"/>
                  </a:lnTo>
                  <a:close/>
                </a:path>
              </a:pathLst>
            </a:custGeom>
            <a:solidFill>
              <a:srgbClr val="236C5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13" name="Freeform 235">
              <a:extLst>
                <a:ext uri="{FF2B5EF4-FFF2-40B4-BE49-F238E27FC236}">
                  <a16:creationId xmlns:a16="http://schemas.microsoft.com/office/drawing/2014/main" id="{182B474F-5574-3F17-7373-C89B12445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7935" y="7741378"/>
              <a:ext cx="505360" cy="269161"/>
            </a:xfrm>
            <a:custGeom>
              <a:avLst/>
              <a:gdLst>
                <a:gd name="T0" fmla="*/ 403 w 404"/>
                <a:gd name="T1" fmla="*/ 216 h 217"/>
                <a:gd name="T2" fmla="*/ 29 w 404"/>
                <a:gd name="T3" fmla="*/ 216 h 217"/>
                <a:gd name="T4" fmla="*/ 29 w 404"/>
                <a:gd name="T5" fmla="*/ 216 h 217"/>
                <a:gd name="T6" fmla="*/ 29 w 404"/>
                <a:gd name="T7" fmla="*/ 0 h 217"/>
                <a:gd name="T8" fmla="*/ 403 w 404"/>
                <a:gd name="T9" fmla="*/ 0 h 217"/>
                <a:gd name="T10" fmla="*/ 403 w 404"/>
                <a:gd name="T11" fmla="*/ 0 h 217"/>
                <a:gd name="T12" fmla="*/ 403 w 404"/>
                <a:gd name="T13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17">
                  <a:moveTo>
                    <a:pt x="403" y="216"/>
                  </a:moveTo>
                  <a:lnTo>
                    <a:pt x="29" y="216"/>
                  </a:lnTo>
                  <a:lnTo>
                    <a:pt x="29" y="216"/>
                  </a:lnTo>
                  <a:cubicBezTo>
                    <a:pt x="0" y="147"/>
                    <a:pt x="0" y="69"/>
                    <a:pt x="29" y="0"/>
                  </a:cubicBezTo>
                  <a:lnTo>
                    <a:pt x="403" y="0"/>
                  </a:lnTo>
                  <a:lnTo>
                    <a:pt x="403" y="0"/>
                  </a:lnTo>
                  <a:cubicBezTo>
                    <a:pt x="375" y="69"/>
                    <a:pt x="375" y="147"/>
                    <a:pt x="403" y="216"/>
                  </a:cubicBezTo>
                </a:path>
              </a:pathLst>
            </a:custGeom>
            <a:solidFill>
              <a:srgbClr val="6F418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92C0E42-F15B-4CD7-F51C-C2A7CE7C2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1319" y="7829270"/>
              <a:ext cx="300895" cy="125104"/>
            </a:xfrm>
            <a:custGeom>
              <a:avLst/>
              <a:gdLst>
                <a:gd name="connsiteX0" fmla="*/ 272820 w 300895"/>
                <a:gd name="connsiteY0" fmla="*/ 64410 h 125104"/>
                <a:gd name="connsiteX1" fmla="*/ 272820 w 300895"/>
                <a:gd name="connsiteY1" fmla="*/ 101569 h 125104"/>
                <a:gd name="connsiteX2" fmla="*/ 283806 w 300895"/>
                <a:gd name="connsiteY2" fmla="*/ 95376 h 125104"/>
                <a:gd name="connsiteX3" fmla="*/ 289909 w 300895"/>
                <a:gd name="connsiteY3" fmla="*/ 81751 h 125104"/>
                <a:gd name="connsiteX4" fmla="*/ 285026 w 300895"/>
                <a:gd name="connsiteY4" fmla="*/ 71842 h 125104"/>
                <a:gd name="connsiteX5" fmla="*/ 272820 w 300895"/>
                <a:gd name="connsiteY5" fmla="*/ 64410 h 125104"/>
                <a:gd name="connsiteX6" fmla="*/ 186763 w 300895"/>
                <a:gd name="connsiteY6" fmla="*/ 22037 h 125104"/>
                <a:gd name="connsiteX7" fmla="*/ 173336 w 300895"/>
                <a:gd name="connsiteY7" fmla="*/ 29404 h 125104"/>
                <a:gd name="connsiteX8" fmla="*/ 166012 w 300895"/>
                <a:gd name="connsiteY8" fmla="*/ 62557 h 125104"/>
                <a:gd name="connsiteX9" fmla="*/ 172115 w 300895"/>
                <a:gd name="connsiteY9" fmla="*/ 95710 h 125104"/>
                <a:gd name="connsiteX10" fmla="*/ 186763 w 300895"/>
                <a:gd name="connsiteY10" fmla="*/ 103077 h 125104"/>
                <a:gd name="connsiteX11" fmla="*/ 201412 w 300895"/>
                <a:gd name="connsiteY11" fmla="*/ 95710 h 125104"/>
                <a:gd name="connsiteX12" fmla="*/ 206294 w 300895"/>
                <a:gd name="connsiteY12" fmla="*/ 62557 h 125104"/>
                <a:gd name="connsiteX13" fmla="*/ 201412 w 300895"/>
                <a:gd name="connsiteY13" fmla="*/ 29404 h 125104"/>
                <a:gd name="connsiteX14" fmla="*/ 186763 w 300895"/>
                <a:gd name="connsiteY14" fmla="*/ 22037 h 125104"/>
                <a:gd name="connsiteX15" fmla="*/ 103146 w 300895"/>
                <a:gd name="connsiteY15" fmla="*/ 22037 h 125104"/>
                <a:gd name="connsiteX16" fmla="*/ 89718 w 300895"/>
                <a:gd name="connsiteY16" fmla="*/ 29404 h 125104"/>
                <a:gd name="connsiteX17" fmla="*/ 84836 w 300895"/>
                <a:gd name="connsiteY17" fmla="*/ 62557 h 125104"/>
                <a:gd name="connsiteX18" fmla="*/ 89718 w 300895"/>
                <a:gd name="connsiteY18" fmla="*/ 95710 h 125104"/>
                <a:gd name="connsiteX19" fmla="*/ 104367 w 300895"/>
                <a:gd name="connsiteY19" fmla="*/ 103077 h 125104"/>
                <a:gd name="connsiteX20" fmla="*/ 119015 w 300895"/>
                <a:gd name="connsiteY20" fmla="*/ 95710 h 125104"/>
                <a:gd name="connsiteX21" fmla="*/ 123897 w 300895"/>
                <a:gd name="connsiteY21" fmla="*/ 62557 h 125104"/>
                <a:gd name="connsiteX22" fmla="*/ 119015 w 300895"/>
                <a:gd name="connsiteY22" fmla="*/ 29404 h 125104"/>
                <a:gd name="connsiteX23" fmla="*/ 103146 w 300895"/>
                <a:gd name="connsiteY23" fmla="*/ 22037 h 125104"/>
                <a:gd name="connsiteX24" fmla="*/ 265495 w 300895"/>
                <a:gd name="connsiteY24" fmla="*/ 16103 h 125104"/>
                <a:gd name="connsiteX25" fmla="*/ 254509 w 300895"/>
                <a:gd name="connsiteY25" fmla="*/ 22296 h 125104"/>
                <a:gd name="connsiteX26" fmla="*/ 249627 w 300895"/>
                <a:gd name="connsiteY26" fmla="*/ 32205 h 125104"/>
                <a:gd name="connsiteX27" fmla="*/ 253289 w 300895"/>
                <a:gd name="connsiteY27" fmla="*/ 43353 h 125104"/>
                <a:gd name="connsiteX28" fmla="*/ 265495 w 300895"/>
                <a:gd name="connsiteY28" fmla="*/ 50785 h 125104"/>
                <a:gd name="connsiteX29" fmla="*/ 186763 w 300895"/>
                <a:gd name="connsiteY29" fmla="*/ 10986 h 125104"/>
                <a:gd name="connsiteX30" fmla="*/ 201412 w 300895"/>
                <a:gd name="connsiteY30" fmla="*/ 14670 h 125104"/>
                <a:gd name="connsiteX31" fmla="*/ 211177 w 300895"/>
                <a:gd name="connsiteY31" fmla="*/ 24493 h 125104"/>
                <a:gd name="connsiteX32" fmla="*/ 217281 w 300895"/>
                <a:gd name="connsiteY32" fmla="*/ 39228 h 125104"/>
                <a:gd name="connsiteX33" fmla="*/ 218501 w 300895"/>
                <a:gd name="connsiteY33" fmla="*/ 62557 h 125104"/>
                <a:gd name="connsiteX34" fmla="*/ 214839 w 300895"/>
                <a:gd name="connsiteY34" fmla="*/ 90799 h 125104"/>
                <a:gd name="connsiteX35" fmla="*/ 205074 w 300895"/>
                <a:gd name="connsiteY35" fmla="*/ 107989 h 125104"/>
                <a:gd name="connsiteX36" fmla="*/ 186763 w 300895"/>
                <a:gd name="connsiteY36" fmla="*/ 114128 h 125104"/>
                <a:gd name="connsiteX37" fmla="*/ 163570 w 300895"/>
                <a:gd name="connsiteY37" fmla="*/ 103077 h 125104"/>
                <a:gd name="connsiteX38" fmla="*/ 153805 w 300895"/>
                <a:gd name="connsiteY38" fmla="*/ 62557 h 125104"/>
                <a:gd name="connsiteX39" fmla="*/ 157467 w 300895"/>
                <a:gd name="connsiteY39" fmla="*/ 33088 h 125104"/>
                <a:gd name="connsiteX40" fmla="*/ 168453 w 300895"/>
                <a:gd name="connsiteY40" fmla="*/ 17126 h 125104"/>
                <a:gd name="connsiteX41" fmla="*/ 186763 w 300895"/>
                <a:gd name="connsiteY41" fmla="*/ 10986 h 125104"/>
                <a:gd name="connsiteX42" fmla="*/ 104367 w 300895"/>
                <a:gd name="connsiteY42" fmla="*/ 10986 h 125104"/>
                <a:gd name="connsiteX43" fmla="*/ 119015 w 300895"/>
                <a:gd name="connsiteY43" fmla="*/ 14670 h 125104"/>
                <a:gd name="connsiteX44" fmla="*/ 127560 w 300895"/>
                <a:gd name="connsiteY44" fmla="*/ 24493 h 125104"/>
                <a:gd name="connsiteX45" fmla="*/ 133663 w 300895"/>
                <a:gd name="connsiteY45" fmla="*/ 39228 h 125104"/>
                <a:gd name="connsiteX46" fmla="*/ 136104 w 300895"/>
                <a:gd name="connsiteY46" fmla="*/ 62557 h 125104"/>
                <a:gd name="connsiteX47" fmla="*/ 132442 w 300895"/>
                <a:gd name="connsiteY47" fmla="*/ 90799 h 125104"/>
                <a:gd name="connsiteX48" fmla="*/ 122677 w 300895"/>
                <a:gd name="connsiteY48" fmla="*/ 107989 h 125104"/>
                <a:gd name="connsiteX49" fmla="*/ 104367 w 300895"/>
                <a:gd name="connsiteY49" fmla="*/ 114128 h 125104"/>
                <a:gd name="connsiteX50" fmla="*/ 81173 w 300895"/>
                <a:gd name="connsiteY50" fmla="*/ 103077 h 125104"/>
                <a:gd name="connsiteX51" fmla="*/ 71408 w 300895"/>
                <a:gd name="connsiteY51" fmla="*/ 62557 h 125104"/>
                <a:gd name="connsiteX52" fmla="*/ 75070 w 300895"/>
                <a:gd name="connsiteY52" fmla="*/ 33088 h 125104"/>
                <a:gd name="connsiteX53" fmla="*/ 86056 w 300895"/>
                <a:gd name="connsiteY53" fmla="*/ 17126 h 125104"/>
                <a:gd name="connsiteX54" fmla="*/ 104367 w 300895"/>
                <a:gd name="connsiteY54" fmla="*/ 10986 h 125104"/>
                <a:gd name="connsiteX55" fmla="*/ 28527 w 300895"/>
                <a:gd name="connsiteY55" fmla="*/ 10986 h 125104"/>
                <a:gd name="connsiteX56" fmla="*/ 37210 w 300895"/>
                <a:gd name="connsiteY56" fmla="*/ 10986 h 125104"/>
                <a:gd name="connsiteX57" fmla="*/ 37210 w 300895"/>
                <a:gd name="connsiteY57" fmla="*/ 114099 h 125104"/>
                <a:gd name="connsiteX58" fmla="*/ 23566 w 300895"/>
                <a:gd name="connsiteY58" fmla="*/ 114099 h 125104"/>
                <a:gd name="connsiteX59" fmla="*/ 23566 w 300895"/>
                <a:gd name="connsiteY59" fmla="*/ 33621 h 125104"/>
                <a:gd name="connsiteX60" fmla="*/ 12403 w 300895"/>
                <a:gd name="connsiteY60" fmla="*/ 42423 h 125104"/>
                <a:gd name="connsiteX61" fmla="*/ 0 w 300895"/>
                <a:gd name="connsiteY61" fmla="*/ 49968 h 125104"/>
                <a:gd name="connsiteX62" fmla="*/ 0 w 300895"/>
                <a:gd name="connsiteY62" fmla="*/ 37393 h 125104"/>
                <a:gd name="connsiteX63" fmla="*/ 18605 w 300895"/>
                <a:gd name="connsiteY63" fmla="*/ 24818 h 125104"/>
                <a:gd name="connsiteX64" fmla="*/ 28527 w 300895"/>
                <a:gd name="connsiteY64" fmla="*/ 10986 h 125104"/>
                <a:gd name="connsiteX65" fmla="*/ 265495 w 300895"/>
                <a:gd name="connsiteY65" fmla="*/ 0 h 125104"/>
                <a:gd name="connsiteX66" fmla="*/ 272820 w 300895"/>
                <a:gd name="connsiteY66" fmla="*/ 0 h 125104"/>
                <a:gd name="connsiteX67" fmla="*/ 272820 w 300895"/>
                <a:gd name="connsiteY67" fmla="*/ 6193 h 125104"/>
                <a:gd name="connsiteX68" fmla="*/ 289909 w 300895"/>
                <a:gd name="connsiteY68" fmla="*/ 12387 h 125104"/>
                <a:gd name="connsiteX69" fmla="*/ 299675 w 300895"/>
                <a:gd name="connsiteY69" fmla="*/ 30966 h 125104"/>
                <a:gd name="connsiteX70" fmla="*/ 286247 w 300895"/>
                <a:gd name="connsiteY70" fmla="*/ 32205 h 125104"/>
                <a:gd name="connsiteX71" fmla="*/ 282585 w 300895"/>
                <a:gd name="connsiteY71" fmla="*/ 22296 h 125104"/>
                <a:gd name="connsiteX72" fmla="*/ 272820 w 300895"/>
                <a:gd name="connsiteY72" fmla="*/ 16103 h 125104"/>
                <a:gd name="connsiteX73" fmla="*/ 272820 w 300895"/>
                <a:gd name="connsiteY73" fmla="*/ 52023 h 125104"/>
                <a:gd name="connsiteX74" fmla="*/ 285026 w 300895"/>
                <a:gd name="connsiteY74" fmla="*/ 55739 h 125104"/>
                <a:gd name="connsiteX75" fmla="*/ 293571 w 300895"/>
                <a:gd name="connsiteY75" fmla="*/ 61933 h 125104"/>
                <a:gd name="connsiteX76" fmla="*/ 299675 w 300895"/>
                <a:gd name="connsiteY76" fmla="*/ 70603 h 125104"/>
                <a:gd name="connsiteX77" fmla="*/ 300895 w 300895"/>
                <a:gd name="connsiteY77" fmla="*/ 81751 h 125104"/>
                <a:gd name="connsiteX78" fmla="*/ 293571 w 300895"/>
                <a:gd name="connsiteY78" fmla="*/ 102808 h 125104"/>
                <a:gd name="connsiteX79" fmla="*/ 272820 w 300895"/>
                <a:gd name="connsiteY79" fmla="*/ 112717 h 125104"/>
                <a:gd name="connsiteX80" fmla="*/ 272820 w 300895"/>
                <a:gd name="connsiteY80" fmla="*/ 125104 h 125104"/>
                <a:gd name="connsiteX81" fmla="*/ 265495 w 300895"/>
                <a:gd name="connsiteY81" fmla="*/ 125104 h 125104"/>
                <a:gd name="connsiteX82" fmla="*/ 265495 w 300895"/>
                <a:gd name="connsiteY82" fmla="*/ 112717 h 125104"/>
                <a:gd name="connsiteX83" fmla="*/ 250847 w 300895"/>
                <a:gd name="connsiteY83" fmla="*/ 109001 h 125104"/>
                <a:gd name="connsiteX84" fmla="*/ 241082 w 300895"/>
                <a:gd name="connsiteY84" fmla="*/ 99092 h 125104"/>
                <a:gd name="connsiteX85" fmla="*/ 236199 w 300895"/>
                <a:gd name="connsiteY85" fmla="*/ 81751 h 125104"/>
                <a:gd name="connsiteX86" fmla="*/ 248406 w 300895"/>
                <a:gd name="connsiteY86" fmla="*/ 80512 h 125104"/>
                <a:gd name="connsiteX87" fmla="*/ 253289 w 300895"/>
                <a:gd name="connsiteY87" fmla="*/ 95376 h 125104"/>
                <a:gd name="connsiteX88" fmla="*/ 265495 w 300895"/>
                <a:gd name="connsiteY88" fmla="*/ 101569 h 125104"/>
                <a:gd name="connsiteX89" fmla="*/ 265495 w 300895"/>
                <a:gd name="connsiteY89" fmla="*/ 61933 h 125104"/>
                <a:gd name="connsiteX90" fmla="*/ 249627 w 300895"/>
                <a:gd name="connsiteY90" fmla="*/ 56978 h 125104"/>
                <a:gd name="connsiteX91" fmla="*/ 241082 w 300895"/>
                <a:gd name="connsiteY91" fmla="*/ 47069 h 125104"/>
                <a:gd name="connsiteX92" fmla="*/ 237420 w 300895"/>
                <a:gd name="connsiteY92" fmla="*/ 34682 h 125104"/>
                <a:gd name="connsiteX93" fmla="*/ 247185 w 300895"/>
                <a:gd name="connsiteY93" fmla="*/ 12387 h 125104"/>
                <a:gd name="connsiteX94" fmla="*/ 265495 w 300895"/>
                <a:gd name="connsiteY94" fmla="*/ 6193 h 12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00895" h="125104">
                  <a:moveTo>
                    <a:pt x="272820" y="64410"/>
                  </a:moveTo>
                  <a:lnTo>
                    <a:pt x="272820" y="101569"/>
                  </a:lnTo>
                  <a:cubicBezTo>
                    <a:pt x="277702" y="101569"/>
                    <a:pt x="281364" y="100331"/>
                    <a:pt x="283806" y="95376"/>
                  </a:cubicBezTo>
                  <a:cubicBezTo>
                    <a:pt x="287468" y="91660"/>
                    <a:pt x="289909" y="87944"/>
                    <a:pt x="289909" y="81751"/>
                  </a:cubicBezTo>
                  <a:cubicBezTo>
                    <a:pt x="289909" y="78035"/>
                    <a:pt x="287468" y="74319"/>
                    <a:pt x="285026" y="71842"/>
                  </a:cubicBezTo>
                  <a:cubicBezTo>
                    <a:pt x="283806" y="69364"/>
                    <a:pt x="278923" y="66887"/>
                    <a:pt x="272820" y="64410"/>
                  </a:cubicBezTo>
                  <a:close/>
                  <a:moveTo>
                    <a:pt x="186763" y="22037"/>
                  </a:moveTo>
                  <a:cubicBezTo>
                    <a:pt x="180660" y="22037"/>
                    <a:pt x="176998" y="24493"/>
                    <a:pt x="173336" y="29404"/>
                  </a:cubicBezTo>
                  <a:cubicBezTo>
                    <a:pt x="168453" y="34316"/>
                    <a:pt x="166012" y="46595"/>
                    <a:pt x="166012" y="62557"/>
                  </a:cubicBezTo>
                  <a:cubicBezTo>
                    <a:pt x="166012" y="78520"/>
                    <a:pt x="168453" y="89571"/>
                    <a:pt x="172115" y="95710"/>
                  </a:cubicBezTo>
                  <a:cubicBezTo>
                    <a:pt x="176998" y="100622"/>
                    <a:pt x="180660" y="103077"/>
                    <a:pt x="186763" y="103077"/>
                  </a:cubicBezTo>
                  <a:cubicBezTo>
                    <a:pt x="191646" y="103077"/>
                    <a:pt x="197750" y="100622"/>
                    <a:pt x="201412" y="95710"/>
                  </a:cubicBezTo>
                  <a:cubicBezTo>
                    <a:pt x="205074" y="89571"/>
                    <a:pt x="206294" y="78520"/>
                    <a:pt x="206294" y="62557"/>
                  </a:cubicBezTo>
                  <a:cubicBezTo>
                    <a:pt x="206294" y="46595"/>
                    <a:pt x="205074" y="34316"/>
                    <a:pt x="201412" y="29404"/>
                  </a:cubicBezTo>
                  <a:cubicBezTo>
                    <a:pt x="197750" y="24493"/>
                    <a:pt x="191646" y="22037"/>
                    <a:pt x="186763" y="22037"/>
                  </a:cubicBezTo>
                  <a:close/>
                  <a:moveTo>
                    <a:pt x="103146" y="22037"/>
                  </a:moveTo>
                  <a:cubicBezTo>
                    <a:pt x="98263" y="22037"/>
                    <a:pt x="93380" y="24493"/>
                    <a:pt x="89718" y="29404"/>
                  </a:cubicBezTo>
                  <a:cubicBezTo>
                    <a:pt x="86056" y="34316"/>
                    <a:pt x="84836" y="46595"/>
                    <a:pt x="84836" y="62557"/>
                  </a:cubicBezTo>
                  <a:cubicBezTo>
                    <a:pt x="84836" y="78520"/>
                    <a:pt x="86056" y="89571"/>
                    <a:pt x="89718" y="95710"/>
                  </a:cubicBezTo>
                  <a:cubicBezTo>
                    <a:pt x="93380" y="100622"/>
                    <a:pt x="98263" y="103077"/>
                    <a:pt x="104367" y="103077"/>
                  </a:cubicBezTo>
                  <a:cubicBezTo>
                    <a:pt x="109249" y="103077"/>
                    <a:pt x="114132" y="100622"/>
                    <a:pt x="119015" y="95710"/>
                  </a:cubicBezTo>
                  <a:cubicBezTo>
                    <a:pt x="122677" y="89571"/>
                    <a:pt x="123897" y="78520"/>
                    <a:pt x="123897" y="62557"/>
                  </a:cubicBezTo>
                  <a:cubicBezTo>
                    <a:pt x="123897" y="46595"/>
                    <a:pt x="122677" y="34316"/>
                    <a:pt x="119015" y="29404"/>
                  </a:cubicBezTo>
                  <a:cubicBezTo>
                    <a:pt x="114132" y="24493"/>
                    <a:pt x="109249" y="22037"/>
                    <a:pt x="103146" y="22037"/>
                  </a:cubicBezTo>
                  <a:close/>
                  <a:moveTo>
                    <a:pt x="265495" y="16103"/>
                  </a:moveTo>
                  <a:cubicBezTo>
                    <a:pt x="260613" y="17341"/>
                    <a:pt x="256951" y="19819"/>
                    <a:pt x="254509" y="22296"/>
                  </a:cubicBezTo>
                  <a:cubicBezTo>
                    <a:pt x="250847" y="24773"/>
                    <a:pt x="249627" y="29728"/>
                    <a:pt x="249627" y="32205"/>
                  </a:cubicBezTo>
                  <a:cubicBezTo>
                    <a:pt x="249627" y="37160"/>
                    <a:pt x="250847" y="40876"/>
                    <a:pt x="253289" y="43353"/>
                  </a:cubicBezTo>
                  <a:cubicBezTo>
                    <a:pt x="255730" y="47069"/>
                    <a:pt x="260613" y="48307"/>
                    <a:pt x="265495" y="50785"/>
                  </a:cubicBezTo>
                  <a:close/>
                  <a:moveTo>
                    <a:pt x="186763" y="10986"/>
                  </a:moveTo>
                  <a:cubicBezTo>
                    <a:pt x="191646" y="10986"/>
                    <a:pt x="196529" y="12214"/>
                    <a:pt x="201412" y="14670"/>
                  </a:cubicBezTo>
                  <a:cubicBezTo>
                    <a:pt x="205074" y="17126"/>
                    <a:pt x="207515" y="19581"/>
                    <a:pt x="211177" y="24493"/>
                  </a:cubicBezTo>
                  <a:cubicBezTo>
                    <a:pt x="212398" y="28177"/>
                    <a:pt x="214839" y="33088"/>
                    <a:pt x="217281" y="39228"/>
                  </a:cubicBezTo>
                  <a:cubicBezTo>
                    <a:pt x="218501" y="45367"/>
                    <a:pt x="218501" y="52734"/>
                    <a:pt x="218501" y="62557"/>
                  </a:cubicBezTo>
                  <a:cubicBezTo>
                    <a:pt x="218501" y="73608"/>
                    <a:pt x="218501" y="83431"/>
                    <a:pt x="214839" y="90799"/>
                  </a:cubicBezTo>
                  <a:cubicBezTo>
                    <a:pt x="212398" y="98166"/>
                    <a:pt x="208736" y="103077"/>
                    <a:pt x="205074" y="107989"/>
                  </a:cubicBezTo>
                  <a:cubicBezTo>
                    <a:pt x="200191" y="111673"/>
                    <a:pt x="194088" y="114128"/>
                    <a:pt x="186763" y="114128"/>
                  </a:cubicBezTo>
                  <a:cubicBezTo>
                    <a:pt x="176998" y="114128"/>
                    <a:pt x="169674" y="110445"/>
                    <a:pt x="163570" y="103077"/>
                  </a:cubicBezTo>
                  <a:cubicBezTo>
                    <a:pt x="157467" y="95710"/>
                    <a:pt x="153805" y="82203"/>
                    <a:pt x="153805" y="62557"/>
                  </a:cubicBezTo>
                  <a:cubicBezTo>
                    <a:pt x="153805" y="50278"/>
                    <a:pt x="155026" y="40455"/>
                    <a:pt x="157467" y="33088"/>
                  </a:cubicBezTo>
                  <a:cubicBezTo>
                    <a:pt x="159908" y="26949"/>
                    <a:pt x="163570" y="20809"/>
                    <a:pt x="168453" y="17126"/>
                  </a:cubicBezTo>
                  <a:cubicBezTo>
                    <a:pt x="173336" y="13442"/>
                    <a:pt x="179439" y="10986"/>
                    <a:pt x="186763" y="10986"/>
                  </a:cubicBezTo>
                  <a:close/>
                  <a:moveTo>
                    <a:pt x="104367" y="10986"/>
                  </a:moveTo>
                  <a:cubicBezTo>
                    <a:pt x="109249" y="10986"/>
                    <a:pt x="114132" y="12214"/>
                    <a:pt x="119015" y="14670"/>
                  </a:cubicBezTo>
                  <a:cubicBezTo>
                    <a:pt x="122677" y="17126"/>
                    <a:pt x="125118" y="19581"/>
                    <a:pt x="127560" y="24493"/>
                  </a:cubicBezTo>
                  <a:cubicBezTo>
                    <a:pt x="130001" y="28177"/>
                    <a:pt x="132442" y="33088"/>
                    <a:pt x="133663" y="39228"/>
                  </a:cubicBezTo>
                  <a:cubicBezTo>
                    <a:pt x="136104" y="45367"/>
                    <a:pt x="136104" y="52734"/>
                    <a:pt x="136104" y="62557"/>
                  </a:cubicBezTo>
                  <a:cubicBezTo>
                    <a:pt x="136104" y="73608"/>
                    <a:pt x="136104" y="83431"/>
                    <a:pt x="132442" y="90799"/>
                  </a:cubicBezTo>
                  <a:cubicBezTo>
                    <a:pt x="130001" y="98166"/>
                    <a:pt x="126339" y="103077"/>
                    <a:pt x="122677" y="107989"/>
                  </a:cubicBezTo>
                  <a:cubicBezTo>
                    <a:pt x="117794" y="111673"/>
                    <a:pt x="111691" y="114128"/>
                    <a:pt x="104367" y="114128"/>
                  </a:cubicBezTo>
                  <a:cubicBezTo>
                    <a:pt x="94601" y="114128"/>
                    <a:pt x="87277" y="110445"/>
                    <a:pt x="81173" y="103077"/>
                  </a:cubicBezTo>
                  <a:cubicBezTo>
                    <a:pt x="75070" y="95710"/>
                    <a:pt x="71408" y="82203"/>
                    <a:pt x="71408" y="62557"/>
                  </a:cubicBezTo>
                  <a:cubicBezTo>
                    <a:pt x="71408" y="50278"/>
                    <a:pt x="72629" y="40455"/>
                    <a:pt x="75070" y="33088"/>
                  </a:cubicBezTo>
                  <a:cubicBezTo>
                    <a:pt x="77511" y="26949"/>
                    <a:pt x="81173" y="20809"/>
                    <a:pt x="86056" y="17126"/>
                  </a:cubicBezTo>
                  <a:cubicBezTo>
                    <a:pt x="90939" y="13442"/>
                    <a:pt x="97042" y="10986"/>
                    <a:pt x="104367" y="10986"/>
                  </a:cubicBezTo>
                  <a:close/>
                  <a:moveTo>
                    <a:pt x="28527" y="10986"/>
                  </a:moveTo>
                  <a:lnTo>
                    <a:pt x="37210" y="10986"/>
                  </a:lnTo>
                  <a:lnTo>
                    <a:pt x="37210" y="114099"/>
                  </a:lnTo>
                  <a:lnTo>
                    <a:pt x="23566" y="114099"/>
                  </a:lnTo>
                  <a:lnTo>
                    <a:pt x="23566" y="33621"/>
                  </a:lnTo>
                  <a:cubicBezTo>
                    <a:pt x="21085" y="37393"/>
                    <a:pt x="17365" y="39908"/>
                    <a:pt x="12403" y="42423"/>
                  </a:cubicBezTo>
                  <a:cubicBezTo>
                    <a:pt x="8682" y="46195"/>
                    <a:pt x="3721" y="47453"/>
                    <a:pt x="0" y="49968"/>
                  </a:cubicBezTo>
                  <a:lnTo>
                    <a:pt x="0" y="37393"/>
                  </a:lnTo>
                  <a:cubicBezTo>
                    <a:pt x="6202" y="33621"/>
                    <a:pt x="12403" y="29848"/>
                    <a:pt x="18605" y="24818"/>
                  </a:cubicBezTo>
                  <a:cubicBezTo>
                    <a:pt x="23566" y="19789"/>
                    <a:pt x="27287" y="16016"/>
                    <a:pt x="28527" y="10986"/>
                  </a:cubicBezTo>
                  <a:close/>
                  <a:moveTo>
                    <a:pt x="265495" y="0"/>
                  </a:moveTo>
                  <a:lnTo>
                    <a:pt x="272820" y="0"/>
                  </a:lnTo>
                  <a:lnTo>
                    <a:pt x="272820" y="6193"/>
                  </a:lnTo>
                  <a:cubicBezTo>
                    <a:pt x="278923" y="6193"/>
                    <a:pt x="285026" y="8670"/>
                    <a:pt x="289909" y="12387"/>
                  </a:cubicBezTo>
                  <a:cubicBezTo>
                    <a:pt x="294792" y="17341"/>
                    <a:pt x="298454" y="23535"/>
                    <a:pt x="299675" y="30966"/>
                  </a:cubicBezTo>
                  <a:lnTo>
                    <a:pt x="286247" y="32205"/>
                  </a:lnTo>
                  <a:cubicBezTo>
                    <a:pt x="285026" y="27250"/>
                    <a:pt x="283806" y="24773"/>
                    <a:pt x="282585" y="22296"/>
                  </a:cubicBezTo>
                  <a:cubicBezTo>
                    <a:pt x="278923" y="19819"/>
                    <a:pt x="276482" y="17341"/>
                    <a:pt x="272820" y="16103"/>
                  </a:cubicBezTo>
                  <a:lnTo>
                    <a:pt x="272820" y="52023"/>
                  </a:lnTo>
                  <a:cubicBezTo>
                    <a:pt x="278923" y="54501"/>
                    <a:pt x="282585" y="54501"/>
                    <a:pt x="285026" y="55739"/>
                  </a:cubicBezTo>
                  <a:cubicBezTo>
                    <a:pt x="288688" y="58217"/>
                    <a:pt x="291130" y="59455"/>
                    <a:pt x="293571" y="61933"/>
                  </a:cubicBezTo>
                  <a:cubicBezTo>
                    <a:pt x="297233" y="64410"/>
                    <a:pt x="298454" y="68126"/>
                    <a:pt x="299675" y="70603"/>
                  </a:cubicBezTo>
                  <a:cubicBezTo>
                    <a:pt x="300895" y="74319"/>
                    <a:pt x="300895" y="78035"/>
                    <a:pt x="300895" y="81751"/>
                  </a:cubicBezTo>
                  <a:cubicBezTo>
                    <a:pt x="300895" y="90421"/>
                    <a:pt x="299675" y="96615"/>
                    <a:pt x="293571" y="102808"/>
                  </a:cubicBezTo>
                  <a:cubicBezTo>
                    <a:pt x="287468" y="109001"/>
                    <a:pt x="281364" y="111478"/>
                    <a:pt x="272820" y="112717"/>
                  </a:cubicBezTo>
                  <a:lnTo>
                    <a:pt x="272820" y="125104"/>
                  </a:lnTo>
                  <a:lnTo>
                    <a:pt x="265495" y="125104"/>
                  </a:lnTo>
                  <a:lnTo>
                    <a:pt x="265495" y="112717"/>
                  </a:lnTo>
                  <a:cubicBezTo>
                    <a:pt x="259392" y="111478"/>
                    <a:pt x="254509" y="110240"/>
                    <a:pt x="250847" y="109001"/>
                  </a:cubicBezTo>
                  <a:cubicBezTo>
                    <a:pt x="247185" y="106524"/>
                    <a:pt x="243523" y="102808"/>
                    <a:pt x="241082" y="99092"/>
                  </a:cubicBezTo>
                  <a:cubicBezTo>
                    <a:pt x="237420" y="94137"/>
                    <a:pt x="236199" y="89183"/>
                    <a:pt x="236199" y="81751"/>
                  </a:cubicBezTo>
                  <a:lnTo>
                    <a:pt x="248406" y="80512"/>
                  </a:lnTo>
                  <a:cubicBezTo>
                    <a:pt x="249627" y="86706"/>
                    <a:pt x="250847" y="91660"/>
                    <a:pt x="253289" y="95376"/>
                  </a:cubicBezTo>
                  <a:cubicBezTo>
                    <a:pt x="256951" y="99092"/>
                    <a:pt x="260613" y="101569"/>
                    <a:pt x="265495" y="101569"/>
                  </a:cubicBezTo>
                  <a:lnTo>
                    <a:pt x="265495" y="61933"/>
                  </a:lnTo>
                  <a:cubicBezTo>
                    <a:pt x="260613" y="61933"/>
                    <a:pt x="255730" y="59455"/>
                    <a:pt x="249627" y="56978"/>
                  </a:cubicBezTo>
                  <a:cubicBezTo>
                    <a:pt x="245964" y="54501"/>
                    <a:pt x="243523" y="50785"/>
                    <a:pt x="241082" y="47069"/>
                  </a:cubicBezTo>
                  <a:cubicBezTo>
                    <a:pt x="238640" y="43353"/>
                    <a:pt x="237420" y="38398"/>
                    <a:pt x="237420" y="34682"/>
                  </a:cubicBezTo>
                  <a:cubicBezTo>
                    <a:pt x="237420" y="24773"/>
                    <a:pt x="241082" y="18580"/>
                    <a:pt x="247185" y="12387"/>
                  </a:cubicBezTo>
                  <a:cubicBezTo>
                    <a:pt x="250847" y="9909"/>
                    <a:pt x="256951" y="7432"/>
                    <a:pt x="265495" y="6193"/>
                  </a:cubicBezTo>
                  <a:close/>
                </a:path>
              </a:pathLst>
            </a:custGeom>
            <a:solidFill>
              <a:srgbClr val="43215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15" name="Freeform 240">
              <a:extLst>
                <a:ext uri="{FF2B5EF4-FFF2-40B4-BE49-F238E27FC236}">
                  <a16:creationId xmlns:a16="http://schemas.microsoft.com/office/drawing/2014/main" id="{41CDAF41-058F-D674-DC16-B2B615184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0042" y="7889696"/>
              <a:ext cx="1494109" cy="120847"/>
            </a:xfrm>
            <a:custGeom>
              <a:avLst/>
              <a:gdLst>
                <a:gd name="T0" fmla="*/ 1198 w 1199"/>
                <a:gd name="T1" fmla="*/ 96 h 97"/>
                <a:gd name="T2" fmla="*/ 0 w 1199"/>
                <a:gd name="T3" fmla="*/ 96 h 97"/>
                <a:gd name="T4" fmla="*/ 0 w 1199"/>
                <a:gd name="T5" fmla="*/ 0 h 97"/>
                <a:gd name="T6" fmla="*/ 1198 w 1199"/>
                <a:gd name="T7" fmla="*/ 0 h 97"/>
                <a:gd name="T8" fmla="*/ 1198 w 1199"/>
                <a:gd name="T9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9" h="97">
                  <a:moveTo>
                    <a:pt x="1198" y="96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1198" y="0"/>
                  </a:lnTo>
                  <a:lnTo>
                    <a:pt x="1198" y="96"/>
                  </a:lnTo>
                </a:path>
              </a:pathLst>
            </a:custGeom>
            <a:solidFill>
              <a:srgbClr val="270237">
                <a:alpha val="3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16" name="Freeform 241">
              <a:extLst>
                <a:ext uri="{FF2B5EF4-FFF2-40B4-BE49-F238E27FC236}">
                  <a16:creationId xmlns:a16="http://schemas.microsoft.com/office/drawing/2014/main" id="{1576AB2D-0DDF-312B-D64B-5A8C422B9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6519" y="6401075"/>
              <a:ext cx="1494109" cy="269161"/>
            </a:xfrm>
            <a:custGeom>
              <a:avLst/>
              <a:gdLst>
                <a:gd name="T0" fmla="*/ 1199 w 1200"/>
                <a:gd name="T1" fmla="*/ 216 h 217"/>
                <a:gd name="T2" fmla="*/ 0 w 1200"/>
                <a:gd name="T3" fmla="*/ 216 h 217"/>
                <a:gd name="T4" fmla="*/ 0 w 1200"/>
                <a:gd name="T5" fmla="*/ 0 h 217"/>
                <a:gd name="T6" fmla="*/ 1199 w 1200"/>
                <a:gd name="T7" fmla="*/ 0 h 217"/>
                <a:gd name="T8" fmla="*/ 1199 w 1200"/>
                <a:gd name="T9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217">
                  <a:moveTo>
                    <a:pt x="1199" y="216"/>
                  </a:moveTo>
                  <a:lnTo>
                    <a:pt x="0" y="216"/>
                  </a:lnTo>
                  <a:lnTo>
                    <a:pt x="0" y="0"/>
                  </a:lnTo>
                  <a:lnTo>
                    <a:pt x="1199" y="0"/>
                  </a:lnTo>
                  <a:lnTo>
                    <a:pt x="1199" y="216"/>
                  </a:lnTo>
                </a:path>
              </a:pathLst>
            </a:custGeom>
            <a:solidFill>
              <a:srgbClr val="54AD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803F21F-ACBF-1FCE-F8FC-F32653A03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6519" y="6466995"/>
              <a:ext cx="1492867" cy="136330"/>
            </a:xfrm>
            <a:custGeom>
              <a:avLst/>
              <a:gdLst>
                <a:gd name="connsiteX0" fmla="*/ 1268899 w 1492867"/>
                <a:gd name="connsiteY0" fmla="*/ 126342 h 136330"/>
                <a:gd name="connsiteX1" fmla="*/ 1492861 w 1492867"/>
                <a:gd name="connsiteY1" fmla="*/ 126342 h 136330"/>
                <a:gd name="connsiteX2" fmla="*/ 1492861 w 1492867"/>
                <a:gd name="connsiteY2" fmla="*/ 136330 h 136330"/>
                <a:gd name="connsiteX3" fmla="*/ 1268899 w 1492867"/>
                <a:gd name="connsiteY3" fmla="*/ 136330 h 136330"/>
                <a:gd name="connsiteX4" fmla="*/ 0 w 1492867"/>
                <a:gd name="connsiteY4" fmla="*/ 126342 h 136330"/>
                <a:gd name="connsiteX5" fmla="*/ 333828 w 1492867"/>
                <a:gd name="connsiteY5" fmla="*/ 126342 h 136330"/>
                <a:gd name="connsiteX6" fmla="*/ 333828 w 1492867"/>
                <a:gd name="connsiteY6" fmla="*/ 136330 h 136330"/>
                <a:gd name="connsiteX7" fmla="*/ 0 w 1492867"/>
                <a:gd name="connsiteY7" fmla="*/ 136330 h 136330"/>
                <a:gd name="connsiteX8" fmla="*/ 1406220 w 1492867"/>
                <a:gd name="connsiteY8" fmla="*/ 65916 h 136330"/>
                <a:gd name="connsiteX9" fmla="*/ 1492835 w 1492867"/>
                <a:gd name="connsiteY9" fmla="*/ 65916 h 136330"/>
                <a:gd name="connsiteX10" fmla="*/ 1492835 w 1492867"/>
                <a:gd name="connsiteY10" fmla="*/ 75804 h 136330"/>
                <a:gd name="connsiteX11" fmla="*/ 1406220 w 1492867"/>
                <a:gd name="connsiteY11" fmla="*/ 75804 h 136330"/>
                <a:gd name="connsiteX12" fmla="*/ 0 w 1492867"/>
                <a:gd name="connsiteY12" fmla="*/ 65916 h 136330"/>
                <a:gd name="connsiteX13" fmla="*/ 86615 w 1492867"/>
                <a:gd name="connsiteY13" fmla="*/ 65916 h 136330"/>
                <a:gd name="connsiteX14" fmla="*/ 86615 w 1492867"/>
                <a:gd name="connsiteY14" fmla="*/ 75804 h 136330"/>
                <a:gd name="connsiteX15" fmla="*/ 0 w 1492867"/>
                <a:gd name="connsiteY15" fmla="*/ 75804 h 136330"/>
                <a:gd name="connsiteX16" fmla="*/ 1159039 w 1492867"/>
                <a:gd name="connsiteY16" fmla="*/ 0 h 136330"/>
                <a:gd name="connsiteX17" fmla="*/ 1492867 w 1492867"/>
                <a:gd name="connsiteY17" fmla="*/ 0 h 136330"/>
                <a:gd name="connsiteX18" fmla="*/ 1492867 w 1492867"/>
                <a:gd name="connsiteY18" fmla="*/ 9988 h 136330"/>
                <a:gd name="connsiteX19" fmla="*/ 1159039 w 1492867"/>
                <a:gd name="connsiteY19" fmla="*/ 9988 h 136330"/>
                <a:gd name="connsiteX20" fmla="*/ 0 w 1492867"/>
                <a:gd name="connsiteY20" fmla="*/ 0 h 136330"/>
                <a:gd name="connsiteX21" fmla="*/ 223966 w 1492867"/>
                <a:gd name="connsiteY21" fmla="*/ 0 h 136330"/>
                <a:gd name="connsiteX22" fmla="*/ 223966 w 1492867"/>
                <a:gd name="connsiteY22" fmla="*/ 9988 h 136330"/>
                <a:gd name="connsiteX23" fmla="*/ 0 w 1492867"/>
                <a:gd name="connsiteY23" fmla="*/ 9988 h 13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92867" h="136330">
                  <a:moveTo>
                    <a:pt x="1268899" y="126342"/>
                  </a:moveTo>
                  <a:lnTo>
                    <a:pt x="1492861" y="126342"/>
                  </a:lnTo>
                  <a:lnTo>
                    <a:pt x="1492861" y="136330"/>
                  </a:lnTo>
                  <a:lnTo>
                    <a:pt x="1268899" y="136330"/>
                  </a:lnTo>
                  <a:close/>
                  <a:moveTo>
                    <a:pt x="0" y="126342"/>
                  </a:moveTo>
                  <a:lnTo>
                    <a:pt x="333828" y="126342"/>
                  </a:lnTo>
                  <a:lnTo>
                    <a:pt x="333828" y="136330"/>
                  </a:lnTo>
                  <a:lnTo>
                    <a:pt x="0" y="136330"/>
                  </a:lnTo>
                  <a:close/>
                  <a:moveTo>
                    <a:pt x="1406220" y="65916"/>
                  </a:moveTo>
                  <a:lnTo>
                    <a:pt x="1492835" y="65916"/>
                  </a:lnTo>
                  <a:lnTo>
                    <a:pt x="1492835" y="75804"/>
                  </a:lnTo>
                  <a:lnTo>
                    <a:pt x="1406220" y="75804"/>
                  </a:lnTo>
                  <a:close/>
                  <a:moveTo>
                    <a:pt x="0" y="65916"/>
                  </a:moveTo>
                  <a:lnTo>
                    <a:pt x="86615" y="65916"/>
                  </a:lnTo>
                  <a:lnTo>
                    <a:pt x="86615" y="75804"/>
                  </a:lnTo>
                  <a:lnTo>
                    <a:pt x="0" y="75804"/>
                  </a:lnTo>
                  <a:close/>
                  <a:moveTo>
                    <a:pt x="1159039" y="0"/>
                  </a:moveTo>
                  <a:lnTo>
                    <a:pt x="1492867" y="0"/>
                  </a:lnTo>
                  <a:lnTo>
                    <a:pt x="1492867" y="9988"/>
                  </a:lnTo>
                  <a:lnTo>
                    <a:pt x="1159039" y="9988"/>
                  </a:lnTo>
                  <a:close/>
                  <a:moveTo>
                    <a:pt x="0" y="0"/>
                  </a:moveTo>
                  <a:lnTo>
                    <a:pt x="223966" y="0"/>
                  </a:lnTo>
                  <a:lnTo>
                    <a:pt x="223966" y="9988"/>
                  </a:lnTo>
                  <a:lnTo>
                    <a:pt x="0" y="9988"/>
                  </a:lnTo>
                  <a:close/>
                </a:path>
              </a:pathLst>
            </a:custGeom>
            <a:solidFill>
              <a:srgbClr val="236C5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18" name="Freeform 248">
              <a:extLst>
                <a:ext uri="{FF2B5EF4-FFF2-40B4-BE49-F238E27FC236}">
                  <a16:creationId xmlns:a16="http://schemas.microsoft.com/office/drawing/2014/main" id="{0043AEB1-8DA5-D95A-DE54-82D7489AD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4416" y="6401075"/>
              <a:ext cx="505360" cy="269161"/>
            </a:xfrm>
            <a:custGeom>
              <a:avLst/>
              <a:gdLst>
                <a:gd name="T0" fmla="*/ 403 w 404"/>
                <a:gd name="T1" fmla="*/ 216 h 217"/>
                <a:gd name="T2" fmla="*/ 29 w 404"/>
                <a:gd name="T3" fmla="*/ 216 h 217"/>
                <a:gd name="T4" fmla="*/ 29 w 404"/>
                <a:gd name="T5" fmla="*/ 216 h 217"/>
                <a:gd name="T6" fmla="*/ 29 w 404"/>
                <a:gd name="T7" fmla="*/ 0 h 217"/>
                <a:gd name="T8" fmla="*/ 403 w 404"/>
                <a:gd name="T9" fmla="*/ 0 h 217"/>
                <a:gd name="T10" fmla="*/ 403 w 404"/>
                <a:gd name="T11" fmla="*/ 0 h 217"/>
                <a:gd name="T12" fmla="*/ 403 w 404"/>
                <a:gd name="T13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17">
                  <a:moveTo>
                    <a:pt x="403" y="216"/>
                  </a:moveTo>
                  <a:lnTo>
                    <a:pt x="29" y="216"/>
                  </a:lnTo>
                  <a:lnTo>
                    <a:pt x="29" y="216"/>
                  </a:lnTo>
                  <a:cubicBezTo>
                    <a:pt x="0" y="146"/>
                    <a:pt x="0" y="69"/>
                    <a:pt x="29" y="0"/>
                  </a:cubicBezTo>
                  <a:lnTo>
                    <a:pt x="403" y="0"/>
                  </a:lnTo>
                  <a:lnTo>
                    <a:pt x="403" y="0"/>
                  </a:lnTo>
                  <a:cubicBezTo>
                    <a:pt x="375" y="69"/>
                    <a:pt x="375" y="146"/>
                    <a:pt x="403" y="216"/>
                  </a:cubicBezTo>
                </a:path>
              </a:pathLst>
            </a:custGeom>
            <a:solidFill>
              <a:srgbClr val="6F418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F51CD2B-4567-DCFB-5428-D5B1F8E45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7799" y="6488967"/>
              <a:ext cx="300918" cy="125104"/>
            </a:xfrm>
            <a:custGeom>
              <a:avLst/>
              <a:gdLst>
                <a:gd name="connsiteX0" fmla="*/ 272154 w 300918"/>
                <a:gd name="connsiteY0" fmla="*/ 64410 h 125104"/>
                <a:gd name="connsiteX1" fmla="*/ 272154 w 300918"/>
                <a:gd name="connsiteY1" fmla="*/ 101569 h 125104"/>
                <a:gd name="connsiteX2" fmla="*/ 284139 w 300918"/>
                <a:gd name="connsiteY2" fmla="*/ 96615 h 125104"/>
                <a:gd name="connsiteX3" fmla="*/ 288933 w 300918"/>
                <a:gd name="connsiteY3" fmla="*/ 82990 h 125104"/>
                <a:gd name="connsiteX4" fmla="*/ 285337 w 300918"/>
                <a:gd name="connsiteY4" fmla="*/ 71842 h 125104"/>
                <a:gd name="connsiteX5" fmla="*/ 272154 w 300918"/>
                <a:gd name="connsiteY5" fmla="*/ 64410 h 125104"/>
                <a:gd name="connsiteX6" fmla="*/ 186161 w 300918"/>
                <a:gd name="connsiteY6" fmla="*/ 20926 h 125104"/>
                <a:gd name="connsiteX7" fmla="*/ 172978 w 300918"/>
                <a:gd name="connsiteY7" fmla="*/ 28381 h 125104"/>
                <a:gd name="connsiteX8" fmla="*/ 166985 w 300918"/>
                <a:gd name="connsiteY8" fmla="*/ 63171 h 125104"/>
                <a:gd name="connsiteX9" fmla="*/ 172978 w 300918"/>
                <a:gd name="connsiteY9" fmla="*/ 95476 h 125104"/>
                <a:gd name="connsiteX10" fmla="*/ 186161 w 300918"/>
                <a:gd name="connsiteY10" fmla="*/ 104174 h 125104"/>
                <a:gd name="connsiteX11" fmla="*/ 200543 w 300918"/>
                <a:gd name="connsiteY11" fmla="*/ 95476 h 125104"/>
                <a:gd name="connsiteX12" fmla="*/ 205337 w 300918"/>
                <a:gd name="connsiteY12" fmla="*/ 63171 h 125104"/>
                <a:gd name="connsiteX13" fmla="*/ 200543 w 300918"/>
                <a:gd name="connsiteY13" fmla="*/ 29624 h 125104"/>
                <a:gd name="connsiteX14" fmla="*/ 186161 w 300918"/>
                <a:gd name="connsiteY14" fmla="*/ 20926 h 125104"/>
                <a:gd name="connsiteX15" fmla="*/ 104366 w 300918"/>
                <a:gd name="connsiteY15" fmla="*/ 20926 h 125104"/>
                <a:gd name="connsiteX16" fmla="*/ 90939 w 300918"/>
                <a:gd name="connsiteY16" fmla="*/ 28381 h 125104"/>
                <a:gd name="connsiteX17" fmla="*/ 84836 w 300918"/>
                <a:gd name="connsiteY17" fmla="*/ 63171 h 125104"/>
                <a:gd name="connsiteX18" fmla="*/ 90939 w 300918"/>
                <a:gd name="connsiteY18" fmla="*/ 95476 h 125104"/>
                <a:gd name="connsiteX19" fmla="*/ 104366 w 300918"/>
                <a:gd name="connsiteY19" fmla="*/ 104174 h 125104"/>
                <a:gd name="connsiteX20" fmla="*/ 119015 w 300918"/>
                <a:gd name="connsiteY20" fmla="*/ 95476 h 125104"/>
                <a:gd name="connsiteX21" fmla="*/ 123897 w 300918"/>
                <a:gd name="connsiteY21" fmla="*/ 63171 h 125104"/>
                <a:gd name="connsiteX22" fmla="*/ 119015 w 300918"/>
                <a:gd name="connsiteY22" fmla="*/ 29624 h 125104"/>
                <a:gd name="connsiteX23" fmla="*/ 104366 w 300918"/>
                <a:gd name="connsiteY23" fmla="*/ 20926 h 125104"/>
                <a:gd name="connsiteX24" fmla="*/ 264963 w 300918"/>
                <a:gd name="connsiteY24" fmla="*/ 16103 h 125104"/>
                <a:gd name="connsiteX25" fmla="*/ 254176 w 300918"/>
                <a:gd name="connsiteY25" fmla="*/ 21057 h 125104"/>
                <a:gd name="connsiteX26" fmla="*/ 249382 w 300918"/>
                <a:gd name="connsiteY26" fmla="*/ 33444 h 125104"/>
                <a:gd name="connsiteX27" fmla="*/ 254176 w 300918"/>
                <a:gd name="connsiteY27" fmla="*/ 43353 h 125104"/>
                <a:gd name="connsiteX28" fmla="*/ 264963 w 300918"/>
                <a:gd name="connsiteY28" fmla="*/ 50785 h 125104"/>
                <a:gd name="connsiteX29" fmla="*/ 186161 w 300918"/>
                <a:gd name="connsiteY29" fmla="*/ 10986 h 125104"/>
                <a:gd name="connsiteX30" fmla="*/ 200543 w 300918"/>
                <a:gd name="connsiteY30" fmla="*/ 14714 h 125104"/>
                <a:gd name="connsiteX31" fmla="*/ 210131 w 300918"/>
                <a:gd name="connsiteY31" fmla="*/ 23411 h 125104"/>
                <a:gd name="connsiteX32" fmla="*/ 216124 w 300918"/>
                <a:gd name="connsiteY32" fmla="*/ 39564 h 125104"/>
                <a:gd name="connsiteX33" fmla="*/ 218521 w 300918"/>
                <a:gd name="connsiteY33" fmla="*/ 63171 h 125104"/>
                <a:gd name="connsiteX34" fmla="*/ 213727 w 300918"/>
                <a:gd name="connsiteY34" fmla="*/ 91749 h 125104"/>
                <a:gd name="connsiteX35" fmla="*/ 204139 w 300918"/>
                <a:gd name="connsiteY35" fmla="*/ 107901 h 125104"/>
                <a:gd name="connsiteX36" fmla="*/ 186161 w 300918"/>
                <a:gd name="connsiteY36" fmla="*/ 114114 h 125104"/>
                <a:gd name="connsiteX37" fmla="*/ 163390 w 300918"/>
                <a:gd name="connsiteY37" fmla="*/ 104174 h 125104"/>
                <a:gd name="connsiteX38" fmla="*/ 153802 w 300918"/>
                <a:gd name="connsiteY38" fmla="*/ 63171 h 125104"/>
                <a:gd name="connsiteX39" fmla="*/ 157397 w 300918"/>
                <a:gd name="connsiteY39" fmla="*/ 34594 h 125104"/>
                <a:gd name="connsiteX40" fmla="*/ 169382 w 300918"/>
                <a:gd name="connsiteY40" fmla="*/ 17199 h 125104"/>
                <a:gd name="connsiteX41" fmla="*/ 186161 w 300918"/>
                <a:gd name="connsiteY41" fmla="*/ 10986 h 125104"/>
                <a:gd name="connsiteX42" fmla="*/ 104366 w 300918"/>
                <a:gd name="connsiteY42" fmla="*/ 10986 h 125104"/>
                <a:gd name="connsiteX43" fmla="*/ 117794 w 300918"/>
                <a:gd name="connsiteY43" fmla="*/ 14714 h 125104"/>
                <a:gd name="connsiteX44" fmla="*/ 128780 w 300918"/>
                <a:gd name="connsiteY44" fmla="*/ 23411 h 125104"/>
                <a:gd name="connsiteX45" fmla="*/ 134884 w 300918"/>
                <a:gd name="connsiteY45" fmla="*/ 39564 h 125104"/>
                <a:gd name="connsiteX46" fmla="*/ 136104 w 300918"/>
                <a:gd name="connsiteY46" fmla="*/ 63171 h 125104"/>
                <a:gd name="connsiteX47" fmla="*/ 132442 w 300918"/>
                <a:gd name="connsiteY47" fmla="*/ 91749 h 125104"/>
                <a:gd name="connsiteX48" fmla="*/ 122677 w 300918"/>
                <a:gd name="connsiteY48" fmla="*/ 107901 h 125104"/>
                <a:gd name="connsiteX49" fmla="*/ 104366 w 300918"/>
                <a:gd name="connsiteY49" fmla="*/ 114114 h 125104"/>
                <a:gd name="connsiteX50" fmla="*/ 81173 w 300918"/>
                <a:gd name="connsiteY50" fmla="*/ 104174 h 125104"/>
                <a:gd name="connsiteX51" fmla="*/ 71408 w 300918"/>
                <a:gd name="connsiteY51" fmla="*/ 63171 h 125104"/>
                <a:gd name="connsiteX52" fmla="*/ 75070 w 300918"/>
                <a:gd name="connsiteY52" fmla="*/ 34594 h 125104"/>
                <a:gd name="connsiteX53" fmla="*/ 86056 w 300918"/>
                <a:gd name="connsiteY53" fmla="*/ 17199 h 125104"/>
                <a:gd name="connsiteX54" fmla="*/ 104366 w 300918"/>
                <a:gd name="connsiteY54" fmla="*/ 10986 h 125104"/>
                <a:gd name="connsiteX55" fmla="*/ 28530 w 300918"/>
                <a:gd name="connsiteY55" fmla="*/ 10986 h 125104"/>
                <a:gd name="connsiteX56" fmla="*/ 37213 w 300918"/>
                <a:gd name="connsiteY56" fmla="*/ 10986 h 125104"/>
                <a:gd name="connsiteX57" fmla="*/ 37213 w 300918"/>
                <a:gd name="connsiteY57" fmla="*/ 114099 h 125104"/>
                <a:gd name="connsiteX58" fmla="*/ 24808 w 300918"/>
                <a:gd name="connsiteY58" fmla="*/ 114099 h 125104"/>
                <a:gd name="connsiteX59" fmla="*/ 24808 w 300918"/>
                <a:gd name="connsiteY59" fmla="*/ 33621 h 125104"/>
                <a:gd name="connsiteX60" fmla="*/ 13645 w 300918"/>
                <a:gd name="connsiteY60" fmla="*/ 42423 h 125104"/>
                <a:gd name="connsiteX61" fmla="*/ 0 w 300918"/>
                <a:gd name="connsiteY61" fmla="*/ 48710 h 125104"/>
                <a:gd name="connsiteX62" fmla="*/ 0 w 300918"/>
                <a:gd name="connsiteY62" fmla="*/ 36136 h 125104"/>
                <a:gd name="connsiteX63" fmla="*/ 18606 w 300918"/>
                <a:gd name="connsiteY63" fmla="*/ 24818 h 125104"/>
                <a:gd name="connsiteX64" fmla="*/ 28530 w 300918"/>
                <a:gd name="connsiteY64" fmla="*/ 10986 h 125104"/>
                <a:gd name="connsiteX65" fmla="*/ 264963 w 300918"/>
                <a:gd name="connsiteY65" fmla="*/ 0 h 125104"/>
                <a:gd name="connsiteX66" fmla="*/ 272154 w 300918"/>
                <a:gd name="connsiteY66" fmla="*/ 0 h 125104"/>
                <a:gd name="connsiteX67" fmla="*/ 272154 w 300918"/>
                <a:gd name="connsiteY67" fmla="*/ 6193 h 125104"/>
                <a:gd name="connsiteX68" fmla="*/ 288933 w 300918"/>
                <a:gd name="connsiteY68" fmla="*/ 12387 h 125104"/>
                <a:gd name="connsiteX69" fmla="*/ 298521 w 300918"/>
                <a:gd name="connsiteY69" fmla="*/ 30966 h 125104"/>
                <a:gd name="connsiteX70" fmla="*/ 285337 w 300918"/>
                <a:gd name="connsiteY70" fmla="*/ 32205 h 125104"/>
                <a:gd name="connsiteX71" fmla="*/ 281742 w 300918"/>
                <a:gd name="connsiteY71" fmla="*/ 21057 h 125104"/>
                <a:gd name="connsiteX72" fmla="*/ 272154 w 300918"/>
                <a:gd name="connsiteY72" fmla="*/ 16103 h 125104"/>
                <a:gd name="connsiteX73" fmla="*/ 272154 w 300918"/>
                <a:gd name="connsiteY73" fmla="*/ 52023 h 125104"/>
                <a:gd name="connsiteX74" fmla="*/ 284139 w 300918"/>
                <a:gd name="connsiteY74" fmla="*/ 55739 h 125104"/>
                <a:gd name="connsiteX75" fmla="*/ 292528 w 300918"/>
                <a:gd name="connsiteY75" fmla="*/ 61933 h 125104"/>
                <a:gd name="connsiteX76" fmla="*/ 298521 w 300918"/>
                <a:gd name="connsiteY76" fmla="*/ 70603 h 125104"/>
                <a:gd name="connsiteX77" fmla="*/ 300918 w 300918"/>
                <a:gd name="connsiteY77" fmla="*/ 81751 h 125104"/>
                <a:gd name="connsiteX78" fmla="*/ 292528 w 300918"/>
                <a:gd name="connsiteY78" fmla="*/ 102808 h 125104"/>
                <a:gd name="connsiteX79" fmla="*/ 272154 w 300918"/>
                <a:gd name="connsiteY79" fmla="*/ 111478 h 125104"/>
                <a:gd name="connsiteX80" fmla="*/ 272154 w 300918"/>
                <a:gd name="connsiteY80" fmla="*/ 125104 h 125104"/>
                <a:gd name="connsiteX81" fmla="*/ 264963 w 300918"/>
                <a:gd name="connsiteY81" fmla="*/ 125104 h 125104"/>
                <a:gd name="connsiteX82" fmla="*/ 264963 w 300918"/>
                <a:gd name="connsiteY82" fmla="*/ 112717 h 125104"/>
                <a:gd name="connsiteX83" fmla="*/ 250581 w 300918"/>
                <a:gd name="connsiteY83" fmla="*/ 107763 h 125104"/>
                <a:gd name="connsiteX84" fmla="*/ 240993 w 300918"/>
                <a:gd name="connsiteY84" fmla="*/ 97853 h 125104"/>
                <a:gd name="connsiteX85" fmla="*/ 236199 w 300918"/>
                <a:gd name="connsiteY85" fmla="*/ 82990 h 125104"/>
                <a:gd name="connsiteX86" fmla="*/ 248184 w 300918"/>
                <a:gd name="connsiteY86" fmla="*/ 80512 h 125104"/>
                <a:gd name="connsiteX87" fmla="*/ 252978 w 300918"/>
                <a:gd name="connsiteY87" fmla="*/ 94137 h 125104"/>
                <a:gd name="connsiteX88" fmla="*/ 264963 w 300918"/>
                <a:gd name="connsiteY88" fmla="*/ 101569 h 125104"/>
                <a:gd name="connsiteX89" fmla="*/ 264963 w 300918"/>
                <a:gd name="connsiteY89" fmla="*/ 61933 h 125104"/>
                <a:gd name="connsiteX90" fmla="*/ 249382 w 300918"/>
                <a:gd name="connsiteY90" fmla="*/ 56978 h 125104"/>
                <a:gd name="connsiteX91" fmla="*/ 240993 w 300918"/>
                <a:gd name="connsiteY91" fmla="*/ 47069 h 125104"/>
                <a:gd name="connsiteX92" fmla="*/ 238596 w 300918"/>
                <a:gd name="connsiteY92" fmla="*/ 33444 h 125104"/>
                <a:gd name="connsiteX93" fmla="*/ 246985 w 300918"/>
                <a:gd name="connsiteY93" fmla="*/ 12387 h 125104"/>
                <a:gd name="connsiteX94" fmla="*/ 264963 w 300918"/>
                <a:gd name="connsiteY94" fmla="*/ 6193 h 12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00918" h="125104">
                  <a:moveTo>
                    <a:pt x="272154" y="64410"/>
                  </a:moveTo>
                  <a:lnTo>
                    <a:pt x="272154" y="101569"/>
                  </a:lnTo>
                  <a:cubicBezTo>
                    <a:pt x="276948" y="101569"/>
                    <a:pt x="280543" y="99092"/>
                    <a:pt x="284139" y="96615"/>
                  </a:cubicBezTo>
                  <a:cubicBezTo>
                    <a:pt x="287734" y="91660"/>
                    <a:pt x="288933" y="87944"/>
                    <a:pt x="288933" y="82990"/>
                  </a:cubicBezTo>
                  <a:cubicBezTo>
                    <a:pt x="288933" y="78035"/>
                    <a:pt x="287734" y="74319"/>
                    <a:pt x="285337" y="71842"/>
                  </a:cubicBezTo>
                  <a:cubicBezTo>
                    <a:pt x="282940" y="68126"/>
                    <a:pt x="278146" y="66887"/>
                    <a:pt x="272154" y="64410"/>
                  </a:cubicBezTo>
                  <a:close/>
                  <a:moveTo>
                    <a:pt x="186161" y="20926"/>
                  </a:moveTo>
                  <a:cubicBezTo>
                    <a:pt x="180169" y="20926"/>
                    <a:pt x="176573" y="23411"/>
                    <a:pt x="172978" y="28381"/>
                  </a:cubicBezTo>
                  <a:cubicBezTo>
                    <a:pt x="169382" y="34594"/>
                    <a:pt x="166985" y="45776"/>
                    <a:pt x="166985" y="63171"/>
                  </a:cubicBezTo>
                  <a:cubicBezTo>
                    <a:pt x="166985" y="79324"/>
                    <a:pt x="169382" y="90506"/>
                    <a:pt x="172978" y="95476"/>
                  </a:cubicBezTo>
                  <a:cubicBezTo>
                    <a:pt x="176573" y="101689"/>
                    <a:pt x="180169" y="104174"/>
                    <a:pt x="186161" y="104174"/>
                  </a:cubicBezTo>
                  <a:cubicBezTo>
                    <a:pt x="190955" y="104174"/>
                    <a:pt x="196948" y="101689"/>
                    <a:pt x="200543" y="95476"/>
                  </a:cubicBezTo>
                  <a:cubicBezTo>
                    <a:pt x="204139" y="90506"/>
                    <a:pt x="205337" y="79324"/>
                    <a:pt x="205337" y="63171"/>
                  </a:cubicBezTo>
                  <a:cubicBezTo>
                    <a:pt x="205337" y="45776"/>
                    <a:pt x="204139" y="34594"/>
                    <a:pt x="200543" y="29624"/>
                  </a:cubicBezTo>
                  <a:cubicBezTo>
                    <a:pt x="196948" y="23411"/>
                    <a:pt x="190955" y="20926"/>
                    <a:pt x="186161" y="20926"/>
                  </a:cubicBezTo>
                  <a:close/>
                  <a:moveTo>
                    <a:pt x="104366" y="20926"/>
                  </a:moveTo>
                  <a:cubicBezTo>
                    <a:pt x="98263" y="20926"/>
                    <a:pt x="94601" y="23411"/>
                    <a:pt x="90939" y="28381"/>
                  </a:cubicBezTo>
                  <a:cubicBezTo>
                    <a:pt x="86056" y="34594"/>
                    <a:pt x="84836" y="45776"/>
                    <a:pt x="84836" y="63171"/>
                  </a:cubicBezTo>
                  <a:cubicBezTo>
                    <a:pt x="84836" y="79324"/>
                    <a:pt x="86056" y="90506"/>
                    <a:pt x="90939" y="95476"/>
                  </a:cubicBezTo>
                  <a:cubicBezTo>
                    <a:pt x="94601" y="101689"/>
                    <a:pt x="98263" y="104174"/>
                    <a:pt x="104366" y="104174"/>
                  </a:cubicBezTo>
                  <a:cubicBezTo>
                    <a:pt x="110470" y="104174"/>
                    <a:pt x="115353" y="101689"/>
                    <a:pt x="119015" y="95476"/>
                  </a:cubicBezTo>
                  <a:cubicBezTo>
                    <a:pt x="122677" y="90506"/>
                    <a:pt x="123897" y="79324"/>
                    <a:pt x="123897" y="63171"/>
                  </a:cubicBezTo>
                  <a:cubicBezTo>
                    <a:pt x="123897" y="45776"/>
                    <a:pt x="122677" y="34594"/>
                    <a:pt x="119015" y="29624"/>
                  </a:cubicBezTo>
                  <a:cubicBezTo>
                    <a:pt x="115353" y="23411"/>
                    <a:pt x="110470" y="20926"/>
                    <a:pt x="104366" y="20926"/>
                  </a:cubicBezTo>
                  <a:close/>
                  <a:moveTo>
                    <a:pt x="264963" y="16103"/>
                  </a:moveTo>
                  <a:cubicBezTo>
                    <a:pt x="261367" y="17341"/>
                    <a:pt x="256573" y="18580"/>
                    <a:pt x="254176" y="21057"/>
                  </a:cubicBezTo>
                  <a:cubicBezTo>
                    <a:pt x="251779" y="24773"/>
                    <a:pt x="249382" y="28489"/>
                    <a:pt x="249382" y="33444"/>
                  </a:cubicBezTo>
                  <a:cubicBezTo>
                    <a:pt x="249382" y="37160"/>
                    <a:pt x="251779" y="40876"/>
                    <a:pt x="254176" y="43353"/>
                  </a:cubicBezTo>
                  <a:cubicBezTo>
                    <a:pt x="255375" y="47069"/>
                    <a:pt x="260169" y="48307"/>
                    <a:pt x="264963" y="50785"/>
                  </a:cubicBezTo>
                  <a:close/>
                  <a:moveTo>
                    <a:pt x="186161" y="10986"/>
                  </a:moveTo>
                  <a:cubicBezTo>
                    <a:pt x="190955" y="10986"/>
                    <a:pt x="195749" y="12229"/>
                    <a:pt x="200543" y="14714"/>
                  </a:cubicBezTo>
                  <a:cubicBezTo>
                    <a:pt x="204139" y="15956"/>
                    <a:pt x="206536" y="19684"/>
                    <a:pt x="210131" y="23411"/>
                  </a:cubicBezTo>
                  <a:cubicBezTo>
                    <a:pt x="212528" y="28381"/>
                    <a:pt x="213727" y="33351"/>
                    <a:pt x="216124" y="39564"/>
                  </a:cubicBezTo>
                  <a:cubicBezTo>
                    <a:pt x="217322" y="44534"/>
                    <a:pt x="218521" y="53231"/>
                    <a:pt x="218521" y="63171"/>
                  </a:cubicBezTo>
                  <a:cubicBezTo>
                    <a:pt x="218521" y="74354"/>
                    <a:pt x="217322" y="84294"/>
                    <a:pt x="213727" y="91749"/>
                  </a:cubicBezTo>
                  <a:cubicBezTo>
                    <a:pt x="212528" y="99204"/>
                    <a:pt x="208933" y="104174"/>
                    <a:pt x="204139" y="107901"/>
                  </a:cubicBezTo>
                  <a:cubicBezTo>
                    <a:pt x="199345" y="111629"/>
                    <a:pt x="193352" y="114114"/>
                    <a:pt x="186161" y="114114"/>
                  </a:cubicBezTo>
                  <a:cubicBezTo>
                    <a:pt x="176573" y="114114"/>
                    <a:pt x="169382" y="110386"/>
                    <a:pt x="163390" y="104174"/>
                  </a:cubicBezTo>
                  <a:cubicBezTo>
                    <a:pt x="157397" y="95476"/>
                    <a:pt x="153802" y="81809"/>
                    <a:pt x="153802" y="63171"/>
                  </a:cubicBezTo>
                  <a:cubicBezTo>
                    <a:pt x="153802" y="50746"/>
                    <a:pt x="156199" y="42049"/>
                    <a:pt x="157397" y="34594"/>
                  </a:cubicBezTo>
                  <a:cubicBezTo>
                    <a:pt x="159794" y="25896"/>
                    <a:pt x="163390" y="20926"/>
                    <a:pt x="169382" y="17199"/>
                  </a:cubicBezTo>
                  <a:cubicBezTo>
                    <a:pt x="172978" y="13471"/>
                    <a:pt x="178970" y="10986"/>
                    <a:pt x="186161" y="10986"/>
                  </a:cubicBezTo>
                  <a:close/>
                  <a:moveTo>
                    <a:pt x="104366" y="10986"/>
                  </a:moveTo>
                  <a:cubicBezTo>
                    <a:pt x="110470" y="10986"/>
                    <a:pt x="114132" y="12229"/>
                    <a:pt x="117794" y="14714"/>
                  </a:cubicBezTo>
                  <a:cubicBezTo>
                    <a:pt x="122677" y="15956"/>
                    <a:pt x="125118" y="19684"/>
                    <a:pt x="128780" y="23411"/>
                  </a:cubicBezTo>
                  <a:cubicBezTo>
                    <a:pt x="131222" y="28381"/>
                    <a:pt x="132442" y="33351"/>
                    <a:pt x="134884" y="39564"/>
                  </a:cubicBezTo>
                  <a:cubicBezTo>
                    <a:pt x="136104" y="44534"/>
                    <a:pt x="136104" y="53231"/>
                    <a:pt x="136104" y="63171"/>
                  </a:cubicBezTo>
                  <a:cubicBezTo>
                    <a:pt x="136104" y="74354"/>
                    <a:pt x="136104" y="84294"/>
                    <a:pt x="132442" y="91749"/>
                  </a:cubicBezTo>
                  <a:cubicBezTo>
                    <a:pt x="131222" y="99204"/>
                    <a:pt x="126339" y="104174"/>
                    <a:pt x="122677" y="107901"/>
                  </a:cubicBezTo>
                  <a:cubicBezTo>
                    <a:pt x="117794" y="111629"/>
                    <a:pt x="111691" y="114114"/>
                    <a:pt x="104366" y="114114"/>
                  </a:cubicBezTo>
                  <a:cubicBezTo>
                    <a:pt x="94601" y="114114"/>
                    <a:pt x="87277" y="110386"/>
                    <a:pt x="81173" y="104174"/>
                  </a:cubicBezTo>
                  <a:cubicBezTo>
                    <a:pt x="75070" y="95476"/>
                    <a:pt x="71408" y="81809"/>
                    <a:pt x="71408" y="63171"/>
                  </a:cubicBezTo>
                  <a:cubicBezTo>
                    <a:pt x="71408" y="50746"/>
                    <a:pt x="72629" y="42049"/>
                    <a:pt x="75070" y="34594"/>
                  </a:cubicBezTo>
                  <a:cubicBezTo>
                    <a:pt x="77511" y="25896"/>
                    <a:pt x="81173" y="20926"/>
                    <a:pt x="86056" y="17199"/>
                  </a:cubicBezTo>
                  <a:cubicBezTo>
                    <a:pt x="90939" y="13471"/>
                    <a:pt x="97042" y="10986"/>
                    <a:pt x="104366" y="10986"/>
                  </a:cubicBezTo>
                  <a:close/>
                  <a:moveTo>
                    <a:pt x="28530" y="10986"/>
                  </a:moveTo>
                  <a:lnTo>
                    <a:pt x="37213" y="10986"/>
                  </a:lnTo>
                  <a:lnTo>
                    <a:pt x="37213" y="114099"/>
                  </a:lnTo>
                  <a:lnTo>
                    <a:pt x="24808" y="114099"/>
                  </a:lnTo>
                  <a:lnTo>
                    <a:pt x="24808" y="33621"/>
                  </a:lnTo>
                  <a:cubicBezTo>
                    <a:pt x="21087" y="36136"/>
                    <a:pt x="17366" y="39908"/>
                    <a:pt x="13645" y="42423"/>
                  </a:cubicBezTo>
                  <a:cubicBezTo>
                    <a:pt x="8683" y="44938"/>
                    <a:pt x="3721" y="47453"/>
                    <a:pt x="0" y="48710"/>
                  </a:cubicBezTo>
                  <a:lnTo>
                    <a:pt x="0" y="36136"/>
                  </a:lnTo>
                  <a:cubicBezTo>
                    <a:pt x="7443" y="33621"/>
                    <a:pt x="13645" y="29848"/>
                    <a:pt x="18606" y="24818"/>
                  </a:cubicBezTo>
                  <a:cubicBezTo>
                    <a:pt x="23568" y="21046"/>
                    <a:pt x="27289" y="16016"/>
                    <a:pt x="28530" y="10986"/>
                  </a:cubicBezTo>
                  <a:close/>
                  <a:moveTo>
                    <a:pt x="264963" y="0"/>
                  </a:moveTo>
                  <a:lnTo>
                    <a:pt x="272154" y="0"/>
                  </a:lnTo>
                  <a:lnTo>
                    <a:pt x="272154" y="6193"/>
                  </a:lnTo>
                  <a:cubicBezTo>
                    <a:pt x="279345" y="6193"/>
                    <a:pt x="285337" y="8670"/>
                    <a:pt x="288933" y="12387"/>
                  </a:cubicBezTo>
                  <a:cubicBezTo>
                    <a:pt x="293727" y="16103"/>
                    <a:pt x="297322" y="22296"/>
                    <a:pt x="298521" y="30966"/>
                  </a:cubicBezTo>
                  <a:lnTo>
                    <a:pt x="285337" y="32205"/>
                  </a:lnTo>
                  <a:cubicBezTo>
                    <a:pt x="285337" y="27250"/>
                    <a:pt x="284139" y="23535"/>
                    <a:pt x="281742" y="21057"/>
                  </a:cubicBezTo>
                  <a:cubicBezTo>
                    <a:pt x="279345" y="18580"/>
                    <a:pt x="275749" y="17341"/>
                    <a:pt x="272154" y="16103"/>
                  </a:cubicBezTo>
                  <a:lnTo>
                    <a:pt x="272154" y="52023"/>
                  </a:lnTo>
                  <a:cubicBezTo>
                    <a:pt x="278146" y="53262"/>
                    <a:pt x="281742" y="54501"/>
                    <a:pt x="284139" y="55739"/>
                  </a:cubicBezTo>
                  <a:cubicBezTo>
                    <a:pt x="287734" y="56978"/>
                    <a:pt x="291330" y="59455"/>
                    <a:pt x="292528" y="61933"/>
                  </a:cubicBezTo>
                  <a:cubicBezTo>
                    <a:pt x="296124" y="64410"/>
                    <a:pt x="297322" y="66887"/>
                    <a:pt x="298521" y="70603"/>
                  </a:cubicBezTo>
                  <a:cubicBezTo>
                    <a:pt x="300918" y="74319"/>
                    <a:pt x="300918" y="78035"/>
                    <a:pt x="300918" y="81751"/>
                  </a:cubicBezTo>
                  <a:cubicBezTo>
                    <a:pt x="300918" y="90421"/>
                    <a:pt x="298521" y="97853"/>
                    <a:pt x="292528" y="102808"/>
                  </a:cubicBezTo>
                  <a:cubicBezTo>
                    <a:pt x="287734" y="109001"/>
                    <a:pt x="280543" y="111478"/>
                    <a:pt x="272154" y="111478"/>
                  </a:cubicBezTo>
                  <a:lnTo>
                    <a:pt x="272154" y="125104"/>
                  </a:lnTo>
                  <a:lnTo>
                    <a:pt x="264963" y="125104"/>
                  </a:lnTo>
                  <a:lnTo>
                    <a:pt x="264963" y="112717"/>
                  </a:lnTo>
                  <a:cubicBezTo>
                    <a:pt x="258970" y="111478"/>
                    <a:pt x="254176" y="110240"/>
                    <a:pt x="250581" y="107763"/>
                  </a:cubicBezTo>
                  <a:cubicBezTo>
                    <a:pt x="246985" y="105285"/>
                    <a:pt x="243390" y="102808"/>
                    <a:pt x="240993" y="97853"/>
                  </a:cubicBezTo>
                  <a:cubicBezTo>
                    <a:pt x="238596" y="92899"/>
                    <a:pt x="236199" y="87944"/>
                    <a:pt x="236199" y="82990"/>
                  </a:cubicBezTo>
                  <a:lnTo>
                    <a:pt x="248184" y="80512"/>
                  </a:lnTo>
                  <a:cubicBezTo>
                    <a:pt x="249382" y="85467"/>
                    <a:pt x="250581" y="91660"/>
                    <a:pt x="252978" y="94137"/>
                  </a:cubicBezTo>
                  <a:cubicBezTo>
                    <a:pt x="256573" y="99092"/>
                    <a:pt x="261367" y="101569"/>
                    <a:pt x="264963" y="101569"/>
                  </a:cubicBezTo>
                  <a:lnTo>
                    <a:pt x="264963" y="61933"/>
                  </a:lnTo>
                  <a:cubicBezTo>
                    <a:pt x="260169" y="60694"/>
                    <a:pt x="255375" y="59455"/>
                    <a:pt x="249382" y="56978"/>
                  </a:cubicBezTo>
                  <a:cubicBezTo>
                    <a:pt x="245787" y="54501"/>
                    <a:pt x="243390" y="50785"/>
                    <a:pt x="240993" y="47069"/>
                  </a:cubicBezTo>
                  <a:cubicBezTo>
                    <a:pt x="238596" y="43353"/>
                    <a:pt x="238596" y="39637"/>
                    <a:pt x="238596" y="33444"/>
                  </a:cubicBezTo>
                  <a:cubicBezTo>
                    <a:pt x="238596" y="26012"/>
                    <a:pt x="240993" y="18580"/>
                    <a:pt x="246985" y="12387"/>
                  </a:cubicBezTo>
                  <a:cubicBezTo>
                    <a:pt x="251779" y="8670"/>
                    <a:pt x="256573" y="6193"/>
                    <a:pt x="264963" y="6193"/>
                  </a:cubicBezTo>
                  <a:close/>
                </a:path>
              </a:pathLst>
            </a:custGeom>
            <a:solidFill>
              <a:srgbClr val="43215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20" name="Freeform 253">
              <a:extLst>
                <a:ext uri="{FF2B5EF4-FFF2-40B4-BE49-F238E27FC236}">
                  <a16:creationId xmlns:a16="http://schemas.microsoft.com/office/drawing/2014/main" id="{FCCC61E6-02BF-8A65-2030-C30CF994B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6519" y="6626291"/>
              <a:ext cx="1494109" cy="43944"/>
            </a:xfrm>
            <a:custGeom>
              <a:avLst/>
              <a:gdLst>
                <a:gd name="T0" fmla="*/ 1199 w 1200"/>
                <a:gd name="T1" fmla="*/ 36 h 37"/>
                <a:gd name="T2" fmla="*/ 0 w 1200"/>
                <a:gd name="T3" fmla="*/ 36 h 37"/>
                <a:gd name="T4" fmla="*/ 0 w 1200"/>
                <a:gd name="T5" fmla="*/ 0 h 37"/>
                <a:gd name="T6" fmla="*/ 1199 w 1200"/>
                <a:gd name="T7" fmla="*/ 0 h 37"/>
                <a:gd name="T8" fmla="*/ 1199 w 1200"/>
                <a:gd name="T9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37">
                  <a:moveTo>
                    <a:pt x="1199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1199" y="0"/>
                  </a:lnTo>
                  <a:lnTo>
                    <a:pt x="1199" y="36"/>
                  </a:lnTo>
                </a:path>
              </a:pathLst>
            </a:custGeom>
            <a:solidFill>
              <a:srgbClr val="270237">
                <a:alpha val="3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21" name="Freeform 254">
              <a:extLst>
                <a:ext uri="{FF2B5EF4-FFF2-40B4-BE49-F238E27FC236}">
                  <a16:creationId xmlns:a16="http://schemas.microsoft.com/office/drawing/2014/main" id="{70A698CE-F94F-2F56-5426-FC6A1D550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3422" y="6670239"/>
              <a:ext cx="1494109" cy="269158"/>
            </a:xfrm>
            <a:custGeom>
              <a:avLst/>
              <a:gdLst>
                <a:gd name="T0" fmla="*/ 1199 w 1200"/>
                <a:gd name="T1" fmla="*/ 214 h 215"/>
                <a:gd name="T2" fmla="*/ 0 w 1200"/>
                <a:gd name="T3" fmla="*/ 214 h 215"/>
                <a:gd name="T4" fmla="*/ 0 w 1200"/>
                <a:gd name="T5" fmla="*/ 0 h 215"/>
                <a:gd name="T6" fmla="*/ 1199 w 1200"/>
                <a:gd name="T7" fmla="*/ 0 h 215"/>
                <a:gd name="T8" fmla="*/ 1199 w 1200"/>
                <a:gd name="T9" fmla="*/ 21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215">
                  <a:moveTo>
                    <a:pt x="1199" y="214"/>
                  </a:moveTo>
                  <a:lnTo>
                    <a:pt x="0" y="214"/>
                  </a:lnTo>
                  <a:lnTo>
                    <a:pt x="0" y="0"/>
                  </a:lnTo>
                  <a:lnTo>
                    <a:pt x="1199" y="0"/>
                  </a:lnTo>
                  <a:lnTo>
                    <a:pt x="1199" y="214"/>
                  </a:lnTo>
                </a:path>
              </a:pathLst>
            </a:custGeom>
            <a:solidFill>
              <a:srgbClr val="54AD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0DB5F72-844E-D08A-34A1-F91F356D3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3421" y="6736156"/>
              <a:ext cx="1498354" cy="136226"/>
            </a:xfrm>
            <a:custGeom>
              <a:avLst/>
              <a:gdLst>
                <a:gd name="connsiteX0" fmla="*/ 1274387 w 1498354"/>
                <a:gd name="connsiteY0" fmla="*/ 126338 h 136226"/>
                <a:gd name="connsiteX1" fmla="*/ 1498353 w 1498354"/>
                <a:gd name="connsiteY1" fmla="*/ 126338 h 136226"/>
                <a:gd name="connsiteX2" fmla="*/ 1498353 w 1498354"/>
                <a:gd name="connsiteY2" fmla="*/ 136226 h 136226"/>
                <a:gd name="connsiteX3" fmla="*/ 1274387 w 1498354"/>
                <a:gd name="connsiteY3" fmla="*/ 136226 h 136226"/>
                <a:gd name="connsiteX4" fmla="*/ 0 w 1498354"/>
                <a:gd name="connsiteY4" fmla="*/ 126338 h 136226"/>
                <a:gd name="connsiteX5" fmla="*/ 333828 w 1498354"/>
                <a:gd name="connsiteY5" fmla="*/ 126338 h 136226"/>
                <a:gd name="connsiteX6" fmla="*/ 333828 w 1498354"/>
                <a:gd name="connsiteY6" fmla="*/ 136226 h 136226"/>
                <a:gd name="connsiteX7" fmla="*/ 0 w 1498354"/>
                <a:gd name="connsiteY7" fmla="*/ 136226 h 136226"/>
                <a:gd name="connsiteX8" fmla="*/ 1411715 w 1498354"/>
                <a:gd name="connsiteY8" fmla="*/ 60422 h 136226"/>
                <a:gd name="connsiteX9" fmla="*/ 1498330 w 1498354"/>
                <a:gd name="connsiteY9" fmla="*/ 60422 h 136226"/>
                <a:gd name="connsiteX10" fmla="*/ 1498330 w 1498354"/>
                <a:gd name="connsiteY10" fmla="*/ 70410 h 136226"/>
                <a:gd name="connsiteX11" fmla="*/ 1411715 w 1498354"/>
                <a:gd name="connsiteY11" fmla="*/ 70410 h 136226"/>
                <a:gd name="connsiteX12" fmla="*/ 0 w 1498354"/>
                <a:gd name="connsiteY12" fmla="*/ 60422 h 136226"/>
                <a:gd name="connsiteX13" fmla="*/ 86633 w 1498354"/>
                <a:gd name="connsiteY13" fmla="*/ 60422 h 136226"/>
                <a:gd name="connsiteX14" fmla="*/ 86633 w 1498354"/>
                <a:gd name="connsiteY14" fmla="*/ 70410 h 136226"/>
                <a:gd name="connsiteX15" fmla="*/ 0 w 1498354"/>
                <a:gd name="connsiteY15" fmla="*/ 70410 h 136226"/>
                <a:gd name="connsiteX16" fmla="*/ 1164526 w 1498354"/>
                <a:gd name="connsiteY16" fmla="*/ 0 h 136226"/>
                <a:gd name="connsiteX17" fmla="*/ 1498354 w 1498354"/>
                <a:gd name="connsiteY17" fmla="*/ 0 h 136226"/>
                <a:gd name="connsiteX18" fmla="*/ 1498354 w 1498354"/>
                <a:gd name="connsiteY18" fmla="*/ 9888 h 136226"/>
                <a:gd name="connsiteX19" fmla="*/ 1164526 w 1498354"/>
                <a:gd name="connsiteY19" fmla="*/ 9888 h 136226"/>
                <a:gd name="connsiteX20" fmla="*/ 0 w 1498354"/>
                <a:gd name="connsiteY20" fmla="*/ 0 h 136226"/>
                <a:gd name="connsiteX21" fmla="*/ 223966 w 1498354"/>
                <a:gd name="connsiteY21" fmla="*/ 0 h 136226"/>
                <a:gd name="connsiteX22" fmla="*/ 223966 w 1498354"/>
                <a:gd name="connsiteY22" fmla="*/ 9888 h 136226"/>
                <a:gd name="connsiteX23" fmla="*/ 0 w 1498354"/>
                <a:gd name="connsiteY23" fmla="*/ 9888 h 13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98354" h="136226">
                  <a:moveTo>
                    <a:pt x="1274387" y="126338"/>
                  </a:moveTo>
                  <a:lnTo>
                    <a:pt x="1498353" y="126338"/>
                  </a:lnTo>
                  <a:lnTo>
                    <a:pt x="1498353" y="136226"/>
                  </a:lnTo>
                  <a:lnTo>
                    <a:pt x="1274387" y="136226"/>
                  </a:lnTo>
                  <a:close/>
                  <a:moveTo>
                    <a:pt x="0" y="126338"/>
                  </a:moveTo>
                  <a:lnTo>
                    <a:pt x="333828" y="126338"/>
                  </a:lnTo>
                  <a:lnTo>
                    <a:pt x="333828" y="136226"/>
                  </a:lnTo>
                  <a:lnTo>
                    <a:pt x="0" y="136226"/>
                  </a:lnTo>
                  <a:close/>
                  <a:moveTo>
                    <a:pt x="1411715" y="60422"/>
                  </a:moveTo>
                  <a:lnTo>
                    <a:pt x="1498330" y="60422"/>
                  </a:lnTo>
                  <a:lnTo>
                    <a:pt x="1498330" y="70410"/>
                  </a:lnTo>
                  <a:lnTo>
                    <a:pt x="1411715" y="70410"/>
                  </a:lnTo>
                  <a:close/>
                  <a:moveTo>
                    <a:pt x="0" y="60422"/>
                  </a:moveTo>
                  <a:lnTo>
                    <a:pt x="86633" y="60422"/>
                  </a:lnTo>
                  <a:lnTo>
                    <a:pt x="86633" y="70410"/>
                  </a:lnTo>
                  <a:lnTo>
                    <a:pt x="0" y="70410"/>
                  </a:lnTo>
                  <a:close/>
                  <a:moveTo>
                    <a:pt x="1164526" y="0"/>
                  </a:moveTo>
                  <a:lnTo>
                    <a:pt x="1498354" y="0"/>
                  </a:lnTo>
                  <a:lnTo>
                    <a:pt x="1498354" y="9888"/>
                  </a:lnTo>
                  <a:lnTo>
                    <a:pt x="1164526" y="9888"/>
                  </a:lnTo>
                  <a:close/>
                  <a:moveTo>
                    <a:pt x="0" y="0"/>
                  </a:moveTo>
                  <a:lnTo>
                    <a:pt x="223966" y="0"/>
                  </a:lnTo>
                  <a:lnTo>
                    <a:pt x="223966" y="9888"/>
                  </a:lnTo>
                  <a:lnTo>
                    <a:pt x="0" y="9888"/>
                  </a:lnTo>
                  <a:close/>
                </a:path>
              </a:pathLst>
            </a:custGeom>
            <a:solidFill>
              <a:srgbClr val="236C5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23" name="Freeform 261">
              <a:extLst>
                <a:ext uri="{FF2B5EF4-FFF2-40B4-BE49-F238E27FC236}">
                  <a16:creationId xmlns:a16="http://schemas.microsoft.com/office/drawing/2014/main" id="{497811C6-B10A-6BA7-6A40-D856433FB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1319" y="6670239"/>
              <a:ext cx="499866" cy="269158"/>
            </a:xfrm>
            <a:custGeom>
              <a:avLst/>
              <a:gdLst>
                <a:gd name="T0" fmla="*/ 402 w 403"/>
                <a:gd name="T1" fmla="*/ 214 h 215"/>
                <a:gd name="T2" fmla="*/ 28 w 403"/>
                <a:gd name="T3" fmla="*/ 214 h 215"/>
                <a:gd name="T4" fmla="*/ 28 w 403"/>
                <a:gd name="T5" fmla="*/ 214 h 215"/>
                <a:gd name="T6" fmla="*/ 28 w 403"/>
                <a:gd name="T7" fmla="*/ 0 h 215"/>
                <a:gd name="T8" fmla="*/ 402 w 403"/>
                <a:gd name="T9" fmla="*/ 0 h 215"/>
                <a:gd name="T10" fmla="*/ 402 w 403"/>
                <a:gd name="T11" fmla="*/ 0 h 215"/>
                <a:gd name="T12" fmla="*/ 402 w 403"/>
                <a:gd name="T13" fmla="*/ 21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15">
                  <a:moveTo>
                    <a:pt x="402" y="214"/>
                  </a:moveTo>
                  <a:lnTo>
                    <a:pt x="28" y="214"/>
                  </a:lnTo>
                  <a:lnTo>
                    <a:pt x="28" y="214"/>
                  </a:lnTo>
                  <a:cubicBezTo>
                    <a:pt x="0" y="145"/>
                    <a:pt x="0" y="67"/>
                    <a:pt x="28" y="0"/>
                  </a:cubicBezTo>
                  <a:lnTo>
                    <a:pt x="402" y="0"/>
                  </a:lnTo>
                  <a:lnTo>
                    <a:pt x="402" y="0"/>
                  </a:lnTo>
                  <a:cubicBezTo>
                    <a:pt x="374" y="67"/>
                    <a:pt x="374" y="145"/>
                    <a:pt x="402" y="214"/>
                  </a:cubicBezTo>
                </a:path>
              </a:pathLst>
            </a:custGeom>
            <a:solidFill>
              <a:srgbClr val="6F418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33EBD6C-5661-244B-8E39-FCBF3E3C1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4701" y="6758125"/>
              <a:ext cx="306336" cy="125087"/>
            </a:xfrm>
            <a:custGeom>
              <a:avLst/>
              <a:gdLst>
                <a:gd name="connsiteX0" fmla="*/ 275732 w 306336"/>
                <a:gd name="connsiteY0" fmla="*/ 63795 h 125087"/>
                <a:gd name="connsiteX1" fmla="*/ 275732 w 306336"/>
                <a:gd name="connsiteY1" fmla="*/ 102572 h 125087"/>
                <a:gd name="connsiteX2" fmla="*/ 287209 w 306336"/>
                <a:gd name="connsiteY2" fmla="*/ 96317 h 125087"/>
                <a:gd name="connsiteX3" fmla="*/ 292309 w 306336"/>
                <a:gd name="connsiteY3" fmla="*/ 82558 h 125087"/>
                <a:gd name="connsiteX4" fmla="*/ 288484 w 306336"/>
                <a:gd name="connsiteY4" fmla="*/ 71300 h 125087"/>
                <a:gd name="connsiteX5" fmla="*/ 275732 w 306336"/>
                <a:gd name="connsiteY5" fmla="*/ 63795 h 125087"/>
                <a:gd name="connsiteX6" fmla="*/ 192256 w 306336"/>
                <a:gd name="connsiteY6" fmla="*/ 16677 h 125087"/>
                <a:gd name="connsiteX7" fmla="*/ 178828 w 306336"/>
                <a:gd name="connsiteY7" fmla="*/ 22889 h 125087"/>
                <a:gd name="connsiteX8" fmla="*/ 171504 w 306336"/>
                <a:gd name="connsiteY8" fmla="*/ 57679 h 125087"/>
                <a:gd name="connsiteX9" fmla="*/ 177607 w 306336"/>
                <a:gd name="connsiteY9" fmla="*/ 91227 h 125087"/>
                <a:gd name="connsiteX10" fmla="*/ 192256 w 306336"/>
                <a:gd name="connsiteY10" fmla="*/ 99924 h 125087"/>
                <a:gd name="connsiteX11" fmla="*/ 205683 w 306336"/>
                <a:gd name="connsiteY11" fmla="*/ 91227 h 125087"/>
                <a:gd name="connsiteX12" fmla="*/ 210566 w 306336"/>
                <a:gd name="connsiteY12" fmla="*/ 57679 h 125087"/>
                <a:gd name="connsiteX13" fmla="*/ 205683 w 306336"/>
                <a:gd name="connsiteY13" fmla="*/ 25374 h 125087"/>
                <a:gd name="connsiteX14" fmla="*/ 192256 w 306336"/>
                <a:gd name="connsiteY14" fmla="*/ 16677 h 125087"/>
                <a:gd name="connsiteX15" fmla="*/ 103767 w 306336"/>
                <a:gd name="connsiteY15" fmla="*/ 16677 h 125087"/>
                <a:gd name="connsiteX16" fmla="*/ 90584 w 306336"/>
                <a:gd name="connsiteY16" fmla="*/ 22889 h 125087"/>
                <a:gd name="connsiteX17" fmla="*/ 84591 w 306336"/>
                <a:gd name="connsiteY17" fmla="*/ 57679 h 125087"/>
                <a:gd name="connsiteX18" fmla="*/ 90584 w 306336"/>
                <a:gd name="connsiteY18" fmla="*/ 91227 h 125087"/>
                <a:gd name="connsiteX19" fmla="*/ 103767 w 306336"/>
                <a:gd name="connsiteY19" fmla="*/ 99924 h 125087"/>
                <a:gd name="connsiteX20" fmla="*/ 118149 w 306336"/>
                <a:gd name="connsiteY20" fmla="*/ 91227 h 125087"/>
                <a:gd name="connsiteX21" fmla="*/ 122943 w 306336"/>
                <a:gd name="connsiteY21" fmla="*/ 57679 h 125087"/>
                <a:gd name="connsiteX22" fmla="*/ 118149 w 306336"/>
                <a:gd name="connsiteY22" fmla="*/ 25374 h 125087"/>
                <a:gd name="connsiteX23" fmla="*/ 103767 w 306336"/>
                <a:gd name="connsiteY23" fmla="*/ 16677 h 125087"/>
                <a:gd name="connsiteX24" fmla="*/ 268082 w 306336"/>
                <a:gd name="connsiteY24" fmla="*/ 15011 h 125087"/>
                <a:gd name="connsiteX25" fmla="*/ 255330 w 306336"/>
                <a:gd name="connsiteY25" fmla="*/ 21265 h 125087"/>
                <a:gd name="connsiteX26" fmla="*/ 251505 w 306336"/>
                <a:gd name="connsiteY26" fmla="*/ 32523 h 125087"/>
                <a:gd name="connsiteX27" fmla="*/ 255330 w 306336"/>
                <a:gd name="connsiteY27" fmla="*/ 43781 h 125087"/>
                <a:gd name="connsiteX28" fmla="*/ 268082 w 306336"/>
                <a:gd name="connsiteY28" fmla="*/ 50035 h 125087"/>
                <a:gd name="connsiteX29" fmla="*/ 192256 w 306336"/>
                <a:gd name="connsiteY29" fmla="*/ 5494 h 125087"/>
                <a:gd name="connsiteX30" fmla="*/ 205683 w 306336"/>
                <a:gd name="connsiteY30" fmla="*/ 9222 h 125087"/>
                <a:gd name="connsiteX31" fmla="*/ 215449 w 306336"/>
                <a:gd name="connsiteY31" fmla="*/ 19162 h 125087"/>
                <a:gd name="connsiteX32" fmla="*/ 221552 w 306336"/>
                <a:gd name="connsiteY32" fmla="*/ 34072 h 125087"/>
                <a:gd name="connsiteX33" fmla="*/ 223993 w 306336"/>
                <a:gd name="connsiteY33" fmla="*/ 57679 h 125087"/>
                <a:gd name="connsiteX34" fmla="*/ 220331 w 306336"/>
                <a:gd name="connsiteY34" fmla="*/ 86257 h 125087"/>
                <a:gd name="connsiteX35" fmla="*/ 209345 w 306336"/>
                <a:gd name="connsiteY35" fmla="*/ 103652 h 125087"/>
                <a:gd name="connsiteX36" fmla="*/ 192256 w 306336"/>
                <a:gd name="connsiteY36" fmla="*/ 108622 h 125087"/>
                <a:gd name="connsiteX37" fmla="*/ 169062 w 306336"/>
                <a:gd name="connsiteY37" fmla="*/ 99924 h 125087"/>
                <a:gd name="connsiteX38" fmla="*/ 159297 w 306336"/>
                <a:gd name="connsiteY38" fmla="*/ 57679 h 125087"/>
                <a:gd name="connsiteX39" fmla="*/ 162959 w 306336"/>
                <a:gd name="connsiteY39" fmla="*/ 29102 h 125087"/>
                <a:gd name="connsiteX40" fmla="*/ 173945 w 306336"/>
                <a:gd name="connsiteY40" fmla="*/ 11707 h 125087"/>
                <a:gd name="connsiteX41" fmla="*/ 192256 w 306336"/>
                <a:gd name="connsiteY41" fmla="*/ 5494 h 125087"/>
                <a:gd name="connsiteX42" fmla="*/ 103767 w 306336"/>
                <a:gd name="connsiteY42" fmla="*/ 5494 h 125087"/>
                <a:gd name="connsiteX43" fmla="*/ 118149 w 306336"/>
                <a:gd name="connsiteY43" fmla="*/ 9222 h 125087"/>
                <a:gd name="connsiteX44" fmla="*/ 127737 w 306336"/>
                <a:gd name="connsiteY44" fmla="*/ 19162 h 125087"/>
                <a:gd name="connsiteX45" fmla="*/ 133730 w 306336"/>
                <a:gd name="connsiteY45" fmla="*/ 34072 h 125087"/>
                <a:gd name="connsiteX46" fmla="*/ 136127 w 306336"/>
                <a:gd name="connsiteY46" fmla="*/ 57679 h 125087"/>
                <a:gd name="connsiteX47" fmla="*/ 132531 w 306336"/>
                <a:gd name="connsiteY47" fmla="*/ 86257 h 125087"/>
                <a:gd name="connsiteX48" fmla="*/ 121745 w 306336"/>
                <a:gd name="connsiteY48" fmla="*/ 103652 h 125087"/>
                <a:gd name="connsiteX49" fmla="*/ 103767 w 306336"/>
                <a:gd name="connsiteY49" fmla="*/ 108622 h 125087"/>
                <a:gd name="connsiteX50" fmla="*/ 82194 w 306336"/>
                <a:gd name="connsiteY50" fmla="*/ 99924 h 125087"/>
                <a:gd name="connsiteX51" fmla="*/ 71408 w 306336"/>
                <a:gd name="connsiteY51" fmla="*/ 57679 h 125087"/>
                <a:gd name="connsiteX52" fmla="*/ 76202 w 306336"/>
                <a:gd name="connsiteY52" fmla="*/ 29102 h 125087"/>
                <a:gd name="connsiteX53" fmla="*/ 86988 w 306336"/>
                <a:gd name="connsiteY53" fmla="*/ 11707 h 125087"/>
                <a:gd name="connsiteX54" fmla="*/ 103767 w 306336"/>
                <a:gd name="connsiteY54" fmla="*/ 5494 h 125087"/>
                <a:gd name="connsiteX55" fmla="*/ 29770 w 306336"/>
                <a:gd name="connsiteY55" fmla="*/ 5494 h 125087"/>
                <a:gd name="connsiteX56" fmla="*/ 37213 w 306336"/>
                <a:gd name="connsiteY56" fmla="*/ 5494 h 125087"/>
                <a:gd name="connsiteX57" fmla="*/ 37213 w 306336"/>
                <a:gd name="connsiteY57" fmla="*/ 108607 h 125087"/>
                <a:gd name="connsiteX58" fmla="*/ 24808 w 306336"/>
                <a:gd name="connsiteY58" fmla="*/ 108607 h 125087"/>
                <a:gd name="connsiteX59" fmla="*/ 24808 w 306336"/>
                <a:gd name="connsiteY59" fmla="*/ 29386 h 125087"/>
                <a:gd name="connsiteX60" fmla="*/ 13645 w 306336"/>
                <a:gd name="connsiteY60" fmla="*/ 36931 h 125087"/>
                <a:gd name="connsiteX61" fmla="*/ 0 w 306336"/>
                <a:gd name="connsiteY61" fmla="*/ 44476 h 125087"/>
                <a:gd name="connsiteX62" fmla="*/ 0 w 306336"/>
                <a:gd name="connsiteY62" fmla="*/ 31901 h 125087"/>
                <a:gd name="connsiteX63" fmla="*/ 18606 w 306336"/>
                <a:gd name="connsiteY63" fmla="*/ 19326 h 125087"/>
                <a:gd name="connsiteX64" fmla="*/ 29770 w 306336"/>
                <a:gd name="connsiteY64" fmla="*/ 5494 h 125087"/>
                <a:gd name="connsiteX65" fmla="*/ 268082 w 306336"/>
                <a:gd name="connsiteY65" fmla="*/ 0 h 125087"/>
                <a:gd name="connsiteX66" fmla="*/ 275732 w 306336"/>
                <a:gd name="connsiteY66" fmla="*/ 0 h 125087"/>
                <a:gd name="connsiteX67" fmla="*/ 275732 w 306336"/>
                <a:gd name="connsiteY67" fmla="*/ 5003 h 125087"/>
                <a:gd name="connsiteX68" fmla="*/ 292309 w 306336"/>
                <a:gd name="connsiteY68" fmla="*/ 11258 h 125087"/>
                <a:gd name="connsiteX69" fmla="*/ 302510 w 306336"/>
                <a:gd name="connsiteY69" fmla="*/ 30021 h 125087"/>
                <a:gd name="connsiteX70" fmla="*/ 289759 w 306336"/>
                <a:gd name="connsiteY70" fmla="*/ 32523 h 125087"/>
                <a:gd name="connsiteX71" fmla="*/ 284658 w 306336"/>
                <a:gd name="connsiteY71" fmla="*/ 21265 h 125087"/>
                <a:gd name="connsiteX72" fmla="*/ 275732 w 306336"/>
                <a:gd name="connsiteY72" fmla="*/ 15011 h 125087"/>
                <a:gd name="connsiteX73" fmla="*/ 275732 w 306336"/>
                <a:gd name="connsiteY73" fmla="*/ 51286 h 125087"/>
                <a:gd name="connsiteX74" fmla="*/ 287209 w 306336"/>
                <a:gd name="connsiteY74" fmla="*/ 55039 h 125087"/>
                <a:gd name="connsiteX75" fmla="*/ 297410 w 306336"/>
                <a:gd name="connsiteY75" fmla="*/ 61293 h 125087"/>
                <a:gd name="connsiteX76" fmla="*/ 303786 w 306336"/>
                <a:gd name="connsiteY76" fmla="*/ 71300 h 125087"/>
                <a:gd name="connsiteX77" fmla="*/ 306336 w 306336"/>
                <a:gd name="connsiteY77" fmla="*/ 81307 h 125087"/>
                <a:gd name="connsiteX78" fmla="*/ 297410 w 306336"/>
                <a:gd name="connsiteY78" fmla="*/ 103823 h 125087"/>
                <a:gd name="connsiteX79" fmla="*/ 275732 w 306336"/>
                <a:gd name="connsiteY79" fmla="*/ 112579 h 125087"/>
                <a:gd name="connsiteX80" fmla="*/ 275732 w 306336"/>
                <a:gd name="connsiteY80" fmla="*/ 125087 h 125087"/>
                <a:gd name="connsiteX81" fmla="*/ 268082 w 306336"/>
                <a:gd name="connsiteY81" fmla="*/ 125087 h 125087"/>
                <a:gd name="connsiteX82" fmla="*/ 268082 w 306336"/>
                <a:gd name="connsiteY82" fmla="*/ 112579 h 125087"/>
                <a:gd name="connsiteX83" fmla="*/ 251505 w 306336"/>
                <a:gd name="connsiteY83" fmla="*/ 108826 h 125087"/>
                <a:gd name="connsiteX84" fmla="*/ 241304 w 306336"/>
                <a:gd name="connsiteY84" fmla="*/ 98819 h 125087"/>
                <a:gd name="connsiteX85" fmla="*/ 236203 w 306336"/>
                <a:gd name="connsiteY85" fmla="*/ 82558 h 125087"/>
                <a:gd name="connsiteX86" fmla="*/ 248954 w 306336"/>
                <a:gd name="connsiteY86" fmla="*/ 80056 h 125087"/>
                <a:gd name="connsiteX87" fmla="*/ 254055 w 306336"/>
                <a:gd name="connsiteY87" fmla="*/ 93816 h 125087"/>
                <a:gd name="connsiteX88" fmla="*/ 268082 w 306336"/>
                <a:gd name="connsiteY88" fmla="*/ 102572 h 125087"/>
                <a:gd name="connsiteX89" fmla="*/ 268082 w 306336"/>
                <a:gd name="connsiteY89" fmla="*/ 62544 h 125087"/>
                <a:gd name="connsiteX90" fmla="*/ 251505 w 306336"/>
                <a:gd name="connsiteY90" fmla="*/ 56289 h 125087"/>
                <a:gd name="connsiteX91" fmla="*/ 241304 w 306336"/>
                <a:gd name="connsiteY91" fmla="*/ 46282 h 125087"/>
                <a:gd name="connsiteX92" fmla="*/ 238753 w 306336"/>
                <a:gd name="connsiteY92" fmla="*/ 33774 h 125087"/>
                <a:gd name="connsiteX93" fmla="*/ 247679 w 306336"/>
                <a:gd name="connsiteY93" fmla="*/ 11258 h 125087"/>
                <a:gd name="connsiteX94" fmla="*/ 268082 w 306336"/>
                <a:gd name="connsiteY94" fmla="*/ 5003 h 12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06336" h="125087">
                  <a:moveTo>
                    <a:pt x="275732" y="63795"/>
                  </a:moveTo>
                  <a:lnTo>
                    <a:pt x="275732" y="102572"/>
                  </a:lnTo>
                  <a:cubicBezTo>
                    <a:pt x="279558" y="101321"/>
                    <a:pt x="283383" y="100070"/>
                    <a:pt x="287209" y="96317"/>
                  </a:cubicBezTo>
                  <a:cubicBezTo>
                    <a:pt x="291034" y="92565"/>
                    <a:pt x="292309" y="87561"/>
                    <a:pt x="292309" y="82558"/>
                  </a:cubicBezTo>
                  <a:cubicBezTo>
                    <a:pt x="292309" y="77554"/>
                    <a:pt x="291034" y="73802"/>
                    <a:pt x="288484" y="71300"/>
                  </a:cubicBezTo>
                  <a:cubicBezTo>
                    <a:pt x="285934" y="68798"/>
                    <a:pt x="280833" y="66296"/>
                    <a:pt x="275732" y="63795"/>
                  </a:cubicBezTo>
                  <a:close/>
                  <a:moveTo>
                    <a:pt x="192256" y="16677"/>
                  </a:moveTo>
                  <a:cubicBezTo>
                    <a:pt x="186152" y="16677"/>
                    <a:pt x="181269" y="19162"/>
                    <a:pt x="178828" y="22889"/>
                  </a:cubicBezTo>
                  <a:cubicBezTo>
                    <a:pt x="173945" y="30344"/>
                    <a:pt x="171504" y="41527"/>
                    <a:pt x="171504" y="57679"/>
                  </a:cubicBezTo>
                  <a:cubicBezTo>
                    <a:pt x="171504" y="73832"/>
                    <a:pt x="173945" y="86257"/>
                    <a:pt x="177607" y="91227"/>
                  </a:cubicBezTo>
                  <a:cubicBezTo>
                    <a:pt x="181269" y="96197"/>
                    <a:pt x="186152" y="99924"/>
                    <a:pt x="192256" y="99924"/>
                  </a:cubicBezTo>
                  <a:cubicBezTo>
                    <a:pt x="197138" y="99924"/>
                    <a:pt x="202021" y="96197"/>
                    <a:pt x="205683" y="91227"/>
                  </a:cubicBezTo>
                  <a:cubicBezTo>
                    <a:pt x="209345" y="86257"/>
                    <a:pt x="210566" y="73832"/>
                    <a:pt x="210566" y="57679"/>
                  </a:cubicBezTo>
                  <a:cubicBezTo>
                    <a:pt x="210566" y="41527"/>
                    <a:pt x="209345" y="30344"/>
                    <a:pt x="205683" y="25374"/>
                  </a:cubicBezTo>
                  <a:cubicBezTo>
                    <a:pt x="202021" y="19162"/>
                    <a:pt x="197138" y="16677"/>
                    <a:pt x="192256" y="16677"/>
                  </a:cubicBezTo>
                  <a:close/>
                  <a:moveTo>
                    <a:pt x="103767" y="16677"/>
                  </a:moveTo>
                  <a:cubicBezTo>
                    <a:pt x="97775" y="16677"/>
                    <a:pt x="94179" y="19162"/>
                    <a:pt x="90584" y="22889"/>
                  </a:cubicBezTo>
                  <a:cubicBezTo>
                    <a:pt x="86988" y="30344"/>
                    <a:pt x="84591" y="41527"/>
                    <a:pt x="84591" y="57679"/>
                  </a:cubicBezTo>
                  <a:cubicBezTo>
                    <a:pt x="84591" y="73832"/>
                    <a:pt x="86988" y="86257"/>
                    <a:pt x="90584" y="91227"/>
                  </a:cubicBezTo>
                  <a:cubicBezTo>
                    <a:pt x="94179" y="96197"/>
                    <a:pt x="97775" y="99924"/>
                    <a:pt x="103767" y="99924"/>
                  </a:cubicBezTo>
                  <a:cubicBezTo>
                    <a:pt x="109760" y="99924"/>
                    <a:pt x="114554" y="96197"/>
                    <a:pt x="118149" y="91227"/>
                  </a:cubicBezTo>
                  <a:cubicBezTo>
                    <a:pt x="121745" y="86257"/>
                    <a:pt x="122943" y="73832"/>
                    <a:pt x="122943" y="57679"/>
                  </a:cubicBezTo>
                  <a:cubicBezTo>
                    <a:pt x="122943" y="41527"/>
                    <a:pt x="121745" y="30344"/>
                    <a:pt x="118149" y="25374"/>
                  </a:cubicBezTo>
                  <a:cubicBezTo>
                    <a:pt x="114554" y="19162"/>
                    <a:pt x="109760" y="16677"/>
                    <a:pt x="103767" y="16677"/>
                  </a:cubicBezTo>
                  <a:close/>
                  <a:moveTo>
                    <a:pt x="268082" y="15011"/>
                  </a:moveTo>
                  <a:cubicBezTo>
                    <a:pt x="262981" y="16262"/>
                    <a:pt x="259156" y="18763"/>
                    <a:pt x="255330" y="21265"/>
                  </a:cubicBezTo>
                  <a:cubicBezTo>
                    <a:pt x="252780" y="25018"/>
                    <a:pt x="251505" y="28770"/>
                    <a:pt x="251505" y="32523"/>
                  </a:cubicBezTo>
                  <a:cubicBezTo>
                    <a:pt x="251505" y="37526"/>
                    <a:pt x="252780" y="41279"/>
                    <a:pt x="255330" y="43781"/>
                  </a:cubicBezTo>
                  <a:cubicBezTo>
                    <a:pt x="256605" y="46282"/>
                    <a:pt x="261706" y="48784"/>
                    <a:pt x="268082" y="50035"/>
                  </a:cubicBezTo>
                  <a:close/>
                  <a:moveTo>
                    <a:pt x="192256" y="5494"/>
                  </a:moveTo>
                  <a:cubicBezTo>
                    <a:pt x="197138" y="5494"/>
                    <a:pt x="200800" y="6737"/>
                    <a:pt x="205683" y="9222"/>
                  </a:cubicBezTo>
                  <a:cubicBezTo>
                    <a:pt x="209345" y="11707"/>
                    <a:pt x="213007" y="15434"/>
                    <a:pt x="215449" y="19162"/>
                  </a:cubicBezTo>
                  <a:cubicBezTo>
                    <a:pt x="217890" y="22889"/>
                    <a:pt x="220331" y="27859"/>
                    <a:pt x="221552" y="34072"/>
                  </a:cubicBezTo>
                  <a:cubicBezTo>
                    <a:pt x="222773" y="40284"/>
                    <a:pt x="223993" y="47739"/>
                    <a:pt x="223993" y="57679"/>
                  </a:cubicBezTo>
                  <a:cubicBezTo>
                    <a:pt x="223993" y="70104"/>
                    <a:pt x="222773" y="80044"/>
                    <a:pt x="220331" y="86257"/>
                  </a:cubicBezTo>
                  <a:cubicBezTo>
                    <a:pt x="217890" y="93712"/>
                    <a:pt x="214228" y="99924"/>
                    <a:pt x="209345" y="103652"/>
                  </a:cubicBezTo>
                  <a:cubicBezTo>
                    <a:pt x="204462" y="107379"/>
                    <a:pt x="199580" y="108622"/>
                    <a:pt x="192256" y="108622"/>
                  </a:cubicBezTo>
                  <a:cubicBezTo>
                    <a:pt x="181269" y="108622"/>
                    <a:pt x="173945" y="106137"/>
                    <a:pt x="169062" y="99924"/>
                  </a:cubicBezTo>
                  <a:cubicBezTo>
                    <a:pt x="162959" y="91227"/>
                    <a:pt x="159297" y="76317"/>
                    <a:pt x="159297" y="57679"/>
                  </a:cubicBezTo>
                  <a:cubicBezTo>
                    <a:pt x="159297" y="46497"/>
                    <a:pt x="160518" y="36557"/>
                    <a:pt x="162959" y="29102"/>
                  </a:cubicBezTo>
                  <a:cubicBezTo>
                    <a:pt x="165400" y="21647"/>
                    <a:pt x="167842" y="15434"/>
                    <a:pt x="173945" y="11707"/>
                  </a:cubicBezTo>
                  <a:cubicBezTo>
                    <a:pt x="178828" y="7979"/>
                    <a:pt x="183711" y="5494"/>
                    <a:pt x="192256" y="5494"/>
                  </a:cubicBezTo>
                  <a:close/>
                  <a:moveTo>
                    <a:pt x="103767" y="5494"/>
                  </a:moveTo>
                  <a:cubicBezTo>
                    <a:pt x="109760" y="5494"/>
                    <a:pt x="113355" y="6737"/>
                    <a:pt x="118149" y="9222"/>
                  </a:cubicBezTo>
                  <a:cubicBezTo>
                    <a:pt x="121745" y="11707"/>
                    <a:pt x="124142" y="15434"/>
                    <a:pt x="127737" y="19162"/>
                  </a:cubicBezTo>
                  <a:cubicBezTo>
                    <a:pt x="130134" y="22889"/>
                    <a:pt x="132531" y="27859"/>
                    <a:pt x="133730" y="34072"/>
                  </a:cubicBezTo>
                  <a:cubicBezTo>
                    <a:pt x="134928" y="40284"/>
                    <a:pt x="136127" y="47739"/>
                    <a:pt x="136127" y="57679"/>
                  </a:cubicBezTo>
                  <a:cubicBezTo>
                    <a:pt x="136127" y="70104"/>
                    <a:pt x="134928" y="80044"/>
                    <a:pt x="132531" y="86257"/>
                  </a:cubicBezTo>
                  <a:cubicBezTo>
                    <a:pt x="130134" y="93712"/>
                    <a:pt x="126539" y="99924"/>
                    <a:pt x="121745" y="103652"/>
                  </a:cubicBezTo>
                  <a:cubicBezTo>
                    <a:pt x="116951" y="107379"/>
                    <a:pt x="110958" y="108622"/>
                    <a:pt x="103767" y="108622"/>
                  </a:cubicBezTo>
                  <a:cubicBezTo>
                    <a:pt x="95378" y="108622"/>
                    <a:pt x="86988" y="106137"/>
                    <a:pt x="82194" y="99924"/>
                  </a:cubicBezTo>
                  <a:cubicBezTo>
                    <a:pt x="76202" y="91227"/>
                    <a:pt x="71408" y="76317"/>
                    <a:pt x="71408" y="57679"/>
                  </a:cubicBezTo>
                  <a:cubicBezTo>
                    <a:pt x="71408" y="46497"/>
                    <a:pt x="73805" y="36557"/>
                    <a:pt x="76202" y="29102"/>
                  </a:cubicBezTo>
                  <a:cubicBezTo>
                    <a:pt x="77400" y="21647"/>
                    <a:pt x="82194" y="15434"/>
                    <a:pt x="86988" y="11707"/>
                  </a:cubicBezTo>
                  <a:cubicBezTo>
                    <a:pt x="90584" y="7979"/>
                    <a:pt x="96576" y="5494"/>
                    <a:pt x="103767" y="5494"/>
                  </a:cubicBezTo>
                  <a:close/>
                  <a:moveTo>
                    <a:pt x="29770" y="5494"/>
                  </a:moveTo>
                  <a:lnTo>
                    <a:pt x="37213" y="5494"/>
                  </a:lnTo>
                  <a:lnTo>
                    <a:pt x="37213" y="108607"/>
                  </a:lnTo>
                  <a:lnTo>
                    <a:pt x="24808" y="108607"/>
                  </a:lnTo>
                  <a:lnTo>
                    <a:pt x="24808" y="29386"/>
                  </a:lnTo>
                  <a:cubicBezTo>
                    <a:pt x="22328" y="31901"/>
                    <a:pt x="18606" y="34416"/>
                    <a:pt x="13645" y="36931"/>
                  </a:cubicBezTo>
                  <a:cubicBezTo>
                    <a:pt x="8683" y="40703"/>
                    <a:pt x="4962" y="43218"/>
                    <a:pt x="0" y="44476"/>
                  </a:cubicBezTo>
                  <a:lnTo>
                    <a:pt x="0" y="31901"/>
                  </a:lnTo>
                  <a:cubicBezTo>
                    <a:pt x="7443" y="28129"/>
                    <a:pt x="13645" y="24356"/>
                    <a:pt x="18606" y="19326"/>
                  </a:cubicBezTo>
                  <a:cubicBezTo>
                    <a:pt x="23568" y="15554"/>
                    <a:pt x="27289" y="10524"/>
                    <a:pt x="29770" y="5494"/>
                  </a:cubicBezTo>
                  <a:close/>
                  <a:moveTo>
                    <a:pt x="268082" y="0"/>
                  </a:moveTo>
                  <a:lnTo>
                    <a:pt x="275732" y="0"/>
                  </a:lnTo>
                  <a:lnTo>
                    <a:pt x="275732" y="5003"/>
                  </a:lnTo>
                  <a:cubicBezTo>
                    <a:pt x="282108" y="6255"/>
                    <a:pt x="288484" y="7505"/>
                    <a:pt x="292309" y="11258"/>
                  </a:cubicBezTo>
                  <a:cubicBezTo>
                    <a:pt x="298685" y="16262"/>
                    <a:pt x="301235" y="22516"/>
                    <a:pt x="302510" y="30021"/>
                  </a:cubicBezTo>
                  <a:lnTo>
                    <a:pt x="289759" y="32523"/>
                  </a:lnTo>
                  <a:cubicBezTo>
                    <a:pt x="288484" y="27519"/>
                    <a:pt x="287209" y="23767"/>
                    <a:pt x="284658" y="21265"/>
                  </a:cubicBezTo>
                  <a:cubicBezTo>
                    <a:pt x="282108" y="18763"/>
                    <a:pt x="279558" y="16262"/>
                    <a:pt x="275732" y="15011"/>
                  </a:cubicBezTo>
                  <a:lnTo>
                    <a:pt x="275732" y="51286"/>
                  </a:lnTo>
                  <a:cubicBezTo>
                    <a:pt x="280833" y="52537"/>
                    <a:pt x="285934" y="55039"/>
                    <a:pt x="287209" y="55039"/>
                  </a:cubicBezTo>
                  <a:cubicBezTo>
                    <a:pt x="291034" y="57540"/>
                    <a:pt x="294860" y="58791"/>
                    <a:pt x="297410" y="61293"/>
                  </a:cubicBezTo>
                  <a:cubicBezTo>
                    <a:pt x="299960" y="65046"/>
                    <a:pt x="301235" y="66296"/>
                    <a:pt x="303786" y="71300"/>
                  </a:cubicBezTo>
                  <a:cubicBezTo>
                    <a:pt x="305061" y="73802"/>
                    <a:pt x="306336" y="77554"/>
                    <a:pt x="306336" y="81307"/>
                  </a:cubicBezTo>
                  <a:cubicBezTo>
                    <a:pt x="306336" y="90063"/>
                    <a:pt x="302510" y="97568"/>
                    <a:pt x="297410" y="103823"/>
                  </a:cubicBezTo>
                  <a:cubicBezTo>
                    <a:pt x="291034" y="108826"/>
                    <a:pt x="283383" y="111328"/>
                    <a:pt x="275732" y="112579"/>
                  </a:cubicBezTo>
                  <a:lnTo>
                    <a:pt x="275732" y="125087"/>
                  </a:lnTo>
                  <a:lnTo>
                    <a:pt x="268082" y="125087"/>
                  </a:lnTo>
                  <a:lnTo>
                    <a:pt x="268082" y="112579"/>
                  </a:lnTo>
                  <a:cubicBezTo>
                    <a:pt x="261706" y="111328"/>
                    <a:pt x="255330" y="110077"/>
                    <a:pt x="251505" y="108826"/>
                  </a:cubicBezTo>
                  <a:cubicBezTo>
                    <a:pt x="247679" y="106324"/>
                    <a:pt x="245129" y="103823"/>
                    <a:pt x="241304" y="98819"/>
                  </a:cubicBezTo>
                  <a:cubicBezTo>
                    <a:pt x="238753" y="93816"/>
                    <a:pt x="237478" y="88812"/>
                    <a:pt x="236203" y="82558"/>
                  </a:cubicBezTo>
                  <a:lnTo>
                    <a:pt x="248954" y="80056"/>
                  </a:lnTo>
                  <a:cubicBezTo>
                    <a:pt x="250230" y="86310"/>
                    <a:pt x="251505" y="91314"/>
                    <a:pt x="254055" y="93816"/>
                  </a:cubicBezTo>
                  <a:cubicBezTo>
                    <a:pt x="257880" y="98819"/>
                    <a:pt x="262981" y="102572"/>
                    <a:pt x="268082" y="102572"/>
                  </a:cubicBezTo>
                  <a:lnTo>
                    <a:pt x="268082" y="62544"/>
                  </a:lnTo>
                  <a:cubicBezTo>
                    <a:pt x="261706" y="61293"/>
                    <a:pt x="256605" y="58791"/>
                    <a:pt x="251505" y="56289"/>
                  </a:cubicBezTo>
                  <a:cubicBezTo>
                    <a:pt x="247679" y="53788"/>
                    <a:pt x="243854" y="51286"/>
                    <a:pt x="241304" y="46282"/>
                  </a:cubicBezTo>
                  <a:cubicBezTo>
                    <a:pt x="240028" y="43781"/>
                    <a:pt x="238753" y="38777"/>
                    <a:pt x="238753" y="33774"/>
                  </a:cubicBezTo>
                  <a:cubicBezTo>
                    <a:pt x="238753" y="25018"/>
                    <a:pt x="241304" y="17512"/>
                    <a:pt x="247679" y="11258"/>
                  </a:cubicBezTo>
                  <a:cubicBezTo>
                    <a:pt x="252780" y="7505"/>
                    <a:pt x="259156" y="6255"/>
                    <a:pt x="268082" y="5003"/>
                  </a:cubicBezTo>
                  <a:close/>
                </a:path>
              </a:pathLst>
            </a:custGeom>
            <a:solidFill>
              <a:srgbClr val="43215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29" name="Freeform 266">
              <a:extLst>
                <a:ext uri="{FF2B5EF4-FFF2-40B4-BE49-F238E27FC236}">
                  <a16:creationId xmlns:a16="http://schemas.microsoft.com/office/drawing/2014/main" id="{36493452-6C8A-C5D5-DAD9-D615D573A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3422" y="6895449"/>
              <a:ext cx="1494109" cy="43944"/>
            </a:xfrm>
            <a:custGeom>
              <a:avLst/>
              <a:gdLst>
                <a:gd name="T0" fmla="*/ 1199 w 1200"/>
                <a:gd name="T1" fmla="*/ 35 h 36"/>
                <a:gd name="T2" fmla="*/ 0 w 1200"/>
                <a:gd name="T3" fmla="*/ 35 h 36"/>
                <a:gd name="T4" fmla="*/ 0 w 1200"/>
                <a:gd name="T5" fmla="*/ 0 h 36"/>
                <a:gd name="T6" fmla="*/ 1199 w 1200"/>
                <a:gd name="T7" fmla="*/ 0 h 36"/>
                <a:gd name="T8" fmla="*/ 1199 w 1200"/>
                <a:gd name="T9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0" h="36">
                  <a:moveTo>
                    <a:pt x="1199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1199" y="0"/>
                  </a:lnTo>
                  <a:lnTo>
                    <a:pt x="1199" y="35"/>
                  </a:lnTo>
                </a:path>
              </a:pathLst>
            </a:custGeom>
            <a:solidFill>
              <a:srgbClr val="270237">
                <a:alpha val="3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30" name="Freeform 267">
              <a:extLst>
                <a:ext uri="{FF2B5EF4-FFF2-40B4-BE49-F238E27FC236}">
                  <a16:creationId xmlns:a16="http://schemas.microsoft.com/office/drawing/2014/main" id="{7997A57C-B649-9062-4B09-1F1FE374A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0603" y="6939393"/>
              <a:ext cx="1494109" cy="269161"/>
            </a:xfrm>
            <a:custGeom>
              <a:avLst/>
              <a:gdLst>
                <a:gd name="T0" fmla="*/ 1198 w 1199"/>
                <a:gd name="T1" fmla="*/ 215 h 216"/>
                <a:gd name="T2" fmla="*/ 0 w 1199"/>
                <a:gd name="T3" fmla="*/ 215 h 216"/>
                <a:gd name="T4" fmla="*/ 0 w 1199"/>
                <a:gd name="T5" fmla="*/ 0 h 216"/>
                <a:gd name="T6" fmla="*/ 1198 w 1199"/>
                <a:gd name="T7" fmla="*/ 0 h 216"/>
                <a:gd name="T8" fmla="*/ 1198 w 1199"/>
                <a:gd name="T9" fmla="*/ 21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9" h="216">
                  <a:moveTo>
                    <a:pt x="1198" y="215"/>
                  </a:moveTo>
                  <a:lnTo>
                    <a:pt x="0" y="215"/>
                  </a:lnTo>
                  <a:lnTo>
                    <a:pt x="0" y="0"/>
                  </a:lnTo>
                  <a:lnTo>
                    <a:pt x="1198" y="0"/>
                  </a:lnTo>
                  <a:lnTo>
                    <a:pt x="1198" y="215"/>
                  </a:lnTo>
                </a:path>
              </a:pathLst>
            </a:custGeom>
            <a:solidFill>
              <a:srgbClr val="54AD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9786878-6815-BF68-AE99-8836046C6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0602" y="7005313"/>
              <a:ext cx="1498354" cy="136230"/>
            </a:xfrm>
            <a:custGeom>
              <a:avLst/>
              <a:gdLst>
                <a:gd name="connsiteX0" fmla="*/ 1268899 w 1498354"/>
                <a:gd name="connsiteY0" fmla="*/ 126342 h 136230"/>
                <a:gd name="connsiteX1" fmla="*/ 1492861 w 1498354"/>
                <a:gd name="connsiteY1" fmla="*/ 126342 h 136230"/>
                <a:gd name="connsiteX2" fmla="*/ 1492861 w 1498354"/>
                <a:gd name="connsiteY2" fmla="*/ 136230 h 136230"/>
                <a:gd name="connsiteX3" fmla="*/ 1268899 w 1498354"/>
                <a:gd name="connsiteY3" fmla="*/ 136230 h 136230"/>
                <a:gd name="connsiteX4" fmla="*/ 0 w 1498354"/>
                <a:gd name="connsiteY4" fmla="*/ 126342 h 136230"/>
                <a:gd name="connsiteX5" fmla="*/ 333828 w 1498354"/>
                <a:gd name="connsiteY5" fmla="*/ 126342 h 136230"/>
                <a:gd name="connsiteX6" fmla="*/ 333828 w 1498354"/>
                <a:gd name="connsiteY6" fmla="*/ 136230 h 136230"/>
                <a:gd name="connsiteX7" fmla="*/ 0 w 1498354"/>
                <a:gd name="connsiteY7" fmla="*/ 136230 h 136230"/>
                <a:gd name="connsiteX8" fmla="*/ 1411715 w 1498354"/>
                <a:gd name="connsiteY8" fmla="*/ 60426 h 136230"/>
                <a:gd name="connsiteX9" fmla="*/ 1498330 w 1498354"/>
                <a:gd name="connsiteY9" fmla="*/ 60426 h 136230"/>
                <a:gd name="connsiteX10" fmla="*/ 1498330 w 1498354"/>
                <a:gd name="connsiteY10" fmla="*/ 70314 h 136230"/>
                <a:gd name="connsiteX11" fmla="*/ 1411715 w 1498354"/>
                <a:gd name="connsiteY11" fmla="*/ 70314 h 136230"/>
                <a:gd name="connsiteX12" fmla="*/ 0 w 1498354"/>
                <a:gd name="connsiteY12" fmla="*/ 60426 h 136230"/>
                <a:gd name="connsiteX13" fmla="*/ 86615 w 1498354"/>
                <a:gd name="connsiteY13" fmla="*/ 60426 h 136230"/>
                <a:gd name="connsiteX14" fmla="*/ 86615 w 1498354"/>
                <a:gd name="connsiteY14" fmla="*/ 70314 h 136230"/>
                <a:gd name="connsiteX15" fmla="*/ 0 w 1498354"/>
                <a:gd name="connsiteY15" fmla="*/ 70314 h 136230"/>
                <a:gd name="connsiteX16" fmla="*/ 1164526 w 1498354"/>
                <a:gd name="connsiteY16" fmla="*/ 0 h 136230"/>
                <a:gd name="connsiteX17" fmla="*/ 1498354 w 1498354"/>
                <a:gd name="connsiteY17" fmla="*/ 0 h 136230"/>
                <a:gd name="connsiteX18" fmla="*/ 1498354 w 1498354"/>
                <a:gd name="connsiteY18" fmla="*/ 9888 h 136230"/>
                <a:gd name="connsiteX19" fmla="*/ 1164526 w 1498354"/>
                <a:gd name="connsiteY19" fmla="*/ 9888 h 136230"/>
                <a:gd name="connsiteX20" fmla="*/ 0 w 1498354"/>
                <a:gd name="connsiteY20" fmla="*/ 0 h 136230"/>
                <a:gd name="connsiteX21" fmla="*/ 223966 w 1498354"/>
                <a:gd name="connsiteY21" fmla="*/ 0 h 136230"/>
                <a:gd name="connsiteX22" fmla="*/ 223966 w 1498354"/>
                <a:gd name="connsiteY22" fmla="*/ 9888 h 136230"/>
                <a:gd name="connsiteX23" fmla="*/ 0 w 1498354"/>
                <a:gd name="connsiteY23" fmla="*/ 9888 h 13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98354" h="136230">
                  <a:moveTo>
                    <a:pt x="1268899" y="126342"/>
                  </a:moveTo>
                  <a:lnTo>
                    <a:pt x="1492861" y="126342"/>
                  </a:lnTo>
                  <a:lnTo>
                    <a:pt x="1492861" y="136230"/>
                  </a:lnTo>
                  <a:lnTo>
                    <a:pt x="1268899" y="136230"/>
                  </a:lnTo>
                  <a:close/>
                  <a:moveTo>
                    <a:pt x="0" y="126342"/>
                  </a:moveTo>
                  <a:lnTo>
                    <a:pt x="333828" y="126342"/>
                  </a:lnTo>
                  <a:lnTo>
                    <a:pt x="333828" y="136230"/>
                  </a:lnTo>
                  <a:lnTo>
                    <a:pt x="0" y="136230"/>
                  </a:lnTo>
                  <a:close/>
                  <a:moveTo>
                    <a:pt x="1411715" y="60426"/>
                  </a:moveTo>
                  <a:lnTo>
                    <a:pt x="1498330" y="60426"/>
                  </a:lnTo>
                  <a:lnTo>
                    <a:pt x="1498330" y="70314"/>
                  </a:lnTo>
                  <a:lnTo>
                    <a:pt x="1411715" y="70314"/>
                  </a:lnTo>
                  <a:close/>
                  <a:moveTo>
                    <a:pt x="0" y="60426"/>
                  </a:moveTo>
                  <a:lnTo>
                    <a:pt x="86615" y="60426"/>
                  </a:lnTo>
                  <a:lnTo>
                    <a:pt x="86615" y="70314"/>
                  </a:lnTo>
                  <a:lnTo>
                    <a:pt x="0" y="70314"/>
                  </a:lnTo>
                  <a:close/>
                  <a:moveTo>
                    <a:pt x="1164526" y="0"/>
                  </a:moveTo>
                  <a:lnTo>
                    <a:pt x="1498354" y="0"/>
                  </a:lnTo>
                  <a:lnTo>
                    <a:pt x="1498354" y="9888"/>
                  </a:lnTo>
                  <a:lnTo>
                    <a:pt x="1164526" y="9888"/>
                  </a:lnTo>
                  <a:close/>
                  <a:moveTo>
                    <a:pt x="0" y="0"/>
                  </a:moveTo>
                  <a:lnTo>
                    <a:pt x="223966" y="0"/>
                  </a:lnTo>
                  <a:lnTo>
                    <a:pt x="223966" y="9888"/>
                  </a:lnTo>
                  <a:lnTo>
                    <a:pt x="0" y="9888"/>
                  </a:lnTo>
                  <a:close/>
                </a:path>
              </a:pathLst>
            </a:custGeom>
            <a:solidFill>
              <a:srgbClr val="236C5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36" name="Freeform 274">
              <a:extLst>
                <a:ext uri="{FF2B5EF4-FFF2-40B4-BE49-F238E27FC236}">
                  <a16:creationId xmlns:a16="http://schemas.microsoft.com/office/drawing/2014/main" id="{2EAF9AA3-9907-E785-4DFC-78C4E455F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8500" y="6939393"/>
              <a:ext cx="505360" cy="269161"/>
            </a:xfrm>
            <a:custGeom>
              <a:avLst/>
              <a:gdLst>
                <a:gd name="T0" fmla="*/ 403 w 404"/>
                <a:gd name="T1" fmla="*/ 215 h 216"/>
                <a:gd name="T2" fmla="*/ 28 w 404"/>
                <a:gd name="T3" fmla="*/ 215 h 216"/>
                <a:gd name="T4" fmla="*/ 28 w 404"/>
                <a:gd name="T5" fmla="*/ 215 h 216"/>
                <a:gd name="T6" fmla="*/ 28 w 404"/>
                <a:gd name="T7" fmla="*/ 0 h 216"/>
                <a:gd name="T8" fmla="*/ 403 w 404"/>
                <a:gd name="T9" fmla="*/ 0 h 216"/>
                <a:gd name="T10" fmla="*/ 403 w 404"/>
                <a:gd name="T11" fmla="*/ 0 h 216"/>
                <a:gd name="T12" fmla="*/ 403 w 404"/>
                <a:gd name="T13" fmla="*/ 21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16">
                  <a:moveTo>
                    <a:pt x="403" y="215"/>
                  </a:moveTo>
                  <a:lnTo>
                    <a:pt x="28" y="215"/>
                  </a:lnTo>
                  <a:lnTo>
                    <a:pt x="28" y="215"/>
                  </a:lnTo>
                  <a:cubicBezTo>
                    <a:pt x="0" y="146"/>
                    <a:pt x="0" y="69"/>
                    <a:pt x="28" y="0"/>
                  </a:cubicBezTo>
                  <a:lnTo>
                    <a:pt x="403" y="0"/>
                  </a:lnTo>
                  <a:lnTo>
                    <a:pt x="403" y="0"/>
                  </a:lnTo>
                  <a:cubicBezTo>
                    <a:pt x="374" y="69"/>
                    <a:pt x="374" y="146"/>
                    <a:pt x="403" y="215"/>
                  </a:cubicBezTo>
                </a:path>
              </a:pathLst>
            </a:custGeom>
            <a:solidFill>
              <a:srgbClr val="6F418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78AA57-209A-5C82-56E6-6995CDA57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1882" y="7027286"/>
              <a:ext cx="306410" cy="125104"/>
            </a:xfrm>
            <a:custGeom>
              <a:avLst/>
              <a:gdLst>
                <a:gd name="connsiteX0" fmla="*/ 277646 w 306410"/>
                <a:gd name="connsiteY0" fmla="*/ 64410 h 125104"/>
                <a:gd name="connsiteX1" fmla="*/ 277646 w 306410"/>
                <a:gd name="connsiteY1" fmla="*/ 102808 h 125104"/>
                <a:gd name="connsiteX2" fmla="*/ 288432 w 306410"/>
                <a:gd name="connsiteY2" fmla="*/ 95376 h 125104"/>
                <a:gd name="connsiteX3" fmla="*/ 293226 w 306410"/>
                <a:gd name="connsiteY3" fmla="*/ 82990 h 125104"/>
                <a:gd name="connsiteX4" fmla="*/ 290829 w 306410"/>
                <a:gd name="connsiteY4" fmla="*/ 70603 h 125104"/>
                <a:gd name="connsiteX5" fmla="*/ 277646 w 306410"/>
                <a:gd name="connsiteY5" fmla="*/ 64410 h 125104"/>
                <a:gd name="connsiteX6" fmla="*/ 270455 w 306410"/>
                <a:gd name="connsiteY6" fmla="*/ 16103 h 125104"/>
                <a:gd name="connsiteX7" fmla="*/ 259668 w 306410"/>
                <a:gd name="connsiteY7" fmla="*/ 21057 h 125104"/>
                <a:gd name="connsiteX8" fmla="*/ 254874 w 306410"/>
                <a:gd name="connsiteY8" fmla="*/ 33444 h 125104"/>
                <a:gd name="connsiteX9" fmla="*/ 258470 w 306410"/>
                <a:gd name="connsiteY9" fmla="*/ 43353 h 125104"/>
                <a:gd name="connsiteX10" fmla="*/ 270455 w 306410"/>
                <a:gd name="connsiteY10" fmla="*/ 50785 h 125104"/>
                <a:gd name="connsiteX11" fmla="*/ 192255 w 306410"/>
                <a:gd name="connsiteY11" fmla="*/ 15431 h 125104"/>
                <a:gd name="connsiteX12" fmla="*/ 178828 w 306410"/>
                <a:gd name="connsiteY12" fmla="*/ 22886 h 125104"/>
                <a:gd name="connsiteX13" fmla="*/ 172725 w 306410"/>
                <a:gd name="connsiteY13" fmla="*/ 57674 h 125104"/>
                <a:gd name="connsiteX14" fmla="*/ 177607 w 306410"/>
                <a:gd name="connsiteY14" fmla="*/ 91220 h 125104"/>
                <a:gd name="connsiteX15" fmla="*/ 192255 w 306410"/>
                <a:gd name="connsiteY15" fmla="*/ 98675 h 125104"/>
                <a:gd name="connsiteX16" fmla="*/ 205683 w 306410"/>
                <a:gd name="connsiteY16" fmla="*/ 89978 h 125104"/>
                <a:gd name="connsiteX17" fmla="*/ 211786 w 306410"/>
                <a:gd name="connsiteY17" fmla="*/ 57674 h 125104"/>
                <a:gd name="connsiteX18" fmla="*/ 205683 w 306410"/>
                <a:gd name="connsiteY18" fmla="*/ 24128 h 125104"/>
                <a:gd name="connsiteX19" fmla="*/ 192255 w 306410"/>
                <a:gd name="connsiteY19" fmla="*/ 15431 h 125104"/>
                <a:gd name="connsiteX20" fmla="*/ 108637 w 306410"/>
                <a:gd name="connsiteY20" fmla="*/ 15431 h 125104"/>
                <a:gd name="connsiteX21" fmla="*/ 95209 w 306410"/>
                <a:gd name="connsiteY21" fmla="*/ 22886 h 125104"/>
                <a:gd name="connsiteX22" fmla="*/ 89106 w 306410"/>
                <a:gd name="connsiteY22" fmla="*/ 57674 h 125104"/>
                <a:gd name="connsiteX23" fmla="*/ 95209 w 306410"/>
                <a:gd name="connsiteY23" fmla="*/ 91220 h 125104"/>
                <a:gd name="connsiteX24" fmla="*/ 108637 w 306410"/>
                <a:gd name="connsiteY24" fmla="*/ 98675 h 125104"/>
                <a:gd name="connsiteX25" fmla="*/ 123285 w 306410"/>
                <a:gd name="connsiteY25" fmla="*/ 89978 h 125104"/>
                <a:gd name="connsiteX26" fmla="*/ 129388 w 306410"/>
                <a:gd name="connsiteY26" fmla="*/ 57674 h 125104"/>
                <a:gd name="connsiteX27" fmla="*/ 123285 w 306410"/>
                <a:gd name="connsiteY27" fmla="*/ 24128 h 125104"/>
                <a:gd name="connsiteX28" fmla="*/ 108637 w 306410"/>
                <a:gd name="connsiteY28" fmla="*/ 15431 h 125104"/>
                <a:gd name="connsiteX29" fmla="*/ 192255 w 306410"/>
                <a:gd name="connsiteY29" fmla="*/ 5491 h 125104"/>
                <a:gd name="connsiteX30" fmla="*/ 205683 w 306410"/>
                <a:gd name="connsiteY30" fmla="*/ 9219 h 125104"/>
                <a:gd name="connsiteX31" fmla="*/ 216669 w 306410"/>
                <a:gd name="connsiteY31" fmla="*/ 17916 h 125104"/>
                <a:gd name="connsiteX32" fmla="*/ 222773 w 306410"/>
                <a:gd name="connsiteY32" fmla="*/ 32825 h 125104"/>
                <a:gd name="connsiteX33" fmla="*/ 223993 w 306410"/>
                <a:gd name="connsiteY33" fmla="*/ 57674 h 125104"/>
                <a:gd name="connsiteX34" fmla="*/ 220331 w 306410"/>
                <a:gd name="connsiteY34" fmla="*/ 86251 h 125104"/>
                <a:gd name="connsiteX35" fmla="*/ 210566 w 306410"/>
                <a:gd name="connsiteY35" fmla="*/ 102403 h 125104"/>
                <a:gd name="connsiteX36" fmla="*/ 192255 w 306410"/>
                <a:gd name="connsiteY36" fmla="*/ 108615 h 125104"/>
                <a:gd name="connsiteX37" fmla="*/ 169062 w 306410"/>
                <a:gd name="connsiteY37" fmla="*/ 98675 h 125104"/>
                <a:gd name="connsiteX38" fmla="*/ 159297 w 306410"/>
                <a:gd name="connsiteY38" fmla="*/ 57674 h 125104"/>
                <a:gd name="connsiteX39" fmla="*/ 162959 w 306410"/>
                <a:gd name="connsiteY39" fmla="*/ 29098 h 125104"/>
                <a:gd name="connsiteX40" fmla="*/ 173945 w 306410"/>
                <a:gd name="connsiteY40" fmla="*/ 11704 h 125104"/>
                <a:gd name="connsiteX41" fmla="*/ 192255 w 306410"/>
                <a:gd name="connsiteY41" fmla="*/ 5491 h 125104"/>
                <a:gd name="connsiteX42" fmla="*/ 108637 w 306410"/>
                <a:gd name="connsiteY42" fmla="*/ 5491 h 125104"/>
                <a:gd name="connsiteX43" fmla="*/ 123285 w 306410"/>
                <a:gd name="connsiteY43" fmla="*/ 9219 h 125104"/>
                <a:gd name="connsiteX44" fmla="*/ 133051 w 306410"/>
                <a:gd name="connsiteY44" fmla="*/ 17916 h 125104"/>
                <a:gd name="connsiteX45" fmla="*/ 139154 w 306410"/>
                <a:gd name="connsiteY45" fmla="*/ 32825 h 125104"/>
                <a:gd name="connsiteX46" fmla="*/ 141595 w 306410"/>
                <a:gd name="connsiteY46" fmla="*/ 57674 h 125104"/>
                <a:gd name="connsiteX47" fmla="*/ 137933 w 306410"/>
                <a:gd name="connsiteY47" fmla="*/ 86251 h 125104"/>
                <a:gd name="connsiteX48" fmla="*/ 126947 w 306410"/>
                <a:gd name="connsiteY48" fmla="*/ 102403 h 125104"/>
                <a:gd name="connsiteX49" fmla="*/ 108637 w 306410"/>
                <a:gd name="connsiteY49" fmla="*/ 108615 h 125104"/>
                <a:gd name="connsiteX50" fmla="*/ 86664 w 306410"/>
                <a:gd name="connsiteY50" fmla="*/ 98675 h 125104"/>
                <a:gd name="connsiteX51" fmla="*/ 76899 w 306410"/>
                <a:gd name="connsiteY51" fmla="*/ 57674 h 125104"/>
                <a:gd name="connsiteX52" fmla="*/ 80561 w 306410"/>
                <a:gd name="connsiteY52" fmla="*/ 29098 h 125104"/>
                <a:gd name="connsiteX53" fmla="*/ 91547 w 306410"/>
                <a:gd name="connsiteY53" fmla="*/ 11704 h 125104"/>
                <a:gd name="connsiteX54" fmla="*/ 108637 w 306410"/>
                <a:gd name="connsiteY54" fmla="*/ 5491 h 125104"/>
                <a:gd name="connsiteX55" fmla="*/ 29770 w 306410"/>
                <a:gd name="connsiteY55" fmla="*/ 5491 h 125104"/>
                <a:gd name="connsiteX56" fmla="*/ 37213 w 306410"/>
                <a:gd name="connsiteY56" fmla="*/ 5491 h 125104"/>
                <a:gd name="connsiteX57" fmla="*/ 37213 w 306410"/>
                <a:gd name="connsiteY57" fmla="*/ 108600 h 125104"/>
                <a:gd name="connsiteX58" fmla="*/ 26049 w 306410"/>
                <a:gd name="connsiteY58" fmla="*/ 108600 h 125104"/>
                <a:gd name="connsiteX59" fmla="*/ 26049 w 306410"/>
                <a:gd name="connsiteY59" fmla="*/ 28125 h 125104"/>
                <a:gd name="connsiteX60" fmla="*/ 13645 w 306410"/>
                <a:gd name="connsiteY60" fmla="*/ 36927 h 125104"/>
                <a:gd name="connsiteX61" fmla="*/ 0 w 306410"/>
                <a:gd name="connsiteY61" fmla="*/ 43214 h 125104"/>
                <a:gd name="connsiteX62" fmla="*/ 0 w 306410"/>
                <a:gd name="connsiteY62" fmla="*/ 30640 h 125104"/>
                <a:gd name="connsiteX63" fmla="*/ 18606 w 306410"/>
                <a:gd name="connsiteY63" fmla="*/ 19323 h 125104"/>
                <a:gd name="connsiteX64" fmla="*/ 29770 w 306410"/>
                <a:gd name="connsiteY64" fmla="*/ 5491 h 125104"/>
                <a:gd name="connsiteX65" fmla="*/ 270455 w 306410"/>
                <a:gd name="connsiteY65" fmla="*/ 0 h 125104"/>
                <a:gd name="connsiteX66" fmla="*/ 277646 w 306410"/>
                <a:gd name="connsiteY66" fmla="*/ 0 h 125104"/>
                <a:gd name="connsiteX67" fmla="*/ 277646 w 306410"/>
                <a:gd name="connsiteY67" fmla="*/ 6193 h 125104"/>
                <a:gd name="connsiteX68" fmla="*/ 294425 w 306410"/>
                <a:gd name="connsiteY68" fmla="*/ 12387 h 125104"/>
                <a:gd name="connsiteX69" fmla="*/ 304013 w 306410"/>
                <a:gd name="connsiteY69" fmla="*/ 30966 h 125104"/>
                <a:gd name="connsiteX70" fmla="*/ 290829 w 306410"/>
                <a:gd name="connsiteY70" fmla="*/ 32205 h 125104"/>
                <a:gd name="connsiteX71" fmla="*/ 287234 w 306410"/>
                <a:gd name="connsiteY71" fmla="*/ 21057 h 125104"/>
                <a:gd name="connsiteX72" fmla="*/ 277646 w 306410"/>
                <a:gd name="connsiteY72" fmla="*/ 16103 h 125104"/>
                <a:gd name="connsiteX73" fmla="*/ 277646 w 306410"/>
                <a:gd name="connsiteY73" fmla="*/ 52023 h 125104"/>
                <a:gd name="connsiteX74" fmla="*/ 289631 w 306410"/>
                <a:gd name="connsiteY74" fmla="*/ 55739 h 125104"/>
                <a:gd name="connsiteX75" fmla="*/ 298020 w 306410"/>
                <a:gd name="connsiteY75" fmla="*/ 61933 h 125104"/>
                <a:gd name="connsiteX76" fmla="*/ 304013 w 306410"/>
                <a:gd name="connsiteY76" fmla="*/ 70603 h 125104"/>
                <a:gd name="connsiteX77" fmla="*/ 306410 w 306410"/>
                <a:gd name="connsiteY77" fmla="*/ 81751 h 125104"/>
                <a:gd name="connsiteX78" fmla="*/ 298020 w 306410"/>
                <a:gd name="connsiteY78" fmla="*/ 102808 h 125104"/>
                <a:gd name="connsiteX79" fmla="*/ 277646 w 306410"/>
                <a:gd name="connsiteY79" fmla="*/ 111478 h 125104"/>
                <a:gd name="connsiteX80" fmla="*/ 277646 w 306410"/>
                <a:gd name="connsiteY80" fmla="*/ 125104 h 125104"/>
                <a:gd name="connsiteX81" fmla="*/ 270455 w 306410"/>
                <a:gd name="connsiteY81" fmla="*/ 125104 h 125104"/>
                <a:gd name="connsiteX82" fmla="*/ 270455 w 306410"/>
                <a:gd name="connsiteY82" fmla="*/ 111478 h 125104"/>
                <a:gd name="connsiteX83" fmla="*/ 256073 w 306410"/>
                <a:gd name="connsiteY83" fmla="*/ 107763 h 125104"/>
                <a:gd name="connsiteX84" fmla="*/ 245286 w 306410"/>
                <a:gd name="connsiteY84" fmla="*/ 97853 h 125104"/>
                <a:gd name="connsiteX85" fmla="*/ 241691 w 306410"/>
                <a:gd name="connsiteY85" fmla="*/ 82990 h 125104"/>
                <a:gd name="connsiteX86" fmla="*/ 252477 w 306410"/>
                <a:gd name="connsiteY86" fmla="*/ 79274 h 125104"/>
                <a:gd name="connsiteX87" fmla="*/ 258470 w 306410"/>
                <a:gd name="connsiteY87" fmla="*/ 94137 h 125104"/>
                <a:gd name="connsiteX88" fmla="*/ 270455 w 306410"/>
                <a:gd name="connsiteY88" fmla="*/ 102808 h 125104"/>
                <a:gd name="connsiteX89" fmla="*/ 270455 w 306410"/>
                <a:gd name="connsiteY89" fmla="*/ 61933 h 125104"/>
                <a:gd name="connsiteX90" fmla="*/ 254874 w 306410"/>
                <a:gd name="connsiteY90" fmla="*/ 56978 h 125104"/>
                <a:gd name="connsiteX91" fmla="*/ 246485 w 306410"/>
                <a:gd name="connsiteY91" fmla="*/ 47069 h 125104"/>
                <a:gd name="connsiteX92" fmla="*/ 244088 w 306410"/>
                <a:gd name="connsiteY92" fmla="*/ 33444 h 125104"/>
                <a:gd name="connsiteX93" fmla="*/ 252477 w 306410"/>
                <a:gd name="connsiteY93" fmla="*/ 12387 h 125104"/>
                <a:gd name="connsiteX94" fmla="*/ 270455 w 306410"/>
                <a:gd name="connsiteY94" fmla="*/ 6193 h 12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06410" h="125104">
                  <a:moveTo>
                    <a:pt x="277646" y="64410"/>
                  </a:moveTo>
                  <a:lnTo>
                    <a:pt x="277646" y="102808"/>
                  </a:lnTo>
                  <a:cubicBezTo>
                    <a:pt x="282440" y="101569"/>
                    <a:pt x="286035" y="99092"/>
                    <a:pt x="288432" y="95376"/>
                  </a:cubicBezTo>
                  <a:cubicBezTo>
                    <a:pt x="292028" y="91660"/>
                    <a:pt x="293226" y="87944"/>
                    <a:pt x="293226" y="82990"/>
                  </a:cubicBezTo>
                  <a:cubicBezTo>
                    <a:pt x="293226" y="78035"/>
                    <a:pt x="293226" y="74319"/>
                    <a:pt x="290829" y="70603"/>
                  </a:cubicBezTo>
                  <a:cubicBezTo>
                    <a:pt x="288432" y="69364"/>
                    <a:pt x="283638" y="66887"/>
                    <a:pt x="277646" y="64410"/>
                  </a:cubicBezTo>
                  <a:close/>
                  <a:moveTo>
                    <a:pt x="270455" y="16103"/>
                  </a:moveTo>
                  <a:cubicBezTo>
                    <a:pt x="265661" y="16103"/>
                    <a:pt x="262065" y="18580"/>
                    <a:pt x="259668" y="21057"/>
                  </a:cubicBezTo>
                  <a:cubicBezTo>
                    <a:pt x="257271" y="24773"/>
                    <a:pt x="254874" y="28489"/>
                    <a:pt x="254874" y="33444"/>
                  </a:cubicBezTo>
                  <a:cubicBezTo>
                    <a:pt x="254874" y="37160"/>
                    <a:pt x="257271" y="40876"/>
                    <a:pt x="258470" y="43353"/>
                  </a:cubicBezTo>
                  <a:cubicBezTo>
                    <a:pt x="260867" y="45830"/>
                    <a:pt x="264462" y="48307"/>
                    <a:pt x="270455" y="50785"/>
                  </a:cubicBezTo>
                  <a:close/>
                  <a:moveTo>
                    <a:pt x="192255" y="15431"/>
                  </a:moveTo>
                  <a:cubicBezTo>
                    <a:pt x="186152" y="15431"/>
                    <a:pt x="181269" y="17916"/>
                    <a:pt x="178828" y="22886"/>
                  </a:cubicBezTo>
                  <a:cubicBezTo>
                    <a:pt x="173945" y="29098"/>
                    <a:pt x="172725" y="40280"/>
                    <a:pt x="172725" y="57674"/>
                  </a:cubicBezTo>
                  <a:cubicBezTo>
                    <a:pt x="172725" y="73826"/>
                    <a:pt x="173945" y="85008"/>
                    <a:pt x="177607" y="91220"/>
                  </a:cubicBezTo>
                  <a:cubicBezTo>
                    <a:pt x="181269" y="96190"/>
                    <a:pt x="186152" y="98675"/>
                    <a:pt x="192255" y="98675"/>
                  </a:cubicBezTo>
                  <a:cubicBezTo>
                    <a:pt x="197138" y="98675"/>
                    <a:pt x="202021" y="96190"/>
                    <a:pt x="205683" y="89978"/>
                  </a:cubicBezTo>
                  <a:cubicBezTo>
                    <a:pt x="209345" y="85008"/>
                    <a:pt x="211786" y="73826"/>
                    <a:pt x="211786" y="57674"/>
                  </a:cubicBezTo>
                  <a:cubicBezTo>
                    <a:pt x="211786" y="40280"/>
                    <a:pt x="209345" y="29098"/>
                    <a:pt x="205683" y="24128"/>
                  </a:cubicBezTo>
                  <a:cubicBezTo>
                    <a:pt x="202021" y="17916"/>
                    <a:pt x="197138" y="15431"/>
                    <a:pt x="192255" y="15431"/>
                  </a:cubicBezTo>
                  <a:close/>
                  <a:moveTo>
                    <a:pt x="108637" y="15431"/>
                  </a:moveTo>
                  <a:cubicBezTo>
                    <a:pt x="103754" y="15431"/>
                    <a:pt x="100092" y="17916"/>
                    <a:pt x="95209" y="22886"/>
                  </a:cubicBezTo>
                  <a:cubicBezTo>
                    <a:pt x="91547" y="29098"/>
                    <a:pt x="89106" y="40280"/>
                    <a:pt x="89106" y="57674"/>
                  </a:cubicBezTo>
                  <a:cubicBezTo>
                    <a:pt x="89106" y="73826"/>
                    <a:pt x="91547" y="85008"/>
                    <a:pt x="95209" y="91220"/>
                  </a:cubicBezTo>
                  <a:cubicBezTo>
                    <a:pt x="98871" y="96190"/>
                    <a:pt x="103754" y="98675"/>
                    <a:pt x="108637" y="98675"/>
                  </a:cubicBezTo>
                  <a:cubicBezTo>
                    <a:pt x="114740" y="98675"/>
                    <a:pt x="119623" y="96190"/>
                    <a:pt x="123285" y="89978"/>
                  </a:cubicBezTo>
                  <a:cubicBezTo>
                    <a:pt x="126947" y="85008"/>
                    <a:pt x="129388" y="73826"/>
                    <a:pt x="129388" y="57674"/>
                  </a:cubicBezTo>
                  <a:cubicBezTo>
                    <a:pt x="129388" y="40280"/>
                    <a:pt x="126947" y="29098"/>
                    <a:pt x="123285" y="24128"/>
                  </a:cubicBezTo>
                  <a:cubicBezTo>
                    <a:pt x="119623" y="17916"/>
                    <a:pt x="114740" y="15431"/>
                    <a:pt x="108637" y="15431"/>
                  </a:cubicBezTo>
                  <a:close/>
                  <a:moveTo>
                    <a:pt x="192255" y="5491"/>
                  </a:moveTo>
                  <a:cubicBezTo>
                    <a:pt x="197138" y="5491"/>
                    <a:pt x="202021" y="6734"/>
                    <a:pt x="205683" y="9219"/>
                  </a:cubicBezTo>
                  <a:cubicBezTo>
                    <a:pt x="210566" y="10461"/>
                    <a:pt x="213007" y="14188"/>
                    <a:pt x="216669" y="17916"/>
                  </a:cubicBezTo>
                  <a:cubicBezTo>
                    <a:pt x="217890" y="22886"/>
                    <a:pt x="220331" y="27855"/>
                    <a:pt x="222773" y="32825"/>
                  </a:cubicBezTo>
                  <a:cubicBezTo>
                    <a:pt x="223993" y="39037"/>
                    <a:pt x="223993" y="47735"/>
                    <a:pt x="223993" y="57674"/>
                  </a:cubicBezTo>
                  <a:cubicBezTo>
                    <a:pt x="223993" y="68856"/>
                    <a:pt x="222773" y="78796"/>
                    <a:pt x="220331" y="86251"/>
                  </a:cubicBezTo>
                  <a:cubicBezTo>
                    <a:pt x="217890" y="93705"/>
                    <a:pt x="215449" y="99918"/>
                    <a:pt x="210566" y="102403"/>
                  </a:cubicBezTo>
                  <a:cubicBezTo>
                    <a:pt x="204462" y="107372"/>
                    <a:pt x="199580" y="108615"/>
                    <a:pt x="192255" y="108615"/>
                  </a:cubicBezTo>
                  <a:cubicBezTo>
                    <a:pt x="181269" y="108615"/>
                    <a:pt x="173945" y="104887"/>
                    <a:pt x="169062" y="98675"/>
                  </a:cubicBezTo>
                  <a:cubicBezTo>
                    <a:pt x="162959" y="89978"/>
                    <a:pt x="159297" y="76311"/>
                    <a:pt x="159297" y="57674"/>
                  </a:cubicBezTo>
                  <a:cubicBezTo>
                    <a:pt x="159297" y="45250"/>
                    <a:pt x="160518" y="35310"/>
                    <a:pt x="162959" y="29098"/>
                  </a:cubicBezTo>
                  <a:cubicBezTo>
                    <a:pt x="165400" y="21643"/>
                    <a:pt x="169062" y="15431"/>
                    <a:pt x="173945" y="11704"/>
                  </a:cubicBezTo>
                  <a:cubicBezTo>
                    <a:pt x="178828" y="7976"/>
                    <a:pt x="184931" y="5491"/>
                    <a:pt x="192255" y="5491"/>
                  </a:cubicBezTo>
                  <a:close/>
                  <a:moveTo>
                    <a:pt x="108637" y="5491"/>
                  </a:moveTo>
                  <a:cubicBezTo>
                    <a:pt x="114740" y="5491"/>
                    <a:pt x="119623" y="6734"/>
                    <a:pt x="123285" y="9219"/>
                  </a:cubicBezTo>
                  <a:cubicBezTo>
                    <a:pt x="126947" y="10461"/>
                    <a:pt x="130609" y="14188"/>
                    <a:pt x="133051" y="17916"/>
                  </a:cubicBezTo>
                  <a:cubicBezTo>
                    <a:pt x="136713" y="22886"/>
                    <a:pt x="137933" y="27855"/>
                    <a:pt x="139154" y="32825"/>
                  </a:cubicBezTo>
                  <a:cubicBezTo>
                    <a:pt x="141595" y="39037"/>
                    <a:pt x="141595" y="47735"/>
                    <a:pt x="141595" y="57674"/>
                  </a:cubicBezTo>
                  <a:cubicBezTo>
                    <a:pt x="141595" y="68856"/>
                    <a:pt x="140375" y="78796"/>
                    <a:pt x="137933" y="86251"/>
                  </a:cubicBezTo>
                  <a:cubicBezTo>
                    <a:pt x="136713" y="93705"/>
                    <a:pt x="131830" y="99918"/>
                    <a:pt x="126947" y="102403"/>
                  </a:cubicBezTo>
                  <a:cubicBezTo>
                    <a:pt x="122064" y="107372"/>
                    <a:pt x="115961" y="108615"/>
                    <a:pt x="108637" y="108615"/>
                  </a:cubicBezTo>
                  <a:cubicBezTo>
                    <a:pt x="100092" y="108615"/>
                    <a:pt x="91547" y="104887"/>
                    <a:pt x="86664" y="98675"/>
                  </a:cubicBezTo>
                  <a:cubicBezTo>
                    <a:pt x="80561" y="89978"/>
                    <a:pt x="76899" y="76311"/>
                    <a:pt x="76899" y="57674"/>
                  </a:cubicBezTo>
                  <a:cubicBezTo>
                    <a:pt x="76899" y="45250"/>
                    <a:pt x="78120" y="35310"/>
                    <a:pt x="80561" y="29098"/>
                  </a:cubicBezTo>
                  <a:cubicBezTo>
                    <a:pt x="83002" y="21643"/>
                    <a:pt x="86664" y="15431"/>
                    <a:pt x="91547" y="11704"/>
                  </a:cubicBezTo>
                  <a:cubicBezTo>
                    <a:pt x="95209" y="7976"/>
                    <a:pt x="102533" y="5491"/>
                    <a:pt x="108637" y="5491"/>
                  </a:cubicBezTo>
                  <a:close/>
                  <a:moveTo>
                    <a:pt x="29770" y="5491"/>
                  </a:moveTo>
                  <a:lnTo>
                    <a:pt x="37213" y="5491"/>
                  </a:lnTo>
                  <a:lnTo>
                    <a:pt x="37213" y="108600"/>
                  </a:lnTo>
                  <a:lnTo>
                    <a:pt x="26049" y="108600"/>
                  </a:lnTo>
                  <a:lnTo>
                    <a:pt x="26049" y="28125"/>
                  </a:lnTo>
                  <a:cubicBezTo>
                    <a:pt x="22328" y="30640"/>
                    <a:pt x="18606" y="34412"/>
                    <a:pt x="13645" y="36927"/>
                  </a:cubicBezTo>
                  <a:cubicBezTo>
                    <a:pt x="8683" y="39442"/>
                    <a:pt x="4962" y="41956"/>
                    <a:pt x="0" y="43214"/>
                  </a:cubicBezTo>
                  <a:lnTo>
                    <a:pt x="0" y="30640"/>
                  </a:lnTo>
                  <a:cubicBezTo>
                    <a:pt x="7443" y="28125"/>
                    <a:pt x="13645" y="24353"/>
                    <a:pt x="18606" y="19323"/>
                  </a:cubicBezTo>
                  <a:cubicBezTo>
                    <a:pt x="23568" y="14293"/>
                    <a:pt x="27289" y="9264"/>
                    <a:pt x="29770" y="5491"/>
                  </a:cubicBezTo>
                  <a:close/>
                  <a:moveTo>
                    <a:pt x="270455" y="0"/>
                  </a:moveTo>
                  <a:lnTo>
                    <a:pt x="277646" y="0"/>
                  </a:lnTo>
                  <a:lnTo>
                    <a:pt x="277646" y="6193"/>
                  </a:lnTo>
                  <a:cubicBezTo>
                    <a:pt x="284837" y="6193"/>
                    <a:pt x="289631" y="8671"/>
                    <a:pt x="294425" y="12387"/>
                  </a:cubicBezTo>
                  <a:cubicBezTo>
                    <a:pt x="299219" y="16103"/>
                    <a:pt x="301616" y="22296"/>
                    <a:pt x="304013" y="30966"/>
                  </a:cubicBezTo>
                  <a:lnTo>
                    <a:pt x="290829" y="32205"/>
                  </a:lnTo>
                  <a:cubicBezTo>
                    <a:pt x="290829" y="27250"/>
                    <a:pt x="288432" y="24773"/>
                    <a:pt x="287234" y="21057"/>
                  </a:cubicBezTo>
                  <a:cubicBezTo>
                    <a:pt x="284837" y="18580"/>
                    <a:pt x="281241" y="17341"/>
                    <a:pt x="277646" y="16103"/>
                  </a:cubicBezTo>
                  <a:lnTo>
                    <a:pt x="277646" y="52023"/>
                  </a:lnTo>
                  <a:cubicBezTo>
                    <a:pt x="282440" y="53262"/>
                    <a:pt x="287234" y="54501"/>
                    <a:pt x="289631" y="55739"/>
                  </a:cubicBezTo>
                  <a:cubicBezTo>
                    <a:pt x="293226" y="56978"/>
                    <a:pt x="295623" y="59455"/>
                    <a:pt x="298020" y="61933"/>
                  </a:cubicBezTo>
                  <a:cubicBezTo>
                    <a:pt x="300417" y="64410"/>
                    <a:pt x="302814" y="66887"/>
                    <a:pt x="304013" y="70603"/>
                  </a:cubicBezTo>
                  <a:cubicBezTo>
                    <a:pt x="305211" y="74319"/>
                    <a:pt x="306410" y="78035"/>
                    <a:pt x="306410" y="81751"/>
                  </a:cubicBezTo>
                  <a:cubicBezTo>
                    <a:pt x="306410" y="90421"/>
                    <a:pt x="302814" y="96615"/>
                    <a:pt x="298020" y="102808"/>
                  </a:cubicBezTo>
                  <a:cubicBezTo>
                    <a:pt x="293226" y="109001"/>
                    <a:pt x="286035" y="111478"/>
                    <a:pt x="277646" y="111478"/>
                  </a:cubicBezTo>
                  <a:lnTo>
                    <a:pt x="277646" y="125104"/>
                  </a:lnTo>
                  <a:lnTo>
                    <a:pt x="270455" y="125104"/>
                  </a:lnTo>
                  <a:lnTo>
                    <a:pt x="270455" y="111478"/>
                  </a:lnTo>
                  <a:cubicBezTo>
                    <a:pt x="264462" y="111478"/>
                    <a:pt x="259668" y="110240"/>
                    <a:pt x="256073" y="107763"/>
                  </a:cubicBezTo>
                  <a:cubicBezTo>
                    <a:pt x="251279" y="105285"/>
                    <a:pt x="248882" y="102808"/>
                    <a:pt x="245286" y="97853"/>
                  </a:cubicBezTo>
                  <a:cubicBezTo>
                    <a:pt x="244088" y="94137"/>
                    <a:pt x="241691" y="89183"/>
                    <a:pt x="241691" y="82990"/>
                  </a:cubicBezTo>
                  <a:lnTo>
                    <a:pt x="252477" y="79274"/>
                  </a:lnTo>
                  <a:cubicBezTo>
                    <a:pt x="254874" y="86706"/>
                    <a:pt x="256073" y="91660"/>
                    <a:pt x="258470" y="94137"/>
                  </a:cubicBezTo>
                  <a:cubicBezTo>
                    <a:pt x="262065" y="99092"/>
                    <a:pt x="265661" y="101569"/>
                    <a:pt x="270455" y="102808"/>
                  </a:cubicBezTo>
                  <a:lnTo>
                    <a:pt x="270455" y="61933"/>
                  </a:lnTo>
                  <a:cubicBezTo>
                    <a:pt x="265661" y="61933"/>
                    <a:pt x="259668" y="59455"/>
                    <a:pt x="254874" y="56978"/>
                  </a:cubicBezTo>
                  <a:cubicBezTo>
                    <a:pt x="251279" y="54501"/>
                    <a:pt x="248882" y="50785"/>
                    <a:pt x="246485" y="47069"/>
                  </a:cubicBezTo>
                  <a:cubicBezTo>
                    <a:pt x="244088" y="43353"/>
                    <a:pt x="244088" y="39637"/>
                    <a:pt x="244088" y="33444"/>
                  </a:cubicBezTo>
                  <a:cubicBezTo>
                    <a:pt x="244088" y="24773"/>
                    <a:pt x="246485" y="18580"/>
                    <a:pt x="252477" y="12387"/>
                  </a:cubicBezTo>
                  <a:cubicBezTo>
                    <a:pt x="257271" y="8671"/>
                    <a:pt x="262065" y="6193"/>
                    <a:pt x="270455" y="6193"/>
                  </a:cubicBezTo>
                  <a:close/>
                </a:path>
              </a:pathLst>
            </a:custGeom>
            <a:solidFill>
              <a:srgbClr val="43215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46" name="Freeform 279">
              <a:extLst>
                <a:ext uri="{FF2B5EF4-FFF2-40B4-BE49-F238E27FC236}">
                  <a16:creationId xmlns:a16="http://schemas.microsoft.com/office/drawing/2014/main" id="{5DA5C399-D283-64E4-AAB9-3F8EC00AB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0603" y="7164610"/>
              <a:ext cx="1494109" cy="43944"/>
            </a:xfrm>
            <a:custGeom>
              <a:avLst/>
              <a:gdLst>
                <a:gd name="T0" fmla="*/ 1198 w 1199"/>
                <a:gd name="T1" fmla="*/ 35 h 36"/>
                <a:gd name="T2" fmla="*/ 0 w 1199"/>
                <a:gd name="T3" fmla="*/ 35 h 36"/>
                <a:gd name="T4" fmla="*/ 0 w 1199"/>
                <a:gd name="T5" fmla="*/ 0 h 36"/>
                <a:gd name="T6" fmla="*/ 1198 w 1199"/>
                <a:gd name="T7" fmla="*/ 0 h 36"/>
                <a:gd name="T8" fmla="*/ 1198 w 1199"/>
                <a:gd name="T9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9" h="36">
                  <a:moveTo>
                    <a:pt x="1198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1198" y="0"/>
                  </a:lnTo>
                  <a:lnTo>
                    <a:pt x="1198" y="35"/>
                  </a:lnTo>
                </a:path>
              </a:pathLst>
            </a:custGeom>
            <a:solidFill>
              <a:srgbClr val="270237">
                <a:alpha val="3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47" name="Freeform 280">
              <a:extLst>
                <a:ext uri="{FF2B5EF4-FFF2-40B4-BE49-F238E27FC236}">
                  <a16:creationId xmlns:a16="http://schemas.microsoft.com/office/drawing/2014/main" id="{E0DD2370-AD77-59A7-4CB2-E15CE678A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6798" y="7203060"/>
              <a:ext cx="1494109" cy="269161"/>
            </a:xfrm>
            <a:custGeom>
              <a:avLst/>
              <a:gdLst>
                <a:gd name="T0" fmla="*/ 1198 w 1199"/>
                <a:gd name="T1" fmla="*/ 216 h 217"/>
                <a:gd name="T2" fmla="*/ 0 w 1199"/>
                <a:gd name="T3" fmla="*/ 216 h 217"/>
                <a:gd name="T4" fmla="*/ 0 w 1199"/>
                <a:gd name="T5" fmla="*/ 0 h 217"/>
                <a:gd name="T6" fmla="*/ 1198 w 1199"/>
                <a:gd name="T7" fmla="*/ 0 h 217"/>
                <a:gd name="T8" fmla="*/ 1198 w 1199"/>
                <a:gd name="T9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9" h="217">
                  <a:moveTo>
                    <a:pt x="1198" y="216"/>
                  </a:moveTo>
                  <a:lnTo>
                    <a:pt x="0" y="216"/>
                  </a:lnTo>
                  <a:lnTo>
                    <a:pt x="0" y="0"/>
                  </a:lnTo>
                  <a:lnTo>
                    <a:pt x="1198" y="0"/>
                  </a:lnTo>
                  <a:lnTo>
                    <a:pt x="1198" y="216"/>
                  </a:lnTo>
                </a:path>
              </a:pathLst>
            </a:custGeom>
            <a:solidFill>
              <a:srgbClr val="54AD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89EEA02-6313-D890-DDDC-8A6F90FF3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6798" y="7268980"/>
              <a:ext cx="1498359" cy="136329"/>
            </a:xfrm>
            <a:custGeom>
              <a:avLst/>
              <a:gdLst>
                <a:gd name="connsiteX0" fmla="*/ 1274386 w 1498359"/>
                <a:gd name="connsiteY0" fmla="*/ 126341 h 136329"/>
                <a:gd name="connsiteX1" fmla="*/ 1498359 w 1498359"/>
                <a:gd name="connsiteY1" fmla="*/ 126341 h 136329"/>
                <a:gd name="connsiteX2" fmla="*/ 1498359 w 1498359"/>
                <a:gd name="connsiteY2" fmla="*/ 136329 h 136329"/>
                <a:gd name="connsiteX3" fmla="*/ 1274386 w 1498359"/>
                <a:gd name="connsiteY3" fmla="*/ 136329 h 136329"/>
                <a:gd name="connsiteX4" fmla="*/ 0 w 1498359"/>
                <a:gd name="connsiteY4" fmla="*/ 126341 h 136329"/>
                <a:gd name="connsiteX5" fmla="*/ 333828 w 1498359"/>
                <a:gd name="connsiteY5" fmla="*/ 126341 h 136329"/>
                <a:gd name="connsiteX6" fmla="*/ 333828 w 1498359"/>
                <a:gd name="connsiteY6" fmla="*/ 136329 h 136329"/>
                <a:gd name="connsiteX7" fmla="*/ 0 w 1498359"/>
                <a:gd name="connsiteY7" fmla="*/ 136329 h 136329"/>
                <a:gd name="connsiteX8" fmla="*/ 1411714 w 1498359"/>
                <a:gd name="connsiteY8" fmla="*/ 65916 h 136329"/>
                <a:gd name="connsiteX9" fmla="*/ 1498329 w 1498359"/>
                <a:gd name="connsiteY9" fmla="*/ 65916 h 136329"/>
                <a:gd name="connsiteX10" fmla="*/ 1498329 w 1498359"/>
                <a:gd name="connsiteY10" fmla="*/ 75904 h 136329"/>
                <a:gd name="connsiteX11" fmla="*/ 1411714 w 1498359"/>
                <a:gd name="connsiteY11" fmla="*/ 75904 h 136329"/>
                <a:gd name="connsiteX12" fmla="*/ 0 w 1498359"/>
                <a:gd name="connsiteY12" fmla="*/ 65916 h 136329"/>
                <a:gd name="connsiteX13" fmla="*/ 86615 w 1498359"/>
                <a:gd name="connsiteY13" fmla="*/ 65916 h 136329"/>
                <a:gd name="connsiteX14" fmla="*/ 86615 w 1498359"/>
                <a:gd name="connsiteY14" fmla="*/ 75904 h 136329"/>
                <a:gd name="connsiteX15" fmla="*/ 0 w 1498359"/>
                <a:gd name="connsiteY15" fmla="*/ 75904 h 136329"/>
                <a:gd name="connsiteX16" fmla="*/ 1164526 w 1498359"/>
                <a:gd name="connsiteY16" fmla="*/ 0 h 136329"/>
                <a:gd name="connsiteX17" fmla="*/ 1498358 w 1498359"/>
                <a:gd name="connsiteY17" fmla="*/ 0 h 136329"/>
                <a:gd name="connsiteX18" fmla="*/ 1498358 w 1498359"/>
                <a:gd name="connsiteY18" fmla="*/ 9888 h 136329"/>
                <a:gd name="connsiteX19" fmla="*/ 1164526 w 1498359"/>
                <a:gd name="connsiteY19" fmla="*/ 9888 h 136329"/>
                <a:gd name="connsiteX20" fmla="*/ 0 w 1498359"/>
                <a:gd name="connsiteY20" fmla="*/ 0 h 136329"/>
                <a:gd name="connsiteX21" fmla="*/ 223966 w 1498359"/>
                <a:gd name="connsiteY21" fmla="*/ 0 h 136329"/>
                <a:gd name="connsiteX22" fmla="*/ 223966 w 1498359"/>
                <a:gd name="connsiteY22" fmla="*/ 9888 h 136329"/>
                <a:gd name="connsiteX23" fmla="*/ 0 w 1498359"/>
                <a:gd name="connsiteY23" fmla="*/ 9888 h 13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98359" h="136329">
                  <a:moveTo>
                    <a:pt x="1274386" y="126341"/>
                  </a:moveTo>
                  <a:lnTo>
                    <a:pt x="1498359" y="126341"/>
                  </a:lnTo>
                  <a:lnTo>
                    <a:pt x="1498359" y="136329"/>
                  </a:lnTo>
                  <a:lnTo>
                    <a:pt x="1274386" y="136329"/>
                  </a:lnTo>
                  <a:close/>
                  <a:moveTo>
                    <a:pt x="0" y="126341"/>
                  </a:moveTo>
                  <a:lnTo>
                    <a:pt x="333828" y="126341"/>
                  </a:lnTo>
                  <a:lnTo>
                    <a:pt x="333828" y="136329"/>
                  </a:lnTo>
                  <a:lnTo>
                    <a:pt x="0" y="136329"/>
                  </a:lnTo>
                  <a:close/>
                  <a:moveTo>
                    <a:pt x="1411714" y="65916"/>
                  </a:moveTo>
                  <a:lnTo>
                    <a:pt x="1498329" y="65916"/>
                  </a:lnTo>
                  <a:lnTo>
                    <a:pt x="1498329" y="75904"/>
                  </a:lnTo>
                  <a:lnTo>
                    <a:pt x="1411714" y="75904"/>
                  </a:lnTo>
                  <a:close/>
                  <a:moveTo>
                    <a:pt x="0" y="65916"/>
                  </a:moveTo>
                  <a:lnTo>
                    <a:pt x="86615" y="65916"/>
                  </a:lnTo>
                  <a:lnTo>
                    <a:pt x="86615" y="75904"/>
                  </a:lnTo>
                  <a:lnTo>
                    <a:pt x="0" y="75904"/>
                  </a:lnTo>
                  <a:close/>
                  <a:moveTo>
                    <a:pt x="1164526" y="0"/>
                  </a:moveTo>
                  <a:lnTo>
                    <a:pt x="1498358" y="0"/>
                  </a:lnTo>
                  <a:lnTo>
                    <a:pt x="1498358" y="9888"/>
                  </a:lnTo>
                  <a:lnTo>
                    <a:pt x="1164526" y="9888"/>
                  </a:lnTo>
                  <a:close/>
                  <a:moveTo>
                    <a:pt x="0" y="0"/>
                  </a:moveTo>
                  <a:lnTo>
                    <a:pt x="223966" y="0"/>
                  </a:lnTo>
                  <a:lnTo>
                    <a:pt x="223966" y="9888"/>
                  </a:lnTo>
                  <a:lnTo>
                    <a:pt x="0" y="9888"/>
                  </a:lnTo>
                  <a:close/>
                </a:path>
              </a:pathLst>
            </a:custGeom>
            <a:solidFill>
              <a:srgbClr val="236C5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49" name="Freeform 287">
              <a:extLst>
                <a:ext uri="{FF2B5EF4-FFF2-40B4-BE49-F238E27FC236}">
                  <a16:creationId xmlns:a16="http://schemas.microsoft.com/office/drawing/2014/main" id="{47D1010D-B8A9-034F-1DA0-9057B8B86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4694" y="7203060"/>
              <a:ext cx="505360" cy="269161"/>
            </a:xfrm>
            <a:custGeom>
              <a:avLst/>
              <a:gdLst>
                <a:gd name="T0" fmla="*/ 403 w 404"/>
                <a:gd name="T1" fmla="*/ 216 h 217"/>
                <a:gd name="T2" fmla="*/ 29 w 404"/>
                <a:gd name="T3" fmla="*/ 216 h 217"/>
                <a:gd name="T4" fmla="*/ 29 w 404"/>
                <a:gd name="T5" fmla="*/ 216 h 217"/>
                <a:gd name="T6" fmla="*/ 29 w 404"/>
                <a:gd name="T7" fmla="*/ 0 h 217"/>
                <a:gd name="T8" fmla="*/ 403 w 404"/>
                <a:gd name="T9" fmla="*/ 0 h 217"/>
                <a:gd name="T10" fmla="*/ 403 w 404"/>
                <a:gd name="T11" fmla="*/ 0 h 217"/>
                <a:gd name="T12" fmla="*/ 403 w 404"/>
                <a:gd name="T13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17">
                  <a:moveTo>
                    <a:pt x="403" y="216"/>
                  </a:moveTo>
                  <a:lnTo>
                    <a:pt x="29" y="216"/>
                  </a:lnTo>
                  <a:lnTo>
                    <a:pt x="29" y="216"/>
                  </a:lnTo>
                  <a:cubicBezTo>
                    <a:pt x="0" y="147"/>
                    <a:pt x="0" y="69"/>
                    <a:pt x="29" y="0"/>
                  </a:cubicBezTo>
                  <a:lnTo>
                    <a:pt x="403" y="0"/>
                  </a:lnTo>
                  <a:lnTo>
                    <a:pt x="403" y="0"/>
                  </a:lnTo>
                  <a:cubicBezTo>
                    <a:pt x="375" y="69"/>
                    <a:pt x="375" y="147"/>
                    <a:pt x="403" y="216"/>
                  </a:cubicBezTo>
                </a:path>
              </a:pathLst>
            </a:custGeom>
            <a:solidFill>
              <a:srgbClr val="6F418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D52EF07-E2BD-A08B-32F3-BE6EF0E93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3569" y="7296443"/>
              <a:ext cx="300896" cy="125100"/>
            </a:xfrm>
            <a:custGeom>
              <a:avLst/>
              <a:gdLst>
                <a:gd name="connsiteX0" fmla="*/ 272821 w 300896"/>
                <a:gd name="connsiteY0" fmla="*/ 64408 h 125100"/>
                <a:gd name="connsiteX1" fmla="*/ 272821 w 300896"/>
                <a:gd name="connsiteY1" fmla="*/ 102805 h 125100"/>
                <a:gd name="connsiteX2" fmla="*/ 285027 w 300896"/>
                <a:gd name="connsiteY2" fmla="*/ 96612 h 125100"/>
                <a:gd name="connsiteX3" fmla="*/ 288689 w 300896"/>
                <a:gd name="connsiteY3" fmla="*/ 82987 h 125100"/>
                <a:gd name="connsiteX4" fmla="*/ 286248 w 300896"/>
                <a:gd name="connsiteY4" fmla="*/ 71840 h 125100"/>
                <a:gd name="connsiteX5" fmla="*/ 272821 w 300896"/>
                <a:gd name="connsiteY5" fmla="*/ 64408 h 125100"/>
                <a:gd name="connsiteX6" fmla="*/ 265496 w 300896"/>
                <a:gd name="connsiteY6" fmla="*/ 17341 h 125100"/>
                <a:gd name="connsiteX7" fmla="*/ 253290 w 300896"/>
                <a:gd name="connsiteY7" fmla="*/ 22295 h 125100"/>
                <a:gd name="connsiteX8" fmla="*/ 249628 w 300896"/>
                <a:gd name="connsiteY8" fmla="*/ 33443 h 125100"/>
                <a:gd name="connsiteX9" fmla="*/ 253290 w 300896"/>
                <a:gd name="connsiteY9" fmla="*/ 44590 h 125100"/>
                <a:gd name="connsiteX10" fmla="*/ 265496 w 300896"/>
                <a:gd name="connsiteY10" fmla="*/ 50783 h 125100"/>
                <a:gd name="connsiteX11" fmla="*/ 184967 w 300896"/>
                <a:gd name="connsiteY11" fmla="*/ 15435 h 125100"/>
                <a:gd name="connsiteX12" fmla="*/ 171783 w 300896"/>
                <a:gd name="connsiteY12" fmla="*/ 22890 h 125100"/>
                <a:gd name="connsiteX13" fmla="*/ 166989 w 300896"/>
                <a:gd name="connsiteY13" fmla="*/ 56438 h 125100"/>
                <a:gd name="connsiteX14" fmla="*/ 171783 w 300896"/>
                <a:gd name="connsiteY14" fmla="*/ 89985 h 125100"/>
                <a:gd name="connsiteX15" fmla="*/ 184967 w 300896"/>
                <a:gd name="connsiteY15" fmla="*/ 98683 h 125100"/>
                <a:gd name="connsiteX16" fmla="*/ 199349 w 300896"/>
                <a:gd name="connsiteY16" fmla="*/ 89985 h 125100"/>
                <a:gd name="connsiteX17" fmla="*/ 205341 w 300896"/>
                <a:gd name="connsiteY17" fmla="*/ 56438 h 125100"/>
                <a:gd name="connsiteX18" fmla="*/ 199349 w 300896"/>
                <a:gd name="connsiteY18" fmla="*/ 22890 h 125100"/>
                <a:gd name="connsiteX19" fmla="*/ 184967 w 300896"/>
                <a:gd name="connsiteY19" fmla="*/ 15435 h 125100"/>
                <a:gd name="connsiteX20" fmla="*/ 104367 w 300896"/>
                <a:gd name="connsiteY20" fmla="*/ 15435 h 125100"/>
                <a:gd name="connsiteX21" fmla="*/ 90939 w 300896"/>
                <a:gd name="connsiteY21" fmla="*/ 22890 h 125100"/>
                <a:gd name="connsiteX22" fmla="*/ 84836 w 300896"/>
                <a:gd name="connsiteY22" fmla="*/ 56438 h 125100"/>
                <a:gd name="connsiteX23" fmla="*/ 89718 w 300896"/>
                <a:gd name="connsiteY23" fmla="*/ 89985 h 125100"/>
                <a:gd name="connsiteX24" fmla="*/ 104367 w 300896"/>
                <a:gd name="connsiteY24" fmla="*/ 98683 h 125100"/>
                <a:gd name="connsiteX25" fmla="*/ 117794 w 300896"/>
                <a:gd name="connsiteY25" fmla="*/ 89985 h 125100"/>
                <a:gd name="connsiteX26" fmla="*/ 123897 w 300896"/>
                <a:gd name="connsiteY26" fmla="*/ 56438 h 125100"/>
                <a:gd name="connsiteX27" fmla="*/ 117794 w 300896"/>
                <a:gd name="connsiteY27" fmla="*/ 22890 h 125100"/>
                <a:gd name="connsiteX28" fmla="*/ 104367 w 300896"/>
                <a:gd name="connsiteY28" fmla="*/ 15435 h 125100"/>
                <a:gd name="connsiteX29" fmla="*/ 184967 w 300896"/>
                <a:gd name="connsiteY29" fmla="*/ 5495 h 125100"/>
                <a:gd name="connsiteX30" fmla="*/ 199349 w 300896"/>
                <a:gd name="connsiteY30" fmla="*/ 7980 h 125100"/>
                <a:gd name="connsiteX31" fmla="*/ 208937 w 300896"/>
                <a:gd name="connsiteY31" fmla="*/ 17920 h 125100"/>
                <a:gd name="connsiteX32" fmla="*/ 216128 w 300896"/>
                <a:gd name="connsiteY32" fmla="*/ 32830 h 125100"/>
                <a:gd name="connsiteX33" fmla="*/ 218525 w 300896"/>
                <a:gd name="connsiteY33" fmla="*/ 56438 h 125100"/>
                <a:gd name="connsiteX34" fmla="*/ 213731 w 300896"/>
                <a:gd name="connsiteY34" fmla="*/ 85015 h 125100"/>
                <a:gd name="connsiteX35" fmla="*/ 202944 w 300896"/>
                <a:gd name="connsiteY35" fmla="*/ 102410 h 125100"/>
                <a:gd name="connsiteX36" fmla="*/ 184967 w 300896"/>
                <a:gd name="connsiteY36" fmla="*/ 108623 h 125100"/>
                <a:gd name="connsiteX37" fmla="*/ 163394 w 300896"/>
                <a:gd name="connsiteY37" fmla="*/ 97440 h 125100"/>
                <a:gd name="connsiteX38" fmla="*/ 153806 w 300896"/>
                <a:gd name="connsiteY38" fmla="*/ 56438 h 125100"/>
                <a:gd name="connsiteX39" fmla="*/ 157401 w 300896"/>
                <a:gd name="connsiteY39" fmla="*/ 27860 h 125100"/>
                <a:gd name="connsiteX40" fmla="*/ 168188 w 300896"/>
                <a:gd name="connsiteY40" fmla="*/ 10465 h 125100"/>
                <a:gd name="connsiteX41" fmla="*/ 184967 w 300896"/>
                <a:gd name="connsiteY41" fmla="*/ 5495 h 125100"/>
                <a:gd name="connsiteX42" fmla="*/ 104367 w 300896"/>
                <a:gd name="connsiteY42" fmla="*/ 5495 h 125100"/>
                <a:gd name="connsiteX43" fmla="*/ 117794 w 300896"/>
                <a:gd name="connsiteY43" fmla="*/ 7980 h 125100"/>
                <a:gd name="connsiteX44" fmla="*/ 127560 w 300896"/>
                <a:gd name="connsiteY44" fmla="*/ 17920 h 125100"/>
                <a:gd name="connsiteX45" fmla="*/ 134884 w 300896"/>
                <a:gd name="connsiteY45" fmla="*/ 32830 h 125100"/>
                <a:gd name="connsiteX46" fmla="*/ 136104 w 300896"/>
                <a:gd name="connsiteY46" fmla="*/ 56438 h 125100"/>
                <a:gd name="connsiteX47" fmla="*/ 132442 w 300896"/>
                <a:gd name="connsiteY47" fmla="*/ 85015 h 125100"/>
                <a:gd name="connsiteX48" fmla="*/ 121456 w 300896"/>
                <a:gd name="connsiteY48" fmla="*/ 102410 h 125100"/>
                <a:gd name="connsiteX49" fmla="*/ 104367 w 300896"/>
                <a:gd name="connsiteY49" fmla="*/ 108623 h 125100"/>
                <a:gd name="connsiteX50" fmla="*/ 81173 w 300896"/>
                <a:gd name="connsiteY50" fmla="*/ 97440 h 125100"/>
                <a:gd name="connsiteX51" fmla="*/ 71408 w 300896"/>
                <a:gd name="connsiteY51" fmla="*/ 56438 h 125100"/>
                <a:gd name="connsiteX52" fmla="*/ 75070 w 300896"/>
                <a:gd name="connsiteY52" fmla="*/ 27860 h 125100"/>
                <a:gd name="connsiteX53" fmla="*/ 86056 w 300896"/>
                <a:gd name="connsiteY53" fmla="*/ 10465 h 125100"/>
                <a:gd name="connsiteX54" fmla="*/ 104367 w 300896"/>
                <a:gd name="connsiteY54" fmla="*/ 5495 h 125100"/>
                <a:gd name="connsiteX55" fmla="*/ 29478 w 300896"/>
                <a:gd name="connsiteY55" fmla="*/ 5495 h 125100"/>
                <a:gd name="connsiteX56" fmla="*/ 37168 w 300896"/>
                <a:gd name="connsiteY56" fmla="*/ 5495 h 125100"/>
                <a:gd name="connsiteX57" fmla="*/ 37168 w 300896"/>
                <a:gd name="connsiteY57" fmla="*/ 108592 h 125100"/>
                <a:gd name="connsiteX58" fmla="*/ 25633 w 300896"/>
                <a:gd name="connsiteY58" fmla="*/ 108592 h 125100"/>
                <a:gd name="connsiteX59" fmla="*/ 25633 w 300896"/>
                <a:gd name="connsiteY59" fmla="*/ 28406 h 125100"/>
                <a:gd name="connsiteX60" fmla="*/ 12817 w 300896"/>
                <a:gd name="connsiteY60" fmla="*/ 36043 h 125100"/>
                <a:gd name="connsiteX61" fmla="*/ 0 w 300896"/>
                <a:gd name="connsiteY61" fmla="*/ 42407 h 125100"/>
                <a:gd name="connsiteX62" fmla="*/ 0 w 300896"/>
                <a:gd name="connsiteY62" fmla="*/ 30951 h 125100"/>
                <a:gd name="connsiteX63" fmla="*/ 17943 w 300896"/>
                <a:gd name="connsiteY63" fmla="*/ 19496 h 125100"/>
                <a:gd name="connsiteX64" fmla="*/ 29478 w 300896"/>
                <a:gd name="connsiteY64" fmla="*/ 5495 h 125100"/>
                <a:gd name="connsiteX65" fmla="*/ 265496 w 300896"/>
                <a:gd name="connsiteY65" fmla="*/ 0 h 125100"/>
                <a:gd name="connsiteX66" fmla="*/ 272821 w 300896"/>
                <a:gd name="connsiteY66" fmla="*/ 0 h 125100"/>
                <a:gd name="connsiteX67" fmla="*/ 272821 w 300896"/>
                <a:gd name="connsiteY67" fmla="*/ 6193 h 125100"/>
                <a:gd name="connsiteX68" fmla="*/ 289910 w 300896"/>
                <a:gd name="connsiteY68" fmla="*/ 13625 h 125100"/>
                <a:gd name="connsiteX69" fmla="*/ 299676 w 300896"/>
                <a:gd name="connsiteY69" fmla="*/ 30965 h 125100"/>
                <a:gd name="connsiteX70" fmla="*/ 286248 w 300896"/>
                <a:gd name="connsiteY70" fmla="*/ 33443 h 125100"/>
                <a:gd name="connsiteX71" fmla="*/ 282586 w 300896"/>
                <a:gd name="connsiteY71" fmla="*/ 22295 h 125100"/>
                <a:gd name="connsiteX72" fmla="*/ 272821 w 300896"/>
                <a:gd name="connsiteY72" fmla="*/ 17341 h 125100"/>
                <a:gd name="connsiteX73" fmla="*/ 272821 w 300896"/>
                <a:gd name="connsiteY73" fmla="*/ 52022 h 125100"/>
                <a:gd name="connsiteX74" fmla="*/ 285027 w 300896"/>
                <a:gd name="connsiteY74" fmla="*/ 55738 h 125100"/>
                <a:gd name="connsiteX75" fmla="*/ 293572 w 300896"/>
                <a:gd name="connsiteY75" fmla="*/ 61931 h 125100"/>
                <a:gd name="connsiteX76" fmla="*/ 299676 w 300896"/>
                <a:gd name="connsiteY76" fmla="*/ 71840 h 125100"/>
                <a:gd name="connsiteX77" fmla="*/ 300896 w 300896"/>
                <a:gd name="connsiteY77" fmla="*/ 81748 h 125100"/>
                <a:gd name="connsiteX78" fmla="*/ 293572 w 300896"/>
                <a:gd name="connsiteY78" fmla="*/ 102805 h 125100"/>
                <a:gd name="connsiteX79" fmla="*/ 272821 w 300896"/>
                <a:gd name="connsiteY79" fmla="*/ 112714 h 125100"/>
                <a:gd name="connsiteX80" fmla="*/ 272821 w 300896"/>
                <a:gd name="connsiteY80" fmla="*/ 125100 h 125100"/>
                <a:gd name="connsiteX81" fmla="*/ 265496 w 300896"/>
                <a:gd name="connsiteY81" fmla="*/ 125100 h 125100"/>
                <a:gd name="connsiteX82" fmla="*/ 265496 w 300896"/>
                <a:gd name="connsiteY82" fmla="*/ 112714 h 125100"/>
                <a:gd name="connsiteX83" fmla="*/ 250848 w 300896"/>
                <a:gd name="connsiteY83" fmla="*/ 108998 h 125100"/>
                <a:gd name="connsiteX84" fmla="*/ 239862 w 300896"/>
                <a:gd name="connsiteY84" fmla="*/ 99089 h 125100"/>
                <a:gd name="connsiteX85" fmla="*/ 236200 w 300896"/>
                <a:gd name="connsiteY85" fmla="*/ 82987 h 125100"/>
                <a:gd name="connsiteX86" fmla="*/ 248407 w 300896"/>
                <a:gd name="connsiteY86" fmla="*/ 80510 h 125100"/>
                <a:gd name="connsiteX87" fmla="*/ 253290 w 300896"/>
                <a:gd name="connsiteY87" fmla="*/ 95373 h 125100"/>
                <a:gd name="connsiteX88" fmla="*/ 265496 w 300896"/>
                <a:gd name="connsiteY88" fmla="*/ 102805 h 125100"/>
                <a:gd name="connsiteX89" fmla="*/ 265496 w 300896"/>
                <a:gd name="connsiteY89" fmla="*/ 63169 h 125100"/>
                <a:gd name="connsiteX90" fmla="*/ 249628 w 300896"/>
                <a:gd name="connsiteY90" fmla="*/ 56976 h 125100"/>
                <a:gd name="connsiteX91" fmla="*/ 241083 w 300896"/>
                <a:gd name="connsiteY91" fmla="*/ 48306 h 125100"/>
                <a:gd name="connsiteX92" fmla="*/ 237421 w 300896"/>
                <a:gd name="connsiteY92" fmla="*/ 34681 h 125100"/>
                <a:gd name="connsiteX93" fmla="*/ 247186 w 300896"/>
                <a:gd name="connsiteY93" fmla="*/ 13625 h 125100"/>
                <a:gd name="connsiteX94" fmla="*/ 265496 w 300896"/>
                <a:gd name="connsiteY94" fmla="*/ 6193 h 12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00896" h="125100">
                  <a:moveTo>
                    <a:pt x="272821" y="64408"/>
                  </a:moveTo>
                  <a:lnTo>
                    <a:pt x="272821" y="102805"/>
                  </a:lnTo>
                  <a:cubicBezTo>
                    <a:pt x="277703" y="101566"/>
                    <a:pt x="281365" y="99089"/>
                    <a:pt x="285027" y="96612"/>
                  </a:cubicBezTo>
                  <a:cubicBezTo>
                    <a:pt x="287469" y="92896"/>
                    <a:pt x="288689" y="87941"/>
                    <a:pt x="288689" y="82987"/>
                  </a:cubicBezTo>
                  <a:cubicBezTo>
                    <a:pt x="288689" y="78033"/>
                    <a:pt x="287469" y="74317"/>
                    <a:pt x="286248" y="71840"/>
                  </a:cubicBezTo>
                  <a:cubicBezTo>
                    <a:pt x="283807" y="69362"/>
                    <a:pt x="278924" y="66885"/>
                    <a:pt x="272821" y="64408"/>
                  </a:cubicBezTo>
                  <a:close/>
                  <a:moveTo>
                    <a:pt x="265496" y="17341"/>
                  </a:moveTo>
                  <a:cubicBezTo>
                    <a:pt x="260614" y="17341"/>
                    <a:pt x="256952" y="18579"/>
                    <a:pt x="253290" y="22295"/>
                  </a:cubicBezTo>
                  <a:cubicBezTo>
                    <a:pt x="250848" y="26011"/>
                    <a:pt x="249628" y="29727"/>
                    <a:pt x="249628" y="33443"/>
                  </a:cubicBezTo>
                  <a:cubicBezTo>
                    <a:pt x="249628" y="38397"/>
                    <a:pt x="250848" y="40874"/>
                    <a:pt x="253290" y="44590"/>
                  </a:cubicBezTo>
                  <a:cubicBezTo>
                    <a:pt x="255731" y="47067"/>
                    <a:pt x="259393" y="49545"/>
                    <a:pt x="265496" y="50783"/>
                  </a:cubicBezTo>
                  <a:close/>
                  <a:moveTo>
                    <a:pt x="184967" y="15435"/>
                  </a:moveTo>
                  <a:cubicBezTo>
                    <a:pt x="180173" y="15435"/>
                    <a:pt x="176577" y="17920"/>
                    <a:pt x="171783" y="22890"/>
                  </a:cubicBezTo>
                  <a:cubicBezTo>
                    <a:pt x="168188" y="27860"/>
                    <a:pt x="166989" y="40285"/>
                    <a:pt x="166989" y="56438"/>
                  </a:cubicBezTo>
                  <a:cubicBezTo>
                    <a:pt x="166989" y="73833"/>
                    <a:pt x="168188" y="85015"/>
                    <a:pt x="171783" y="89985"/>
                  </a:cubicBezTo>
                  <a:cubicBezTo>
                    <a:pt x="175379" y="94955"/>
                    <a:pt x="180173" y="98683"/>
                    <a:pt x="184967" y="98683"/>
                  </a:cubicBezTo>
                  <a:cubicBezTo>
                    <a:pt x="190959" y="98683"/>
                    <a:pt x="195753" y="94955"/>
                    <a:pt x="199349" y="89985"/>
                  </a:cubicBezTo>
                  <a:cubicBezTo>
                    <a:pt x="202944" y="85015"/>
                    <a:pt x="205341" y="73833"/>
                    <a:pt x="205341" y="56438"/>
                  </a:cubicBezTo>
                  <a:cubicBezTo>
                    <a:pt x="205341" y="40285"/>
                    <a:pt x="202944" y="29103"/>
                    <a:pt x="199349" y="22890"/>
                  </a:cubicBezTo>
                  <a:cubicBezTo>
                    <a:pt x="195753" y="17920"/>
                    <a:pt x="190959" y="15435"/>
                    <a:pt x="184967" y="15435"/>
                  </a:cubicBezTo>
                  <a:close/>
                  <a:moveTo>
                    <a:pt x="104367" y="15435"/>
                  </a:moveTo>
                  <a:cubicBezTo>
                    <a:pt x="98263" y="15435"/>
                    <a:pt x="93380" y="17920"/>
                    <a:pt x="90939" y="22890"/>
                  </a:cubicBezTo>
                  <a:cubicBezTo>
                    <a:pt x="86056" y="27860"/>
                    <a:pt x="84836" y="40285"/>
                    <a:pt x="84836" y="56438"/>
                  </a:cubicBezTo>
                  <a:cubicBezTo>
                    <a:pt x="84836" y="73833"/>
                    <a:pt x="86056" y="85015"/>
                    <a:pt x="89718" y="89985"/>
                  </a:cubicBezTo>
                  <a:cubicBezTo>
                    <a:pt x="93380" y="94955"/>
                    <a:pt x="98263" y="98683"/>
                    <a:pt x="104367" y="98683"/>
                  </a:cubicBezTo>
                  <a:cubicBezTo>
                    <a:pt x="109249" y="98683"/>
                    <a:pt x="114132" y="94955"/>
                    <a:pt x="117794" y="89985"/>
                  </a:cubicBezTo>
                  <a:cubicBezTo>
                    <a:pt x="121456" y="85015"/>
                    <a:pt x="123897" y="73833"/>
                    <a:pt x="123897" y="56438"/>
                  </a:cubicBezTo>
                  <a:cubicBezTo>
                    <a:pt x="123897" y="40285"/>
                    <a:pt x="121456" y="29103"/>
                    <a:pt x="117794" y="22890"/>
                  </a:cubicBezTo>
                  <a:cubicBezTo>
                    <a:pt x="114132" y="17920"/>
                    <a:pt x="109249" y="15435"/>
                    <a:pt x="104367" y="15435"/>
                  </a:cubicBezTo>
                  <a:close/>
                  <a:moveTo>
                    <a:pt x="184967" y="5495"/>
                  </a:moveTo>
                  <a:cubicBezTo>
                    <a:pt x="190959" y="5495"/>
                    <a:pt x="195753" y="6738"/>
                    <a:pt x="199349" y="7980"/>
                  </a:cubicBezTo>
                  <a:cubicBezTo>
                    <a:pt x="202944" y="10465"/>
                    <a:pt x="206540" y="12950"/>
                    <a:pt x="208937" y="17920"/>
                  </a:cubicBezTo>
                  <a:cubicBezTo>
                    <a:pt x="212532" y="21648"/>
                    <a:pt x="213731" y="26618"/>
                    <a:pt x="216128" y="32830"/>
                  </a:cubicBezTo>
                  <a:cubicBezTo>
                    <a:pt x="217326" y="39043"/>
                    <a:pt x="218525" y="46498"/>
                    <a:pt x="218525" y="56438"/>
                  </a:cubicBezTo>
                  <a:cubicBezTo>
                    <a:pt x="218525" y="68863"/>
                    <a:pt x="216128" y="78803"/>
                    <a:pt x="213731" y="85015"/>
                  </a:cubicBezTo>
                  <a:cubicBezTo>
                    <a:pt x="212532" y="92470"/>
                    <a:pt x="207738" y="98683"/>
                    <a:pt x="202944" y="102410"/>
                  </a:cubicBezTo>
                  <a:cubicBezTo>
                    <a:pt x="199349" y="106138"/>
                    <a:pt x="193356" y="108623"/>
                    <a:pt x="184967" y="108623"/>
                  </a:cubicBezTo>
                  <a:cubicBezTo>
                    <a:pt x="176577" y="108623"/>
                    <a:pt x="169386" y="104895"/>
                    <a:pt x="163394" y="97440"/>
                  </a:cubicBezTo>
                  <a:cubicBezTo>
                    <a:pt x="157401" y="88743"/>
                    <a:pt x="153806" y="75075"/>
                    <a:pt x="153806" y="56438"/>
                  </a:cubicBezTo>
                  <a:cubicBezTo>
                    <a:pt x="153806" y="44013"/>
                    <a:pt x="155004" y="35315"/>
                    <a:pt x="157401" y="27860"/>
                  </a:cubicBezTo>
                  <a:cubicBezTo>
                    <a:pt x="159798" y="20405"/>
                    <a:pt x="163394" y="14193"/>
                    <a:pt x="168188" y="10465"/>
                  </a:cubicBezTo>
                  <a:cubicBezTo>
                    <a:pt x="171783" y="6738"/>
                    <a:pt x="178974" y="5495"/>
                    <a:pt x="184967" y="5495"/>
                  </a:cubicBezTo>
                  <a:close/>
                  <a:moveTo>
                    <a:pt x="104367" y="5495"/>
                  </a:moveTo>
                  <a:cubicBezTo>
                    <a:pt x="109249" y="5495"/>
                    <a:pt x="114132" y="6738"/>
                    <a:pt x="117794" y="7980"/>
                  </a:cubicBezTo>
                  <a:cubicBezTo>
                    <a:pt x="121456" y="10465"/>
                    <a:pt x="125118" y="12950"/>
                    <a:pt x="127560" y="17920"/>
                  </a:cubicBezTo>
                  <a:cubicBezTo>
                    <a:pt x="131222" y="21648"/>
                    <a:pt x="132442" y="26618"/>
                    <a:pt x="134884" y="32830"/>
                  </a:cubicBezTo>
                  <a:cubicBezTo>
                    <a:pt x="136104" y="39043"/>
                    <a:pt x="136104" y="46498"/>
                    <a:pt x="136104" y="56438"/>
                  </a:cubicBezTo>
                  <a:cubicBezTo>
                    <a:pt x="136104" y="68863"/>
                    <a:pt x="134884" y="78803"/>
                    <a:pt x="132442" y="85015"/>
                  </a:cubicBezTo>
                  <a:cubicBezTo>
                    <a:pt x="131222" y="92470"/>
                    <a:pt x="126339" y="98683"/>
                    <a:pt x="121456" y="102410"/>
                  </a:cubicBezTo>
                  <a:cubicBezTo>
                    <a:pt x="117794" y="106138"/>
                    <a:pt x="111691" y="108623"/>
                    <a:pt x="104367" y="108623"/>
                  </a:cubicBezTo>
                  <a:cubicBezTo>
                    <a:pt x="93380" y="108623"/>
                    <a:pt x="86056" y="104895"/>
                    <a:pt x="81173" y="97440"/>
                  </a:cubicBezTo>
                  <a:cubicBezTo>
                    <a:pt x="75070" y="88743"/>
                    <a:pt x="71408" y="75075"/>
                    <a:pt x="71408" y="56438"/>
                  </a:cubicBezTo>
                  <a:cubicBezTo>
                    <a:pt x="71408" y="44013"/>
                    <a:pt x="72629" y="35315"/>
                    <a:pt x="75070" y="27860"/>
                  </a:cubicBezTo>
                  <a:cubicBezTo>
                    <a:pt x="77511" y="20405"/>
                    <a:pt x="81173" y="14193"/>
                    <a:pt x="86056" y="10465"/>
                  </a:cubicBezTo>
                  <a:cubicBezTo>
                    <a:pt x="90939" y="6738"/>
                    <a:pt x="95822" y="5495"/>
                    <a:pt x="104367" y="5495"/>
                  </a:cubicBezTo>
                  <a:close/>
                  <a:moveTo>
                    <a:pt x="29478" y="5495"/>
                  </a:moveTo>
                  <a:lnTo>
                    <a:pt x="37168" y="5495"/>
                  </a:lnTo>
                  <a:lnTo>
                    <a:pt x="37168" y="108592"/>
                  </a:lnTo>
                  <a:lnTo>
                    <a:pt x="25633" y="108592"/>
                  </a:lnTo>
                  <a:lnTo>
                    <a:pt x="25633" y="28406"/>
                  </a:lnTo>
                  <a:cubicBezTo>
                    <a:pt x="21788" y="30951"/>
                    <a:pt x="17943" y="33497"/>
                    <a:pt x="12817" y="36043"/>
                  </a:cubicBezTo>
                  <a:cubicBezTo>
                    <a:pt x="7690" y="39861"/>
                    <a:pt x="2563" y="42407"/>
                    <a:pt x="0" y="42407"/>
                  </a:cubicBezTo>
                  <a:lnTo>
                    <a:pt x="0" y="30951"/>
                  </a:lnTo>
                  <a:cubicBezTo>
                    <a:pt x="6408" y="27133"/>
                    <a:pt x="12817" y="23315"/>
                    <a:pt x="17943" y="19496"/>
                  </a:cubicBezTo>
                  <a:cubicBezTo>
                    <a:pt x="23070" y="14405"/>
                    <a:pt x="28197" y="9314"/>
                    <a:pt x="29478" y="5495"/>
                  </a:cubicBezTo>
                  <a:close/>
                  <a:moveTo>
                    <a:pt x="265496" y="0"/>
                  </a:moveTo>
                  <a:lnTo>
                    <a:pt x="272821" y="0"/>
                  </a:lnTo>
                  <a:lnTo>
                    <a:pt x="272821" y="6193"/>
                  </a:lnTo>
                  <a:cubicBezTo>
                    <a:pt x="280145" y="7432"/>
                    <a:pt x="285027" y="9909"/>
                    <a:pt x="289910" y="13625"/>
                  </a:cubicBezTo>
                  <a:cubicBezTo>
                    <a:pt x="294793" y="17341"/>
                    <a:pt x="298455" y="23534"/>
                    <a:pt x="299676" y="30965"/>
                  </a:cubicBezTo>
                  <a:lnTo>
                    <a:pt x="286248" y="33443"/>
                  </a:lnTo>
                  <a:cubicBezTo>
                    <a:pt x="286248" y="28488"/>
                    <a:pt x="285027" y="24772"/>
                    <a:pt x="282586" y="22295"/>
                  </a:cubicBezTo>
                  <a:cubicBezTo>
                    <a:pt x="280145" y="18579"/>
                    <a:pt x="276483" y="17341"/>
                    <a:pt x="272821" y="17341"/>
                  </a:cubicBezTo>
                  <a:lnTo>
                    <a:pt x="272821" y="52022"/>
                  </a:lnTo>
                  <a:cubicBezTo>
                    <a:pt x="278924" y="53260"/>
                    <a:pt x="282586" y="55738"/>
                    <a:pt x="285027" y="55738"/>
                  </a:cubicBezTo>
                  <a:cubicBezTo>
                    <a:pt x="288689" y="58215"/>
                    <a:pt x="292352" y="59453"/>
                    <a:pt x="293572" y="61931"/>
                  </a:cubicBezTo>
                  <a:cubicBezTo>
                    <a:pt x="296014" y="64408"/>
                    <a:pt x="298455" y="68124"/>
                    <a:pt x="299676" y="71840"/>
                  </a:cubicBezTo>
                  <a:cubicBezTo>
                    <a:pt x="300896" y="74317"/>
                    <a:pt x="300896" y="78033"/>
                    <a:pt x="300896" y="81748"/>
                  </a:cubicBezTo>
                  <a:cubicBezTo>
                    <a:pt x="300896" y="90419"/>
                    <a:pt x="298455" y="97850"/>
                    <a:pt x="293572" y="102805"/>
                  </a:cubicBezTo>
                  <a:cubicBezTo>
                    <a:pt x="287469" y="108998"/>
                    <a:pt x="281365" y="112714"/>
                    <a:pt x="272821" y="112714"/>
                  </a:cubicBezTo>
                  <a:lnTo>
                    <a:pt x="272821" y="125100"/>
                  </a:lnTo>
                  <a:lnTo>
                    <a:pt x="265496" y="125100"/>
                  </a:lnTo>
                  <a:lnTo>
                    <a:pt x="265496" y="112714"/>
                  </a:lnTo>
                  <a:cubicBezTo>
                    <a:pt x="259393" y="112714"/>
                    <a:pt x="254510" y="110236"/>
                    <a:pt x="250848" y="108998"/>
                  </a:cubicBezTo>
                  <a:cubicBezTo>
                    <a:pt x="245965" y="107759"/>
                    <a:pt x="243524" y="102805"/>
                    <a:pt x="239862" y="99089"/>
                  </a:cubicBezTo>
                  <a:cubicBezTo>
                    <a:pt x="237421" y="95373"/>
                    <a:pt x="236200" y="89180"/>
                    <a:pt x="236200" y="82987"/>
                  </a:cubicBezTo>
                  <a:lnTo>
                    <a:pt x="248407" y="80510"/>
                  </a:lnTo>
                  <a:cubicBezTo>
                    <a:pt x="248407" y="87941"/>
                    <a:pt x="250848" y="91657"/>
                    <a:pt x="253290" y="95373"/>
                  </a:cubicBezTo>
                  <a:cubicBezTo>
                    <a:pt x="256952" y="99089"/>
                    <a:pt x="260614" y="101566"/>
                    <a:pt x="265496" y="102805"/>
                  </a:cubicBezTo>
                  <a:lnTo>
                    <a:pt x="265496" y="63169"/>
                  </a:lnTo>
                  <a:cubicBezTo>
                    <a:pt x="260614" y="61931"/>
                    <a:pt x="255731" y="59453"/>
                    <a:pt x="249628" y="56976"/>
                  </a:cubicBezTo>
                  <a:cubicBezTo>
                    <a:pt x="245965" y="54499"/>
                    <a:pt x="243524" y="52022"/>
                    <a:pt x="241083" y="48306"/>
                  </a:cubicBezTo>
                  <a:cubicBezTo>
                    <a:pt x="238641" y="44590"/>
                    <a:pt x="237421" y="39636"/>
                    <a:pt x="237421" y="34681"/>
                  </a:cubicBezTo>
                  <a:cubicBezTo>
                    <a:pt x="237421" y="26011"/>
                    <a:pt x="241083" y="18579"/>
                    <a:pt x="247186" y="13625"/>
                  </a:cubicBezTo>
                  <a:cubicBezTo>
                    <a:pt x="250848" y="9909"/>
                    <a:pt x="256952" y="7432"/>
                    <a:pt x="265496" y="6193"/>
                  </a:cubicBezTo>
                  <a:close/>
                </a:path>
              </a:pathLst>
            </a:custGeom>
            <a:solidFill>
              <a:srgbClr val="43215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51" name="Freeform 292">
              <a:extLst>
                <a:ext uri="{FF2B5EF4-FFF2-40B4-BE49-F238E27FC236}">
                  <a16:creationId xmlns:a16="http://schemas.microsoft.com/office/drawing/2014/main" id="{F85613BB-6C03-75E7-5799-E37E2B5AE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6798" y="7428276"/>
              <a:ext cx="1494109" cy="43944"/>
            </a:xfrm>
            <a:custGeom>
              <a:avLst/>
              <a:gdLst>
                <a:gd name="T0" fmla="*/ 1198 w 1199"/>
                <a:gd name="T1" fmla="*/ 35 h 36"/>
                <a:gd name="T2" fmla="*/ 0 w 1199"/>
                <a:gd name="T3" fmla="*/ 35 h 36"/>
                <a:gd name="T4" fmla="*/ 0 w 1199"/>
                <a:gd name="T5" fmla="*/ 0 h 36"/>
                <a:gd name="T6" fmla="*/ 1198 w 1199"/>
                <a:gd name="T7" fmla="*/ 0 h 36"/>
                <a:gd name="T8" fmla="*/ 1198 w 1199"/>
                <a:gd name="T9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9" h="36">
                  <a:moveTo>
                    <a:pt x="1198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1198" y="0"/>
                  </a:lnTo>
                  <a:lnTo>
                    <a:pt x="1198" y="35"/>
                  </a:lnTo>
                </a:path>
              </a:pathLst>
            </a:custGeom>
            <a:solidFill>
              <a:srgbClr val="270237">
                <a:alpha val="3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52" name="Freeform 293">
              <a:extLst>
                <a:ext uri="{FF2B5EF4-FFF2-40B4-BE49-F238E27FC236}">
                  <a16:creationId xmlns:a16="http://schemas.microsoft.com/office/drawing/2014/main" id="{4B323E3D-6639-626F-4D0B-0F462329F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5672" y="7472224"/>
              <a:ext cx="1494109" cy="269158"/>
            </a:xfrm>
            <a:custGeom>
              <a:avLst/>
              <a:gdLst>
                <a:gd name="T0" fmla="*/ 1198 w 1199"/>
                <a:gd name="T1" fmla="*/ 215 h 216"/>
                <a:gd name="T2" fmla="*/ 0 w 1199"/>
                <a:gd name="T3" fmla="*/ 215 h 216"/>
                <a:gd name="T4" fmla="*/ 0 w 1199"/>
                <a:gd name="T5" fmla="*/ 0 h 216"/>
                <a:gd name="T6" fmla="*/ 1198 w 1199"/>
                <a:gd name="T7" fmla="*/ 0 h 216"/>
                <a:gd name="T8" fmla="*/ 1198 w 1199"/>
                <a:gd name="T9" fmla="*/ 21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9" h="216">
                  <a:moveTo>
                    <a:pt x="1198" y="215"/>
                  </a:moveTo>
                  <a:lnTo>
                    <a:pt x="0" y="215"/>
                  </a:lnTo>
                  <a:lnTo>
                    <a:pt x="0" y="0"/>
                  </a:lnTo>
                  <a:lnTo>
                    <a:pt x="1198" y="0"/>
                  </a:lnTo>
                  <a:lnTo>
                    <a:pt x="1198" y="215"/>
                  </a:lnTo>
                </a:path>
              </a:pathLst>
            </a:custGeom>
            <a:solidFill>
              <a:srgbClr val="4B99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419C6C2-6B35-6841-A805-22E76182A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5672" y="7538141"/>
              <a:ext cx="1492863" cy="136326"/>
            </a:xfrm>
            <a:custGeom>
              <a:avLst/>
              <a:gdLst>
                <a:gd name="connsiteX0" fmla="*/ 1268899 w 1492863"/>
                <a:gd name="connsiteY0" fmla="*/ 126338 h 136326"/>
                <a:gd name="connsiteX1" fmla="*/ 1492861 w 1492863"/>
                <a:gd name="connsiteY1" fmla="*/ 126338 h 136326"/>
                <a:gd name="connsiteX2" fmla="*/ 1492861 w 1492863"/>
                <a:gd name="connsiteY2" fmla="*/ 136326 h 136326"/>
                <a:gd name="connsiteX3" fmla="*/ 1268899 w 1492863"/>
                <a:gd name="connsiteY3" fmla="*/ 136326 h 136326"/>
                <a:gd name="connsiteX4" fmla="*/ 0 w 1492863"/>
                <a:gd name="connsiteY4" fmla="*/ 126338 h 136326"/>
                <a:gd name="connsiteX5" fmla="*/ 333832 w 1492863"/>
                <a:gd name="connsiteY5" fmla="*/ 126338 h 136326"/>
                <a:gd name="connsiteX6" fmla="*/ 333832 w 1492863"/>
                <a:gd name="connsiteY6" fmla="*/ 136326 h 136326"/>
                <a:gd name="connsiteX7" fmla="*/ 0 w 1492863"/>
                <a:gd name="connsiteY7" fmla="*/ 136326 h 136326"/>
                <a:gd name="connsiteX8" fmla="*/ 1406220 w 1492863"/>
                <a:gd name="connsiteY8" fmla="*/ 65916 h 136326"/>
                <a:gd name="connsiteX9" fmla="*/ 1492835 w 1492863"/>
                <a:gd name="connsiteY9" fmla="*/ 65916 h 136326"/>
                <a:gd name="connsiteX10" fmla="*/ 1492835 w 1492863"/>
                <a:gd name="connsiteY10" fmla="*/ 75804 h 136326"/>
                <a:gd name="connsiteX11" fmla="*/ 1406220 w 1492863"/>
                <a:gd name="connsiteY11" fmla="*/ 75804 h 136326"/>
                <a:gd name="connsiteX12" fmla="*/ 0 w 1492863"/>
                <a:gd name="connsiteY12" fmla="*/ 65916 h 136326"/>
                <a:gd name="connsiteX13" fmla="*/ 86615 w 1492863"/>
                <a:gd name="connsiteY13" fmla="*/ 65916 h 136326"/>
                <a:gd name="connsiteX14" fmla="*/ 86615 w 1492863"/>
                <a:gd name="connsiteY14" fmla="*/ 75804 h 136326"/>
                <a:gd name="connsiteX15" fmla="*/ 0 w 1492863"/>
                <a:gd name="connsiteY15" fmla="*/ 75804 h 136326"/>
                <a:gd name="connsiteX16" fmla="*/ 1159039 w 1492863"/>
                <a:gd name="connsiteY16" fmla="*/ 0 h 136326"/>
                <a:gd name="connsiteX17" fmla="*/ 1492863 w 1492863"/>
                <a:gd name="connsiteY17" fmla="*/ 0 h 136326"/>
                <a:gd name="connsiteX18" fmla="*/ 1492863 w 1492863"/>
                <a:gd name="connsiteY18" fmla="*/ 9988 h 136326"/>
                <a:gd name="connsiteX19" fmla="*/ 1159039 w 1492863"/>
                <a:gd name="connsiteY19" fmla="*/ 9988 h 136326"/>
                <a:gd name="connsiteX20" fmla="*/ 0 w 1492863"/>
                <a:gd name="connsiteY20" fmla="*/ 0 h 136326"/>
                <a:gd name="connsiteX21" fmla="*/ 223973 w 1492863"/>
                <a:gd name="connsiteY21" fmla="*/ 0 h 136326"/>
                <a:gd name="connsiteX22" fmla="*/ 223973 w 1492863"/>
                <a:gd name="connsiteY22" fmla="*/ 9988 h 136326"/>
                <a:gd name="connsiteX23" fmla="*/ 0 w 1492863"/>
                <a:gd name="connsiteY23" fmla="*/ 9988 h 13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92863" h="136326">
                  <a:moveTo>
                    <a:pt x="1268899" y="126338"/>
                  </a:moveTo>
                  <a:lnTo>
                    <a:pt x="1492861" y="126338"/>
                  </a:lnTo>
                  <a:lnTo>
                    <a:pt x="1492861" y="136326"/>
                  </a:lnTo>
                  <a:lnTo>
                    <a:pt x="1268899" y="136326"/>
                  </a:lnTo>
                  <a:close/>
                  <a:moveTo>
                    <a:pt x="0" y="126338"/>
                  </a:moveTo>
                  <a:lnTo>
                    <a:pt x="333832" y="126338"/>
                  </a:lnTo>
                  <a:lnTo>
                    <a:pt x="333832" y="136326"/>
                  </a:lnTo>
                  <a:lnTo>
                    <a:pt x="0" y="136326"/>
                  </a:lnTo>
                  <a:close/>
                  <a:moveTo>
                    <a:pt x="1406220" y="65916"/>
                  </a:moveTo>
                  <a:lnTo>
                    <a:pt x="1492835" y="65916"/>
                  </a:lnTo>
                  <a:lnTo>
                    <a:pt x="1492835" y="75804"/>
                  </a:lnTo>
                  <a:lnTo>
                    <a:pt x="1406220" y="75804"/>
                  </a:lnTo>
                  <a:close/>
                  <a:moveTo>
                    <a:pt x="0" y="65916"/>
                  </a:moveTo>
                  <a:lnTo>
                    <a:pt x="86615" y="65916"/>
                  </a:lnTo>
                  <a:lnTo>
                    <a:pt x="86615" y="75804"/>
                  </a:lnTo>
                  <a:lnTo>
                    <a:pt x="0" y="75804"/>
                  </a:lnTo>
                  <a:close/>
                  <a:moveTo>
                    <a:pt x="1159039" y="0"/>
                  </a:moveTo>
                  <a:lnTo>
                    <a:pt x="1492863" y="0"/>
                  </a:lnTo>
                  <a:lnTo>
                    <a:pt x="1492863" y="9988"/>
                  </a:lnTo>
                  <a:lnTo>
                    <a:pt x="1159039" y="9988"/>
                  </a:lnTo>
                  <a:close/>
                  <a:moveTo>
                    <a:pt x="0" y="0"/>
                  </a:moveTo>
                  <a:lnTo>
                    <a:pt x="223973" y="0"/>
                  </a:lnTo>
                  <a:lnTo>
                    <a:pt x="223973" y="9988"/>
                  </a:lnTo>
                  <a:lnTo>
                    <a:pt x="0" y="9988"/>
                  </a:lnTo>
                  <a:close/>
                </a:path>
              </a:pathLst>
            </a:custGeom>
            <a:solidFill>
              <a:srgbClr val="236C5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54" name="Freeform 300">
              <a:extLst>
                <a:ext uri="{FF2B5EF4-FFF2-40B4-BE49-F238E27FC236}">
                  <a16:creationId xmlns:a16="http://schemas.microsoft.com/office/drawing/2014/main" id="{2D28B462-2AA2-0F72-8F5C-95151847F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3569" y="7472224"/>
              <a:ext cx="505360" cy="269158"/>
            </a:xfrm>
            <a:custGeom>
              <a:avLst/>
              <a:gdLst>
                <a:gd name="T0" fmla="*/ 403 w 404"/>
                <a:gd name="T1" fmla="*/ 215 h 216"/>
                <a:gd name="T2" fmla="*/ 29 w 404"/>
                <a:gd name="T3" fmla="*/ 215 h 216"/>
                <a:gd name="T4" fmla="*/ 29 w 404"/>
                <a:gd name="T5" fmla="*/ 215 h 216"/>
                <a:gd name="T6" fmla="*/ 29 w 404"/>
                <a:gd name="T7" fmla="*/ 0 h 216"/>
                <a:gd name="T8" fmla="*/ 403 w 404"/>
                <a:gd name="T9" fmla="*/ 0 h 216"/>
                <a:gd name="T10" fmla="*/ 403 w 404"/>
                <a:gd name="T11" fmla="*/ 0 h 216"/>
                <a:gd name="T12" fmla="*/ 403 w 404"/>
                <a:gd name="T13" fmla="*/ 21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16">
                  <a:moveTo>
                    <a:pt x="403" y="215"/>
                  </a:moveTo>
                  <a:lnTo>
                    <a:pt x="29" y="215"/>
                  </a:lnTo>
                  <a:lnTo>
                    <a:pt x="29" y="215"/>
                  </a:lnTo>
                  <a:cubicBezTo>
                    <a:pt x="0" y="146"/>
                    <a:pt x="0" y="69"/>
                    <a:pt x="29" y="0"/>
                  </a:cubicBezTo>
                  <a:lnTo>
                    <a:pt x="403" y="0"/>
                  </a:lnTo>
                  <a:lnTo>
                    <a:pt x="403" y="0"/>
                  </a:lnTo>
                  <a:cubicBezTo>
                    <a:pt x="375" y="69"/>
                    <a:pt x="375" y="146"/>
                    <a:pt x="403" y="215"/>
                  </a:cubicBezTo>
                </a:path>
              </a:pathLst>
            </a:custGeom>
            <a:solidFill>
              <a:srgbClr val="6F418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2A11705-745E-5BE0-21EA-EA6E3DE75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6952" y="7560109"/>
              <a:ext cx="300918" cy="125100"/>
            </a:xfrm>
            <a:custGeom>
              <a:avLst/>
              <a:gdLst>
                <a:gd name="connsiteX0" fmla="*/ 272154 w 300918"/>
                <a:gd name="connsiteY0" fmla="*/ 64408 h 125100"/>
                <a:gd name="connsiteX1" fmla="*/ 272154 w 300918"/>
                <a:gd name="connsiteY1" fmla="*/ 102805 h 125100"/>
                <a:gd name="connsiteX2" fmla="*/ 284139 w 300918"/>
                <a:gd name="connsiteY2" fmla="*/ 96612 h 125100"/>
                <a:gd name="connsiteX3" fmla="*/ 288933 w 300918"/>
                <a:gd name="connsiteY3" fmla="*/ 82987 h 125100"/>
                <a:gd name="connsiteX4" fmla="*/ 285337 w 300918"/>
                <a:gd name="connsiteY4" fmla="*/ 71840 h 125100"/>
                <a:gd name="connsiteX5" fmla="*/ 272154 w 300918"/>
                <a:gd name="connsiteY5" fmla="*/ 64408 h 125100"/>
                <a:gd name="connsiteX6" fmla="*/ 185540 w 300918"/>
                <a:gd name="connsiteY6" fmla="*/ 20926 h 125100"/>
                <a:gd name="connsiteX7" fmla="*/ 172112 w 300918"/>
                <a:gd name="connsiteY7" fmla="*/ 28381 h 125100"/>
                <a:gd name="connsiteX8" fmla="*/ 166009 w 300918"/>
                <a:gd name="connsiteY8" fmla="*/ 61927 h 125100"/>
                <a:gd name="connsiteX9" fmla="*/ 172112 w 300918"/>
                <a:gd name="connsiteY9" fmla="*/ 95473 h 125100"/>
                <a:gd name="connsiteX10" fmla="*/ 186761 w 300918"/>
                <a:gd name="connsiteY10" fmla="*/ 104170 h 125100"/>
                <a:gd name="connsiteX11" fmla="*/ 201409 w 300918"/>
                <a:gd name="connsiteY11" fmla="*/ 95473 h 125100"/>
                <a:gd name="connsiteX12" fmla="*/ 206291 w 300918"/>
                <a:gd name="connsiteY12" fmla="*/ 61927 h 125100"/>
                <a:gd name="connsiteX13" fmla="*/ 201409 w 300918"/>
                <a:gd name="connsiteY13" fmla="*/ 28381 h 125100"/>
                <a:gd name="connsiteX14" fmla="*/ 185540 w 300918"/>
                <a:gd name="connsiteY14" fmla="*/ 20926 h 125100"/>
                <a:gd name="connsiteX15" fmla="*/ 103146 w 300918"/>
                <a:gd name="connsiteY15" fmla="*/ 20926 h 125100"/>
                <a:gd name="connsiteX16" fmla="*/ 89718 w 300918"/>
                <a:gd name="connsiteY16" fmla="*/ 28381 h 125100"/>
                <a:gd name="connsiteX17" fmla="*/ 83615 w 300918"/>
                <a:gd name="connsiteY17" fmla="*/ 61927 h 125100"/>
                <a:gd name="connsiteX18" fmla="*/ 89718 w 300918"/>
                <a:gd name="connsiteY18" fmla="*/ 95473 h 125100"/>
                <a:gd name="connsiteX19" fmla="*/ 103146 w 300918"/>
                <a:gd name="connsiteY19" fmla="*/ 104170 h 125100"/>
                <a:gd name="connsiteX20" fmla="*/ 117794 w 300918"/>
                <a:gd name="connsiteY20" fmla="*/ 95473 h 125100"/>
                <a:gd name="connsiteX21" fmla="*/ 123897 w 300918"/>
                <a:gd name="connsiteY21" fmla="*/ 61927 h 125100"/>
                <a:gd name="connsiteX22" fmla="*/ 117794 w 300918"/>
                <a:gd name="connsiteY22" fmla="*/ 28381 h 125100"/>
                <a:gd name="connsiteX23" fmla="*/ 103146 w 300918"/>
                <a:gd name="connsiteY23" fmla="*/ 20926 h 125100"/>
                <a:gd name="connsiteX24" fmla="*/ 266161 w 300918"/>
                <a:gd name="connsiteY24" fmla="*/ 17341 h 125100"/>
                <a:gd name="connsiteX25" fmla="*/ 255375 w 300918"/>
                <a:gd name="connsiteY25" fmla="*/ 22295 h 125100"/>
                <a:gd name="connsiteX26" fmla="*/ 250581 w 300918"/>
                <a:gd name="connsiteY26" fmla="*/ 33443 h 125100"/>
                <a:gd name="connsiteX27" fmla="*/ 254176 w 300918"/>
                <a:gd name="connsiteY27" fmla="*/ 44590 h 125100"/>
                <a:gd name="connsiteX28" fmla="*/ 266161 w 300918"/>
                <a:gd name="connsiteY28" fmla="*/ 50783 h 125100"/>
                <a:gd name="connsiteX29" fmla="*/ 186761 w 300918"/>
                <a:gd name="connsiteY29" fmla="*/ 10986 h 125100"/>
                <a:gd name="connsiteX30" fmla="*/ 200188 w 300918"/>
                <a:gd name="connsiteY30" fmla="*/ 13471 h 125100"/>
                <a:gd name="connsiteX31" fmla="*/ 209954 w 300918"/>
                <a:gd name="connsiteY31" fmla="*/ 23411 h 125100"/>
                <a:gd name="connsiteX32" fmla="*/ 216057 w 300918"/>
                <a:gd name="connsiteY32" fmla="*/ 38320 h 125100"/>
                <a:gd name="connsiteX33" fmla="*/ 218498 w 300918"/>
                <a:gd name="connsiteY33" fmla="*/ 61927 h 125100"/>
                <a:gd name="connsiteX34" fmla="*/ 214836 w 300918"/>
                <a:gd name="connsiteY34" fmla="*/ 91746 h 125100"/>
                <a:gd name="connsiteX35" fmla="*/ 203850 w 300918"/>
                <a:gd name="connsiteY35" fmla="*/ 107898 h 125100"/>
                <a:gd name="connsiteX36" fmla="*/ 186761 w 300918"/>
                <a:gd name="connsiteY36" fmla="*/ 114110 h 125100"/>
                <a:gd name="connsiteX37" fmla="*/ 163567 w 300918"/>
                <a:gd name="connsiteY37" fmla="*/ 102928 h 125100"/>
                <a:gd name="connsiteX38" fmla="*/ 153802 w 300918"/>
                <a:gd name="connsiteY38" fmla="*/ 61927 h 125100"/>
                <a:gd name="connsiteX39" fmla="*/ 157464 w 300918"/>
                <a:gd name="connsiteY39" fmla="*/ 33350 h 125100"/>
                <a:gd name="connsiteX40" fmla="*/ 167230 w 300918"/>
                <a:gd name="connsiteY40" fmla="*/ 17199 h 125100"/>
                <a:gd name="connsiteX41" fmla="*/ 186761 w 300918"/>
                <a:gd name="connsiteY41" fmla="*/ 10986 h 125100"/>
                <a:gd name="connsiteX42" fmla="*/ 103146 w 300918"/>
                <a:gd name="connsiteY42" fmla="*/ 10986 h 125100"/>
                <a:gd name="connsiteX43" fmla="*/ 117794 w 300918"/>
                <a:gd name="connsiteY43" fmla="*/ 13471 h 125100"/>
                <a:gd name="connsiteX44" fmla="*/ 128780 w 300918"/>
                <a:gd name="connsiteY44" fmla="*/ 23411 h 125100"/>
                <a:gd name="connsiteX45" fmla="*/ 133663 w 300918"/>
                <a:gd name="connsiteY45" fmla="*/ 38320 h 125100"/>
                <a:gd name="connsiteX46" fmla="*/ 136104 w 300918"/>
                <a:gd name="connsiteY46" fmla="*/ 61927 h 125100"/>
                <a:gd name="connsiteX47" fmla="*/ 132442 w 300918"/>
                <a:gd name="connsiteY47" fmla="*/ 91746 h 125100"/>
                <a:gd name="connsiteX48" fmla="*/ 122677 w 300918"/>
                <a:gd name="connsiteY48" fmla="*/ 107898 h 125100"/>
                <a:gd name="connsiteX49" fmla="*/ 103146 w 300918"/>
                <a:gd name="connsiteY49" fmla="*/ 114110 h 125100"/>
                <a:gd name="connsiteX50" fmla="*/ 81173 w 300918"/>
                <a:gd name="connsiteY50" fmla="*/ 102928 h 125100"/>
                <a:gd name="connsiteX51" fmla="*/ 71408 w 300918"/>
                <a:gd name="connsiteY51" fmla="*/ 61927 h 125100"/>
                <a:gd name="connsiteX52" fmla="*/ 75070 w 300918"/>
                <a:gd name="connsiteY52" fmla="*/ 33350 h 125100"/>
                <a:gd name="connsiteX53" fmla="*/ 86056 w 300918"/>
                <a:gd name="connsiteY53" fmla="*/ 17199 h 125100"/>
                <a:gd name="connsiteX54" fmla="*/ 103146 w 300918"/>
                <a:gd name="connsiteY54" fmla="*/ 10986 h 125100"/>
                <a:gd name="connsiteX55" fmla="*/ 28840 w 300918"/>
                <a:gd name="connsiteY55" fmla="*/ 10986 h 125100"/>
                <a:gd name="connsiteX56" fmla="*/ 37251 w 300918"/>
                <a:gd name="connsiteY56" fmla="*/ 10986 h 125100"/>
                <a:gd name="connsiteX57" fmla="*/ 37251 w 300918"/>
                <a:gd name="connsiteY57" fmla="*/ 114095 h 125100"/>
                <a:gd name="connsiteX58" fmla="*/ 24033 w 300918"/>
                <a:gd name="connsiteY58" fmla="*/ 114095 h 125100"/>
                <a:gd name="connsiteX59" fmla="*/ 24033 w 300918"/>
                <a:gd name="connsiteY59" fmla="*/ 33620 h 125100"/>
                <a:gd name="connsiteX60" fmla="*/ 13218 w 300918"/>
                <a:gd name="connsiteY60" fmla="*/ 42422 h 125100"/>
                <a:gd name="connsiteX61" fmla="*/ 0 w 300918"/>
                <a:gd name="connsiteY61" fmla="*/ 48709 h 125100"/>
                <a:gd name="connsiteX62" fmla="*/ 0 w 300918"/>
                <a:gd name="connsiteY62" fmla="*/ 36135 h 125100"/>
                <a:gd name="connsiteX63" fmla="*/ 18025 w 300918"/>
                <a:gd name="connsiteY63" fmla="*/ 24818 h 125100"/>
                <a:gd name="connsiteX64" fmla="*/ 28840 w 300918"/>
                <a:gd name="connsiteY64" fmla="*/ 10986 h 125100"/>
                <a:gd name="connsiteX65" fmla="*/ 266161 w 300918"/>
                <a:gd name="connsiteY65" fmla="*/ 0 h 125100"/>
                <a:gd name="connsiteX66" fmla="*/ 272154 w 300918"/>
                <a:gd name="connsiteY66" fmla="*/ 0 h 125100"/>
                <a:gd name="connsiteX67" fmla="*/ 272154 w 300918"/>
                <a:gd name="connsiteY67" fmla="*/ 6193 h 125100"/>
                <a:gd name="connsiteX68" fmla="*/ 288933 w 300918"/>
                <a:gd name="connsiteY68" fmla="*/ 12386 h 125100"/>
                <a:gd name="connsiteX69" fmla="*/ 298521 w 300918"/>
                <a:gd name="connsiteY69" fmla="*/ 32204 h 125100"/>
                <a:gd name="connsiteX70" fmla="*/ 286536 w 300918"/>
                <a:gd name="connsiteY70" fmla="*/ 33443 h 125100"/>
                <a:gd name="connsiteX71" fmla="*/ 281742 w 300918"/>
                <a:gd name="connsiteY71" fmla="*/ 22295 h 125100"/>
                <a:gd name="connsiteX72" fmla="*/ 272154 w 300918"/>
                <a:gd name="connsiteY72" fmla="*/ 17341 h 125100"/>
                <a:gd name="connsiteX73" fmla="*/ 272154 w 300918"/>
                <a:gd name="connsiteY73" fmla="*/ 53260 h 125100"/>
                <a:gd name="connsiteX74" fmla="*/ 285337 w 300918"/>
                <a:gd name="connsiteY74" fmla="*/ 56976 h 125100"/>
                <a:gd name="connsiteX75" fmla="*/ 293727 w 300918"/>
                <a:gd name="connsiteY75" fmla="*/ 63169 h 125100"/>
                <a:gd name="connsiteX76" fmla="*/ 299719 w 300918"/>
                <a:gd name="connsiteY76" fmla="*/ 71840 h 125100"/>
                <a:gd name="connsiteX77" fmla="*/ 300918 w 300918"/>
                <a:gd name="connsiteY77" fmla="*/ 82987 h 125100"/>
                <a:gd name="connsiteX78" fmla="*/ 293727 w 300918"/>
                <a:gd name="connsiteY78" fmla="*/ 104043 h 125100"/>
                <a:gd name="connsiteX79" fmla="*/ 272154 w 300918"/>
                <a:gd name="connsiteY79" fmla="*/ 113952 h 125100"/>
                <a:gd name="connsiteX80" fmla="*/ 272154 w 300918"/>
                <a:gd name="connsiteY80" fmla="*/ 125100 h 125100"/>
                <a:gd name="connsiteX81" fmla="*/ 266161 w 300918"/>
                <a:gd name="connsiteY81" fmla="*/ 125100 h 125100"/>
                <a:gd name="connsiteX82" fmla="*/ 266161 w 300918"/>
                <a:gd name="connsiteY82" fmla="*/ 113952 h 125100"/>
                <a:gd name="connsiteX83" fmla="*/ 251779 w 300918"/>
                <a:gd name="connsiteY83" fmla="*/ 108998 h 125100"/>
                <a:gd name="connsiteX84" fmla="*/ 242191 w 300918"/>
                <a:gd name="connsiteY84" fmla="*/ 99089 h 125100"/>
                <a:gd name="connsiteX85" fmla="*/ 236199 w 300918"/>
                <a:gd name="connsiteY85" fmla="*/ 82987 h 125100"/>
                <a:gd name="connsiteX86" fmla="*/ 249382 w 300918"/>
                <a:gd name="connsiteY86" fmla="*/ 80510 h 125100"/>
                <a:gd name="connsiteX87" fmla="*/ 252978 w 300918"/>
                <a:gd name="connsiteY87" fmla="*/ 95373 h 125100"/>
                <a:gd name="connsiteX88" fmla="*/ 266161 w 300918"/>
                <a:gd name="connsiteY88" fmla="*/ 102805 h 125100"/>
                <a:gd name="connsiteX89" fmla="*/ 266161 w 300918"/>
                <a:gd name="connsiteY89" fmla="*/ 63169 h 125100"/>
                <a:gd name="connsiteX90" fmla="*/ 250581 w 300918"/>
                <a:gd name="connsiteY90" fmla="*/ 56976 h 125100"/>
                <a:gd name="connsiteX91" fmla="*/ 242191 w 300918"/>
                <a:gd name="connsiteY91" fmla="*/ 48306 h 125100"/>
                <a:gd name="connsiteX92" fmla="*/ 238596 w 300918"/>
                <a:gd name="connsiteY92" fmla="*/ 34681 h 125100"/>
                <a:gd name="connsiteX93" fmla="*/ 246985 w 300918"/>
                <a:gd name="connsiteY93" fmla="*/ 13625 h 125100"/>
                <a:gd name="connsiteX94" fmla="*/ 266161 w 300918"/>
                <a:gd name="connsiteY94" fmla="*/ 6193 h 12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00918" h="125100">
                  <a:moveTo>
                    <a:pt x="272154" y="64408"/>
                  </a:moveTo>
                  <a:lnTo>
                    <a:pt x="272154" y="102805"/>
                  </a:lnTo>
                  <a:cubicBezTo>
                    <a:pt x="278146" y="101566"/>
                    <a:pt x="281742" y="99089"/>
                    <a:pt x="284139" y="96612"/>
                  </a:cubicBezTo>
                  <a:cubicBezTo>
                    <a:pt x="287734" y="92896"/>
                    <a:pt x="288933" y="87941"/>
                    <a:pt x="288933" y="82987"/>
                  </a:cubicBezTo>
                  <a:cubicBezTo>
                    <a:pt x="288933" y="78033"/>
                    <a:pt x="287734" y="74317"/>
                    <a:pt x="285337" y="71840"/>
                  </a:cubicBezTo>
                  <a:cubicBezTo>
                    <a:pt x="282940" y="69362"/>
                    <a:pt x="279345" y="66885"/>
                    <a:pt x="272154" y="64408"/>
                  </a:cubicBezTo>
                  <a:close/>
                  <a:moveTo>
                    <a:pt x="185540" y="20926"/>
                  </a:moveTo>
                  <a:cubicBezTo>
                    <a:pt x="180657" y="20926"/>
                    <a:pt x="175774" y="23411"/>
                    <a:pt x="172112" y="28381"/>
                  </a:cubicBezTo>
                  <a:cubicBezTo>
                    <a:pt x="168450" y="34593"/>
                    <a:pt x="166009" y="45775"/>
                    <a:pt x="166009" y="61927"/>
                  </a:cubicBezTo>
                  <a:cubicBezTo>
                    <a:pt x="166009" y="79321"/>
                    <a:pt x="167230" y="90503"/>
                    <a:pt x="172112" y="95473"/>
                  </a:cubicBezTo>
                  <a:cubicBezTo>
                    <a:pt x="175774" y="100443"/>
                    <a:pt x="180657" y="104170"/>
                    <a:pt x="186761" y="104170"/>
                  </a:cubicBezTo>
                  <a:cubicBezTo>
                    <a:pt x="191643" y="104170"/>
                    <a:pt x="196526" y="100443"/>
                    <a:pt x="201409" y="95473"/>
                  </a:cubicBezTo>
                  <a:cubicBezTo>
                    <a:pt x="203850" y="90503"/>
                    <a:pt x="206291" y="79321"/>
                    <a:pt x="206291" y="61927"/>
                  </a:cubicBezTo>
                  <a:cubicBezTo>
                    <a:pt x="206291" y="45775"/>
                    <a:pt x="203850" y="34593"/>
                    <a:pt x="201409" y="28381"/>
                  </a:cubicBezTo>
                  <a:cubicBezTo>
                    <a:pt x="196526" y="23411"/>
                    <a:pt x="191643" y="20926"/>
                    <a:pt x="185540" y="20926"/>
                  </a:cubicBezTo>
                  <a:close/>
                  <a:moveTo>
                    <a:pt x="103146" y="20926"/>
                  </a:moveTo>
                  <a:cubicBezTo>
                    <a:pt x="98263" y="20926"/>
                    <a:pt x="93380" y="23411"/>
                    <a:pt x="89718" y="28381"/>
                  </a:cubicBezTo>
                  <a:cubicBezTo>
                    <a:pt x="86056" y="34593"/>
                    <a:pt x="83615" y="45775"/>
                    <a:pt x="83615" y="61927"/>
                  </a:cubicBezTo>
                  <a:cubicBezTo>
                    <a:pt x="83615" y="79321"/>
                    <a:pt x="86056" y="90503"/>
                    <a:pt x="89718" y="95473"/>
                  </a:cubicBezTo>
                  <a:cubicBezTo>
                    <a:pt x="93380" y="100443"/>
                    <a:pt x="98263" y="104170"/>
                    <a:pt x="103146" y="104170"/>
                  </a:cubicBezTo>
                  <a:cubicBezTo>
                    <a:pt x="109249" y="104170"/>
                    <a:pt x="114132" y="100443"/>
                    <a:pt x="117794" y="95473"/>
                  </a:cubicBezTo>
                  <a:cubicBezTo>
                    <a:pt x="122677" y="90503"/>
                    <a:pt x="123897" y="79321"/>
                    <a:pt x="123897" y="61927"/>
                  </a:cubicBezTo>
                  <a:cubicBezTo>
                    <a:pt x="123897" y="45775"/>
                    <a:pt x="122677" y="34593"/>
                    <a:pt x="117794" y="28381"/>
                  </a:cubicBezTo>
                  <a:cubicBezTo>
                    <a:pt x="114132" y="23411"/>
                    <a:pt x="109249" y="20926"/>
                    <a:pt x="103146" y="20926"/>
                  </a:cubicBezTo>
                  <a:close/>
                  <a:moveTo>
                    <a:pt x="266161" y="17341"/>
                  </a:moveTo>
                  <a:cubicBezTo>
                    <a:pt x="261367" y="18579"/>
                    <a:pt x="256573" y="19818"/>
                    <a:pt x="255375" y="22295"/>
                  </a:cubicBezTo>
                  <a:cubicBezTo>
                    <a:pt x="251779" y="26011"/>
                    <a:pt x="250581" y="29727"/>
                    <a:pt x="250581" y="33443"/>
                  </a:cubicBezTo>
                  <a:cubicBezTo>
                    <a:pt x="250581" y="38397"/>
                    <a:pt x="251779" y="42113"/>
                    <a:pt x="254176" y="44590"/>
                  </a:cubicBezTo>
                  <a:cubicBezTo>
                    <a:pt x="256573" y="47067"/>
                    <a:pt x="260169" y="49545"/>
                    <a:pt x="266161" y="50783"/>
                  </a:cubicBezTo>
                  <a:close/>
                  <a:moveTo>
                    <a:pt x="186761" y="10986"/>
                  </a:moveTo>
                  <a:cubicBezTo>
                    <a:pt x="191643" y="10986"/>
                    <a:pt x="196526" y="10986"/>
                    <a:pt x="200188" y="13471"/>
                  </a:cubicBezTo>
                  <a:cubicBezTo>
                    <a:pt x="203850" y="15956"/>
                    <a:pt x="207512" y="19683"/>
                    <a:pt x="209954" y="23411"/>
                  </a:cubicBezTo>
                  <a:cubicBezTo>
                    <a:pt x="212395" y="27138"/>
                    <a:pt x="214836" y="33350"/>
                    <a:pt x="216057" y="38320"/>
                  </a:cubicBezTo>
                  <a:cubicBezTo>
                    <a:pt x="217278" y="44532"/>
                    <a:pt x="218498" y="51987"/>
                    <a:pt x="218498" y="61927"/>
                  </a:cubicBezTo>
                  <a:cubicBezTo>
                    <a:pt x="218498" y="74351"/>
                    <a:pt x="217278" y="84291"/>
                    <a:pt x="214836" y="91746"/>
                  </a:cubicBezTo>
                  <a:cubicBezTo>
                    <a:pt x="212395" y="99200"/>
                    <a:pt x="208733" y="104170"/>
                    <a:pt x="203850" y="107898"/>
                  </a:cubicBezTo>
                  <a:cubicBezTo>
                    <a:pt x="198967" y="112867"/>
                    <a:pt x="192864" y="114110"/>
                    <a:pt x="186761" y="114110"/>
                  </a:cubicBezTo>
                  <a:cubicBezTo>
                    <a:pt x="176995" y="114110"/>
                    <a:pt x="169671" y="110382"/>
                    <a:pt x="163567" y="102928"/>
                  </a:cubicBezTo>
                  <a:cubicBezTo>
                    <a:pt x="156243" y="95473"/>
                    <a:pt x="153802" y="81806"/>
                    <a:pt x="153802" y="61927"/>
                  </a:cubicBezTo>
                  <a:cubicBezTo>
                    <a:pt x="153802" y="50745"/>
                    <a:pt x="155023" y="40805"/>
                    <a:pt x="157464" y="33350"/>
                  </a:cubicBezTo>
                  <a:cubicBezTo>
                    <a:pt x="159905" y="25896"/>
                    <a:pt x="163567" y="20926"/>
                    <a:pt x="167230" y="17199"/>
                  </a:cubicBezTo>
                  <a:cubicBezTo>
                    <a:pt x="173333" y="13471"/>
                    <a:pt x="179436" y="10986"/>
                    <a:pt x="186761" y="10986"/>
                  </a:cubicBezTo>
                  <a:close/>
                  <a:moveTo>
                    <a:pt x="103146" y="10986"/>
                  </a:moveTo>
                  <a:cubicBezTo>
                    <a:pt x="109249" y="10986"/>
                    <a:pt x="114132" y="10986"/>
                    <a:pt x="117794" y="13471"/>
                  </a:cubicBezTo>
                  <a:cubicBezTo>
                    <a:pt x="122677" y="15956"/>
                    <a:pt x="125118" y="19683"/>
                    <a:pt x="128780" y="23411"/>
                  </a:cubicBezTo>
                  <a:cubicBezTo>
                    <a:pt x="130001" y="27138"/>
                    <a:pt x="132442" y="33350"/>
                    <a:pt x="133663" y="38320"/>
                  </a:cubicBezTo>
                  <a:cubicBezTo>
                    <a:pt x="136104" y="44532"/>
                    <a:pt x="136104" y="51987"/>
                    <a:pt x="136104" y="61927"/>
                  </a:cubicBezTo>
                  <a:cubicBezTo>
                    <a:pt x="136104" y="74351"/>
                    <a:pt x="134884" y="84291"/>
                    <a:pt x="132442" y="91746"/>
                  </a:cubicBezTo>
                  <a:cubicBezTo>
                    <a:pt x="130001" y="99200"/>
                    <a:pt x="126339" y="104170"/>
                    <a:pt x="122677" y="107898"/>
                  </a:cubicBezTo>
                  <a:cubicBezTo>
                    <a:pt x="116573" y="112867"/>
                    <a:pt x="110470" y="114110"/>
                    <a:pt x="103146" y="114110"/>
                  </a:cubicBezTo>
                  <a:cubicBezTo>
                    <a:pt x="94601" y="114110"/>
                    <a:pt x="87277" y="110382"/>
                    <a:pt x="81173" y="102928"/>
                  </a:cubicBezTo>
                  <a:cubicBezTo>
                    <a:pt x="73849" y="95473"/>
                    <a:pt x="71408" y="81806"/>
                    <a:pt x="71408" y="61927"/>
                  </a:cubicBezTo>
                  <a:cubicBezTo>
                    <a:pt x="71408" y="50745"/>
                    <a:pt x="72629" y="40805"/>
                    <a:pt x="75070" y="33350"/>
                  </a:cubicBezTo>
                  <a:cubicBezTo>
                    <a:pt x="77511" y="25896"/>
                    <a:pt x="81173" y="20926"/>
                    <a:pt x="86056" y="17199"/>
                  </a:cubicBezTo>
                  <a:cubicBezTo>
                    <a:pt x="90939" y="13471"/>
                    <a:pt x="97042" y="10986"/>
                    <a:pt x="103146" y="10986"/>
                  </a:cubicBezTo>
                  <a:close/>
                  <a:moveTo>
                    <a:pt x="28840" y="10986"/>
                  </a:moveTo>
                  <a:lnTo>
                    <a:pt x="37251" y="10986"/>
                  </a:lnTo>
                  <a:lnTo>
                    <a:pt x="37251" y="114095"/>
                  </a:lnTo>
                  <a:lnTo>
                    <a:pt x="24033" y="114095"/>
                  </a:lnTo>
                  <a:lnTo>
                    <a:pt x="24033" y="33620"/>
                  </a:lnTo>
                  <a:cubicBezTo>
                    <a:pt x="21630" y="36135"/>
                    <a:pt x="18025" y="38650"/>
                    <a:pt x="13218" y="42422"/>
                  </a:cubicBezTo>
                  <a:cubicBezTo>
                    <a:pt x="8412" y="44937"/>
                    <a:pt x="4807" y="46194"/>
                    <a:pt x="0" y="48709"/>
                  </a:cubicBezTo>
                  <a:lnTo>
                    <a:pt x="0" y="36135"/>
                  </a:lnTo>
                  <a:cubicBezTo>
                    <a:pt x="7210" y="33620"/>
                    <a:pt x="13218" y="28590"/>
                    <a:pt x="18025" y="24818"/>
                  </a:cubicBezTo>
                  <a:cubicBezTo>
                    <a:pt x="22831" y="19788"/>
                    <a:pt x="26436" y="14759"/>
                    <a:pt x="28840" y="10986"/>
                  </a:cubicBezTo>
                  <a:close/>
                  <a:moveTo>
                    <a:pt x="266161" y="0"/>
                  </a:moveTo>
                  <a:lnTo>
                    <a:pt x="272154" y="0"/>
                  </a:lnTo>
                  <a:lnTo>
                    <a:pt x="272154" y="6193"/>
                  </a:lnTo>
                  <a:cubicBezTo>
                    <a:pt x="280543" y="7431"/>
                    <a:pt x="285337" y="9909"/>
                    <a:pt x="288933" y="12386"/>
                  </a:cubicBezTo>
                  <a:cubicBezTo>
                    <a:pt x="294925" y="17341"/>
                    <a:pt x="298521" y="23534"/>
                    <a:pt x="298521" y="32204"/>
                  </a:cubicBezTo>
                  <a:lnTo>
                    <a:pt x="286536" y="33443"/>
                  </a:lnTo>
                  <a:cubicBezTo>
                    <a:pt x="285337" y="28488"/>
                    <a:pt x="284139" y="24772"/>
                    <a:pt x="281742" y="22295"/>
                  </a:cubicBezTo>
                  <a:cubicBezTo>
                    <a:pt x="280543" y="19818"/>
                    <a:pt x="276948" y="18579"/>
                    <a:pt x="272154" y="17341"/>
                  </a:cubicBezTo>
                  <a:lnTo>
                    <a:pt x="272154" y="53260"/>
                  </a:lnTo>
                  <a:cubicBezTo>
                    <a:pt x="279345" y="54499"/>
                    <a:pt x="282940" y="55738"/>
                    <a:pt x="285337" y="56976"/>
                  </a:cubicBezTo>
                  <a:cubicBezTo>
                    <a:pt x="288933" y="58215"/>
                    <a:pt x="291330" y="60692"/>
                    <a:pt x="293727" y="63169"/>
                  </a:cubicBezTo>
                  <a:cubicBezTo>
                    <a:pt x="296124" y="64408"/>
                    <a:pt x="298521" y="68124"/>
                    <a:pt x="299719" y="71840"/>
                  </a:cubicBezTo>
                  <a:cubicBezTo>
                    <a:pt x="300918" y="74317"/>
                    <a:pt x="300918" y="78033"/>
                    <a:pt x="300918" y="82987"/>
                  </a:cubicBezTo>
                  <a:cubicBezTo>
                    <a:pt x="300918" y="90419"/>
                    <a:pt x="298521" y="97850"/>
                    <a:pt x="293727" y="104043"/>
                  </a:cubicBezTo>
                  <a:cubicBezTo>
                    <a:pt x="287734" y="108998"/>
                    <a:pt x="281742" y="112714"/>
                    <a:pt x="272154" y="113952"/>
                  </a:cubicBezTo>
                  <a:lnTo>
                    <a:pt x="272154" y="125100"/>
                  </a:lnTo>
                  <a:lnTo>
                    <a:pt x="266161" y="125100"/>
                  </a:lnTo>
                  <a:lnTo>
                    <a:pt x="266161" y="113952"/>
                  </a:lnTo>
                  <a:cubicBezTo>
                    <a:pt x="260169" y="112714"/>
                    <a:pt x="255375" y="111475"/>
                    <a:pt x="251779" y="108998"/>
                  </a:cubicBezTo>
                  <a:cubicBezTo>
                    <a:pt x="246985" y="107759"/>
                    <a:pt x="244588" y="104043"/>
                    <a:pt x="242191" y="99089"/>
                  </a:cubicBezTo>
                  <a:cubicBezTo>
                    <a:pt x="238596" y="95373"/>
                    <a:pt x="237397" y="89180"/>
                    <a:pt x="236199" y="82987"/>
                  </a:cubicBezTo>
                  <a:lnTo>
                    <a:pt x="249382" y="80510"/>
                  </a:lnTo>
                  <a:cubicBezTo>
                    <a:pt x="249382" y="87941"/>
                    <a:pt x="251779" y="91657"/>
                    <a:pt x="252978" y="95373"/>
                  </a:cubicBezTo>
                  <a:cubicBezTo>
                    <a:pt x="256573" y="99089"/>
                    <a:pt x="261367" y="101566"/>
                    <a:pt x="266161" y="102805"/>
                  </a:cubicBezTo>
                  <a:lnTo>
                    <a:pt x="266161" y="63169"/>
                  </a:lnTo>
                  <a:cubicBezTo>
                    <a:pt x="261367" y="63169"/>
                    <a:pt x="255375" y="60692"/>
                    <a:pt x="250581" y="56976"/>
                  </a:cubicBezTo>
                  <a:cubicBezTo>
                    <a:pt x="246985" y="55738"/>
                    <a:pt x="244588" y="52022"/>
                    <a:pt x="242191" y="48306"/>
                  </a:cubicBezTo>
                  <a:cubicBezTo>
                    <a:pt x="239794" y="44590"/>
                    <a:pt x="238596" y="39636"/>
                    <a:pt x="238596" y="34681"/>
                  </a:cubicBezTo>
                  <a:cubicBezTo>
                    <a:pt x="238596" y="26011"/>
                    <a:pt x="242191" y="18579"/>
                    <a:pt x="246985" y="13625"/>
                  </a:cubicBezTo>
                  <a:cubicBezTo>
                    <a:pt x="251779" y="9909"/>
                    <a:pt x="257772" y="7431"/>
                    <a:pt x="266161" y="6193"/>
                  </a:cubicBezTo>
                  <a:close/>
                </a:path>
              </a:pathLst>
            </a:custGeom>
            <a:solidFill>
              <a:srgbClr val="43215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56" name="Freeform 305">
              <a:extLst>
                <a:ext uri="{FF2B5EF4-FFF2-40B4-BE49-F238E27FC236}">
                  <a16:creationId xmlns:a16="http://schemas.microsoft.com/office/drawing/2014/main" id="{176F5107-6662-2CAF-B010-1B88B13E9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5672" y="7620535"/>
              <a:ext cx="1494109" cy="120847"/>
            </a:xfrm>
            <a:custGeom>
              <a:avLst/>
              <a:gdLst>
                <a:gd name="T0" fmla="*/ 1198 w 1199"/>
                <a:gd name="T1" fmla="*/ 96 h 97"/>
                <a:gd name="T2" fmla="*/ 0 w 1199"/>
                <a:gd name="T3" fmla="*/ 96 h 97"/>
                <a:gd name="T4" fmla="*/ 0 w 1199"/>
                <a:gd name="T5" fmla="*/ 0 h 97"/>
                <a:gd name="T6" fmla="*/ 1198 w 1199"/>
                <a:gd name="T7" fmla="*/ 0 h 97"/>
                <a:gd name="T8" fmla="*/ 1198 w 1199"/>
                <a:gd name="T9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9" h="97">
                  <a:moveTo>
                    <a:pt x="1198" y="96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1198" y="0"/>
                  </a:lnTo>
                  <a:lnTo>
                    <a:pt x="1198" y="96"/>
                  </a:lnTo>
                </a:path>
              </a:pathLst>
            </a:custGeom>
            <a:solidFill>
              <a:srgbClr val="270237">
                <a:alpha val="3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57" name="Freeform 306">
              <a:extLst>
                <a:ext uri="{FF2B5EF4-FFF2-40B4-BE49-F238E27FC236}">
                  <a16:creationId xmlns:a16="http://schemas.microsoft.com/office/drawing/2014/main" id="{3FFB080E-16AA-9E7A-4945-BB6773626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5420" y="7741378"/>
              <a:ext cx="1494109" cy="269161"/>
            </a:xfrm>
            <a:custGeom>
              <a:avLst/>
              <a:gdLst>
                <a:gd name="T0" fmla="*/ 1198 w 1199"/>
                <a:gd name="T1" fmla="*/ 216 h 217"/>
                <a:gd name="T2" fmla="*/ 0 w 1199"/>
                <a:gd name="T3" fmla="*/ 216 h 217"/>
                <a:gd name="T4" fmla="*/ 0 w 1199"/>
                <a:gd name="T5" fmla="*/ 0 h 217"/>
                <a:gd name="T6" fmla="*/ 1198 w 1199"/>
                <a:gd name="T7" fmla="*/ 0 h 217"/>
                <a:gd name="T8" fmla="*/ 1198 w 1199"/>
                <a:gd name="T9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9" h="217">
                  <a:moveTo>
                    <a:pt x="1198" y="216"/>
                  </a:moveTo>
                  <a:lnTo>
                    <a:pt x="0" y="216"/>
                  </a:lnTo>
                  <a:lnTo>
                    <a:pt x="0" y="0"/>
                  </a:lnTo>
                  <a:lnTo>
                    <a:pt x="1198" y="0"/>
                  </a:lnTo>
                  <a:lnTo>
                    <a:pt x="1198" y="216"/>
                  </a:lnTo>
                </a:path>
              </a:pathLst>
            </a:custGeom>
            <a:solidFill>
              <a:srgbClr val="4B99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39C7E68-B1AB-F48C-527B-E9790601D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5420" y="7807298"/>
              <a:ext cx="1492861" cy="136330"/>
            </a:xfrm>
            <a:custGeom>
              <a:avLst/>
              <a:gdLst>
                <a:gd name="connsiteX0" fmla="*/ 1268899 w 1492861"/>
                <a:gd name="connsiteY0" fmla="*/ 126342 h 136330"/>
                <a:gd name="connsiteX1" fmla="*/ 1492861 w 1492861"/>
                <a:gd name="connsiteY1" fmla="*/ 126342 h 136330"/>
                <a:gd name="connsiteX2" fmla="*/ 1492861 w 1492861"/>
                <a:gd name="connsiteY2" fmla="*/ 136330 h 136330"/>
                <a:gd name="connsiteX3" fmla="*/ 1268899 w 1492861"/>
                <a:gd name="connsiteY3" fmla="*/ 136330 h 136330"/>
                <a:gd name="connsiteX4" fmla="*/ 0 w 1492861"/>
                <a:gd name="connsiteY4" fmla="*/ 126342 h 136330"/>
                <a:gd name="connsiteX5" fmla="*/ 333832 w 1492861"/>
                <a:gd name="connsiteY5" fmla="*/ 126342 h 136330"/>
                <a:gd name="connsiteX6" fmla="*/ 333832 w 1492861"/>
                <a:gd name="connsiteY6" fmla="*/ 136330 h 136330"/>
                <a:gd name="connsiteX7" fmla="*/ 0 w 1492861"/>
                <a:gd name="connsiteY7" fmla="*/ 136330 h 136330"/>
                <a:gd name="connsiteX8" fmla="*/ 1406220 w 1492861"/>
                <a:gd name="connsiteY8" fmla="*/ 65917 h 136330"/>
                <a:gd name="connsiteX9" fmla="*/ 1492853 w 1492861"/>
                <a:gd name="connsiteY9" fmla="*/ 65917 h 136330"/>
                <a:gd name="connsiteX10" fmla="*/ 1492853 w 1492861"/>
                <a:gd name="connsiteY10" fmla="*/ 75805 h 136330"/>
                <a:gd name="connsiteX11" fmla="*/ 1406220 w 1492861"/>
                <a:gd name="connsiteY11" fmla="*/ 75805 h 136330"/>
                <a:gd name="connsiteX12" fmla="*/ 0 w 1492861"/>
                <a:gd name="connsiteY12" fmla="*/ 65917 h 136330"/>
                <a:gd name="connsiteX13" fmla="*/ 86633 w 1492861"/>
                <a:gd name="connsiteY13" fmla="*/ 65917 h 136330"/>
                <a:gd name="connsiteX14" fmla="*/ 86633 w 1492861"/>
                <a:gd name="connsiteY14" fmla="*/ 75805 h 136330"/>
                <a:gd name="connsiteX15" fmla="*/ 0 w 1492861"/>
                <a:gd name="connsiteY15" fmla="*/ 75805 h 136330"/>
                <a:gd name="connsiteX16" fmla="*/ 1159038 w 1492861"/>
                <a:gd name="connsiteY16" fmla="*/ 0 h 136330"/>
                <a:gd name="connsiteX17" fmla="*/ 1492857 w 1492861"/>
                <a:gd name="connsiteY17" fmla="*/ 0 h 136330"/>
                <a:gd name="connsiteX18" fmla="*/ 1492857 w 1492861"/>
                <a:gd name="connsiteY18" fmla="*/ 9988 h 136330"/>
                <a:gd name="connsiteX19" fmla="*/ 1159038 w 1492861"/>
                <a:gd name="connsiteY19" fmla="*/ 9988 h 136330"/>
                <a:gd name="connsiteX20" fmla="*/ 0 w 1492861"/>
                <a:gd name="connsiteY20" fmla="*/ 0 h 136330"/>
                <a:gd name="connsiteX21" fmla="*/ 223973 w 1492861"/>
                <a:gd name="connsiteY21" fmla="*/ 0 h 136330"/>
                <a:gd name="connsiteX22" fmla="*/ 223973 w 1492861"/>
                <a:gd name="connsiteY22" fmla="*/ 9988 h 136330"/>
                <a:gd name="connsiteX23" fmla="*/ 0 w 1492861"/>
                <a:gd name="connsiteY23" fmla="*/ 9988 h 13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92861" h="136330">
                  <a:moveTo>
                    <a:pt x="1268899" y="126342"/>
                  </a:moveTo>
                  <a:lnTo>
                    <a:pt x="1492861" y="126342"/>
                  </a:lnTo>
                  <a:lnTo>
                    <a:pt x="1492861" y="136330"/>
                  </a:lnTo>
                  <a:lnTo>
                    <a:pt x="1268899" y="136330"/>
                  </a:lnTo>
                  <a:close/>
                  <a:moveTo>
                    <a:pt x="0" y="126342"/>
                  </a:moveTo>
                  <a:lnTo>
                    <a:pt x="333832" y="126342"/>
                  </a:lnTo>
                  <a:lnTo>
                    <a:pt x="333832" y="136330"/>
                  </a:lnTo>
                  <a:lnTo>
                    <a:pt x="0" y="136330"/>
                  </a:lnTo>
                  <a:close/>
                  <a:moveTo>
                    <a:pt x="1406220" y="65917"/>
                  </a:moveTo>
                  <a:lnTo>
                    <a:pt x="1492853" y="65917"/>
                  </a:lnTo>
                  <a:lnTo>
                    <a:pt x="1492853" y="75805"/>
                  </a:lnTo>
                  <a:lnTo>
                    <a:pt x="1406220" y="75805"/>
                  </a:lnTo>
                  <a:close/>
                  <a:moveTo>
                    <a:pt x="0" y="65917"/>
                  </a:moveTo>
                  <a:lnTo>
                    <a:pt x="86633" y="65917"/>
                  </a:lnTo>
                  <a:lnTo>
                    <a:pt x="86633" y="75805"/>
                  </a:lnTo>
                  <a:lnTo>
                    <a:pt x="0" y="75805"/>
                  </a:lnTo>
                  <a:close/>
                  <a:moveTo>
                    <a:pt x="1159038" y="0"/>
                  </a:moveTo>
                  <a:lnTo>
                    <a:pt x="1492857" y="0"/>
                  </a:lnTo>
                  <a:lnTo>
                    <a:pt x="1492857" y="9988"/>
                  </a:lnTo>
                  <a:lnTo>
                    <a:pt x="1159038" y="9988"/>
                  </a:lnTo>
                  <a:close/>
                  <a:moveTo>
                    <a:pt x="0" y="0"/>
                  </a:moveTo>
                  <a:lnTo>
                    <a:pt x="223973" y="0"/>
                  </a:lnTo>
                  <a:lnTo>
                    <a:pt x="223973" y="9988"/>
                  </a:lnTo>
                  <a:lnTo>
                    <a:pt x="0" y="9988"/>
                  </a:lnTo>
                  <a:close/>
                </a:path>
              </a:pathLst>
            </a:custGeom>
            <a:solidFill>
              <a:srgbClr val="236C5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59" name="Freeform 313">
              <a:extLst>
                <a:ext uri="{FF2B5EF4-FFF2-40B4-BE49-F238E27FC236}">
                  <a16:creationId xmlns:a16="http://schemas.microsoft.com/office/drawing/2014/main" id="{854FD411-43AE-0B40-4B24-0C1A449EA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3316" y="7741378"/>
              <a:ext cx="499866" cy="269161"/>
            </a:xfrm>
            <a:custGeom>
              <a:avLst/>
              <a:gdLst>
                <a:gd name="T0" fmla="*/ 402 w 403"/>
                <a:gd name="T1" fmla="*/ 216 h 217"/>
                <a:gd name="T2" fmla="*/ 28 w 403"/>
                <a:gd name="T3" fmla="*/ 216 h 217"/>
                <a:gd name="T4" fmla="*/ 28 w 403"/>
                <a:gd name="T5" fmla="*/ 216 h 217"/>
                <a:gd name="T6" fmla="*/ 28 w 403"/>
                <a:gd name="T7" fmla="*/ 0 h 217"/>
                <a:gd name="T8" fmla="*/ 402 w 403"/>
                <a:gd name="T9" fmla="*/ 0 h 217"/>
                <a:gd name="T10" fmla="*/ 402 w 403"/>
                <a:gd name="T11" fmla="*/ 0 h 217"/>
                <a:gd name="T12" fmla="*/ 402 w 403"/>
                <a:gd name="T13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17">
                  <a:moveTo>
                    <a:pt x="402" y="216"/>
                  </a:moveTo>
                  <a:lnTo>
                    <a:pt x="28" y="216"/>
                  </a:lnTo>
                  <a:lnTo>
                    <a:pt x="28" y="216"/>
                  </a:lnTo>
                  <a:cubicBezTo>
                    <a:pt x="0" y="147"/>
                    <a:pt x="0" y="69"/>
                    <a:pt x="28" y="0"/>
                  </a:cubicBezTo>
                  <a:lnTo>
                    <a:pt x="402" y="0"/>
                  </a:lnTo>
                  <a:lnTo>
                    <a:pt x="402" y="0"/>
                  </a:lnTo>
                  <a:cubicBezTo>
                    <a:pt x="374" y="69"/>
                    <a:pt x="374" y="147"/>
                    <a:pt x="402" y="216"/>
                  </a:cubicBezTo>
                </a:path>
              </a:pathLst>
            </a:custGeom>
            <a:solidFill>
              <a:srgbClr val="552D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0BABCB39-5713-4132-E882-5B9721C7C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6699" y="7829270"/>
              <a:ext cx="306336" cy="125104"/>
            </a:xfrm>
            <a:custGeom>
              <a:avLst/>
              <a:gdLst>
                <a:gd name="connsiteX0" fmla="*/ 275732 w 306336"/>
                <a:gd name="connsiteY0" fmla="*/ 64410 h 125104"/>
                <a:gd name="connsiteX1" fmla="*/ 275732 w 306336"/>
                <a:gd name="connsiteY1" fmla="*/ 101569 h 125104"/>
                <a:gd name="connsiteX2" fmla="*/ 288484 w 306336"/>
                <a:gd name="connsiteY2" fmla="*/ 95376 h 125104"/>
                <a:gd name="connsiteX3" fmla="*/ 292309 w 306336"/>
                <a:gd name="connsiteY3" fmla="*/ 81751 h 125104"/>
                <a:gd name="connsiteX4" fmla="*/ 288484 w 306336"/>
                <a:gd name="connsiteY4" fmla="*/ 71842 h 125104"/>
                <a:gd name="connsiteX5" fmla="*/ 275732 w 306336"/>
                <a:gd name="connsiteY5" fmla="*/ 64410 h 125104"/>
                <a:gd name="connsiteX6" fmla="*/ 186139 w 306336"/>
                <a:gd name="connsiteY6" fmla="*/ 20926 h 125104"/>
                <a:gd name="connsiteX7" fmla="*/ 172458 w 306336"/>
                <a:gd name="connsiteY7" fmla="*/ 28381 h 125104"/>
                <a:gd name="connsiteX8" fmla="*/ 164995 w 306336"/>
                <a:gd name="connsiteY8" fmla="*/ 63171 h 125104"/>
                <a:gd name="connsiteX9" fmla="*/ 171214 w 306336"/>
                <a:gd name="connsiteY9" fmla="*/ 96719 h 125104"/>
                <a:gd name="connsiteX10" fmla="*/ 186139 w 306336"/>
                <a:gd name="connsiteY10" fmla="*/ 104174 h 125104"/>
                <a:gd name="connsiteX11" fmla="*/ 201063 w 306336"/>
                <a:gd name="connsiteY11" fmla="*/ 96719 h 125104"/>
                <a:gd name="connsiteX12" fmla="*/ 206038 w 306336"/>
                <a:gd name="connsiteY12" fmla="*/ 63171 h 125104"/>
                <a:gd name="connsiteX13" fmla="*/ 201063 w 306336"/>
                <a:gd name="connsiteY13" fmla="*/ 29624 h 125104"/>
                <a:gd name="connsiteX14" fmla="*/ 186139 w 306336"/>
                <a:gd name="connsiteY14" fmla="*/ 20926 h 125104"/>
                <a:gd name="connsiteX15" fmla="*/ 104366 w 306336"/>
                <a:gd name="connsiteY15" fmla="*/ 20926 h 125104"/>
                <a:gd name="connsiteX16" fmla="*/ 90939 w 306336"/>
                <a:gd name="connsiteY16" fmla="*/ 28381 h 125104"/>
                <a:gd name="connsiteX17" fmla="*/ 83615 w 306336"/>
                <a:gd name="connsiteY17" fmla="*/ 63171 h 125104"/>
                <a:gd name="connsiteX18" fmla="*/ 89718 w 306336"/>
                <a:gd name="connsiteY18" fmla="*/ 96719 h 125104"/>
                <a:gd name="connsiteX19" fmla="*/ 104366 w 306336"/>
                <a:gd name="connsiteY19" fmla="*/ 104174 h 125104"/>
                <a:gd name="connsiteX20" fmla="*/ 117794 w 306336"/>
                <a:gd name="connsiteY20" fmla="*/ 96719 h 125104"/>
                <a:gd name="connsiteX21" fmla="*/ 123897 w 306336"/>
                <a:gd name="connsiteY21" fmla="*/ 63171 h 125104"/>
                <a:gd name="connsiteX22" fmla="*/ 117794 w 306336"/>
                <a:gd name="connsiteY22" fmla="*/ 29624 h 125104"/>
                <a:gd name="connsiteX23" fmla="*/ 104366 w 306336"/>
                <a:gd name="connsiteY23" fmla="*/ 20926 h 125104"/>
                <a:gd name="connsiteX24" fmla="*/ 268082 w 306336"/>
                <a:gd name="connsiteY24" fmla="*/ 16103 h 125104"/>
                <a:gd name="connsiteX25" fmla="*/ 256605 w 306336"/>
                <a:gd name="connsiteY25" fmla="*/ 22296 h 125104"/>
                <a:gd name="connsiteX26" fmla="*/ 252780 w 306336"/>
                <a:gd name="connsiteY26" fmla="*/ 32205 h 125104"/>
                <a:gd name="connsiteX27" fmla="*/ 255330 w 306336"/>
                <a:gd name="connsiteY27" fmla="*/ 43353 h 125104"/>
                <a:gd name="connsiteX28" fmla="*/ 268082 w 306336"/>
                <a:gd name="connsiteY28" fmla="*/ 50785 h 125104"/>
                <a:gd name="connsiteX29" fmla="*/ 186139 w 306336"/>
                <a:gd name="connsiteY29" fmla="*/ 10986 h 125104"/>
                <a:gd name="connsiteX30" fmla="*/ 201063 w 306336"/>
                <a:gd name="connsiteY30" fmla="*/ 13471 h 125104"/>
                <a:gd name="connsiteX31" fmla="*/ 209769 w 306336"/>
                <a:gd name="connsiteY31" fmla="*/ 24654 h 125104"/>
                <a:gd name="connsiteX32" fmla="*/ 215988 w 306336"/>
                <a:gd name="connsiteY32" fmla="*/ 39564 h 125104"/>
                <a:gd name="connsiteX33" fmla="*/ 218475 w 306336"/>
                <a:gd name="connsiteY33" fmla="*/ 63171 h 125104"/>
                <a:gd name="connsiteX34" fmla="*/ 215988 w 306336"/>
                <a:gd name="connsiteY34" fmla="*/ 91749 h 125104"/>
                <a:gd name="connsiteX35" fmla="*/ 203551 w 306336"/>
                <a:gd name="connsiteY35" fmla="*/ 107901 h 125104"/>
                <a:gd name="connsiteX36" fmla="*/ 186139 w 306336"/>
                <a:gd name="connsiteY36" fmla="*/ 114114 h 125104"/>
                <a:gd name="connsiteX37" fmla="*/ 162508 w 306336"/>
                <a:gd name="connsiteY37" fmla="*/ 104174 h 125104"/>
                <a:gd name="connsiteX38" fmla="*/ 153802 w 306336"/>
                <a:gd name="connsiteY38" fmla="*/ 63171 h 125104"/>
                <a:gd name="connsiteX39" fmla="*/ 156289 w 306336"/>
                <a:gd name="connsiteY39" fmla="*/ 33351 h 125104"/>
                <a:gd name="connsiteX40" fmla="*/ 167483 w 306336"/>
                <a:gd name="connsiteY40" fmla="*/ 17199 h 125104"/>
                <a:gd name="connsiteX41" fmla="*/ 186139 w 306336"/>
                <a:gd name="connsiteY41" fmla="*/ 10986 h 125104"/>
                <a:gd name="connsiteX42" fmla="*/ 104366 w 306336"/>
                <a:gd name="connsiteY42" fmla="*/ 10986 h 125104"/>
                <a:gd name="connsiteX43" fmla="*/ 117794 w 306336"/>
                <a:gd name="connsiteY43" fmla="*/ 13471 h 125104"/>
                <a:gd name="connsiteX44" fmla="*/ 127560 w 306336"/>
                <a:gd name="connsiteY44" fmla="*/ 24654 h 125104"/>
                <a:gd name="connsiteX45" fmla="*/ 133663 w 306336"/>
                <a:gd name="connsiteY45" fmla="*/ 39564 h 125104"/>
                <a:gd name="connsiteX46" fmla="*/ 136104 w 306336"/>
                <a:gd name="connsiteY46" fmla="*/ 63171 h 125104"/>
                <a:gd name="connsiteX47" fmla="*/ 133663 w 306336"/>
                <a:gd name="connsiteY47" fmla="*/ 91749 h 125104"/>
                <a:gd name="connsiteX48" fmla="*/ 122677 w 306336"/>
                <a:gd name="connsiteY48" fmla="*/ 107901 h 125104"/>
                <a:gd name="connsiteX49" fmla="*/ 104366 w 306336"/>
                <a:gd name="connsiteY49" fmla="*/ 114114 h 125104"/>
                <a:gd name="connsiteX50" fmla="*/ 82394 w 306336"/>
                <a:gd name="connsiteY50" fmla="*/ 104174 h 125104"/>
                <a:gd name="connsiteX51" fmla="*/ 71408 w 306336"/>
                <a:gd name="connsiteY51" fmla="*/ 63171 h 125104"/>
                <a:gd name="connsiteX52" fmla="*/ 75070 w 306336"/>
                <a:gd name="connsiteY52" fmla="*/ 33351 h 125104"/>
                <a:gd name="connsiteX53" fmla="*/ 86056 w 306336"/>
                <a:gd name="connsiteY53" fmla="*/ 17199 h 125104"/>
                <a:gd name="connsiteX54" fmla="*/ 104366 w 306336"/>
                <a:gd name="connsiteY54" fmla="*/ 10986 h 125104"/>
                <a:gd name="connsiteX55" fmla="*/ 28530 w 306336"/>
                <a:gd name="connsiteY55" fmla="*/ 10986 h 125104"/>
                <a:gd name="connsiteX56" fmla="*/ 37213 w 306336"/>
                <a:gd name="connsiteY56" fmla="*/ 10986 h 125104"/>
                <a:gd name="connsiteX57" fmla="*/ 37213 w 306336"/>
                <a:gd name="connsiteY57" fmla="*/ 114099 h 125104"/>
                <a:gd name="connsiteX58" fmla="*/ 24808 w 306336"/>
                <a:gd name="connsiteY58" fmla="*/ 114099 h 125104"/>
                <a:gd name="connsiteX59" fmla="*/ 24808 w 306336"/>
                <a:gd name="connsiteY59" fmla="*/ 33621 h 125104"/>
                <a:gd name="connsiteX60" fmla="*/ 12404 w 306336"/>
                <a:gd name="connsiteY60" fmla="*/ 42423 h 125104"/>
                <a:gd name="connsiteX61" fmla="*/ 0 w 306336"/>
                <a:gd name="connsiteY61" fmla="*/ 48710 h 125104"/>
                <a:gd name="connsiteX62" fmla="*/ 0 w 306336"/>
                <a:gd name="connsiteY62" fmla="*/ 36136 h 125104"/>
                <a:gd name="connsiteX63" fmla="*/ 18606 w 306336"/>
                <a:gd name="connsiteY63" fmla="*/ 24818 h 125104"/>
                <a:gd name="connsiteX64" fmla="*/ 28530 w 306336"/>
                <a:gd name="connsiteY64" fmla="*/ 10986 h 125104"/>
                <a:gd name="connsiteX65" fmla="*/ 268082 w 306336"/>
                <a:gd name="connsiteY65" fmla="*/ 0 h 125104"/>
                <a:gd name="connsiteX66" fmla="*/ 275732 w 306336"/>
                <a:gd name="connsiteY66" fmla="*/ 0 h 125104"/>
                <a:gd name="connsiteX67" fmla="*/ 275732 w 306336"/>
                <a:gd name="connsiteY67" fmla="*/ 6193 h 125104"/>
                <a:gd name="connsiteX68" fmla="*/ 293584 w 306336"/>
                <a:gd name="connsiteY68" fmla="*/ 11148 h 125104"/>
                <a:gd name="connsiteX69" fmla="*/ 302510 w 306336"/>
                <a:gd name="connsiteY69" fmla="*/ 30966 h 125104"/>
                <a:gd name="connsiteX70" fmla="*/ 291034 w 306336"/>
                <a:gd name="connsiteY70" fmla="*/ 32205 h 125104"/>
                <a:gd name="connsiteX71" fmla="*/ 284658 w 306336"/>
                <a:gd name="connsiteY71" fmla="*/ 22296 h 125104"/>
                <a:gd name="connsiteX72" fmla="*/ 275732 w 306336"/>
                <a:gd name="connsiteY72" fmla="*/ 16103 h 125104"/>
                <a:gd name="connsiteX73" fmla="*/ 275732 w 306336"/>
                <a:gd name="connsiteY73" fmla="*/ 52023 h 125104"/>
                <a:gd name="connsiteX74" fmla="*/ 288484 w 306336"/>
                <a:gd name="connsiteY74" fmla="*/ 55739 h 125104"/>
                <a:gd name="connsiteX75" fmla="*/ 298685 w 306336"/>
                <a:gd name="connsiteY75" fmla="*/ 61933 h 125104"/>
                <a:gd name="connsiteX76" fmla="*/ 303786 w 306336"/>
                <a:gd name="connsiteY76" fmla="*/ 70603 h 125104"/>
                <a:gd name="connsiteX77" fmla="*/ 306336 w 306336"/>
                <a:gd name="connsiteY77" fmla="*/ 81751 h 125104"/>
                <a:gd name="connsiteX78" fmla="*/ 297410 w 306336"/>
                <a:gd name="connsiteY78" fmla="*/ 102808 h 125104"/>
                <a:gd name="connsiteX79" fmla="*/ 275732 w 306336"/>
                <a:gd name="connsiteY79" fmla="*/ 111478 h 125104"/>
                <a:gd name="connsiteX80" fmla="*/ 275732 w 306336"/>
                <a:gd name="connsiteY80" fmla="*/ 125104 h 125104"/>
                <a:gd name="connsiteX81" fmla="*/ 268082 w 306336"/>
                <a:gd name="connsiteY81" fmla="*/ 125104 h 125104"/>
                <a:gd name="connsiteX82" fmla="*/ 268082 w 306336"/>
                <a:gd name="connsiteY82" fmla="*/ 112717 h 125104"/>
                <a:gd name="connsiteX83" fmla="*/ 252780 w 306336"/>
                <a:gd name="connsiteY83" fmla="*/ 107763 h 125104"/>
                <a:gd name="connsiteX84" fmla="*/ 242579 w 306336"/>
                <a:gd name="connsiteY84" fmla="*/ 97853 h 125104"/>
                <a:gd name="connsiteX85" fmla="*/ 236203 w 306336"/>
                <a:gd name="connsiteY85" fmla="*/ 81751 h 125104"/>
                <a:gd name="connsiteX86" fmla="*/ 250230 w 306336"/>
                <a:gd name="connsiteY86" fmla="*/ 80512 h 125104"/>
                <a:gd name="connsiteX87" fmla="*/ 255330 w 306336"/>
                <a:gd name="connsiteY87" fmla="*/ 94137 h 125104"/>
                <a:gd name="connsiteX88" fmla="*/ 268082 w 306336"/>
                <a:gd name="connsiteY88" fmla="*/ 101569 h 125104"/>
                <a:gd name="connsiteX89" fmla="*/ 268082 w 306336"/>
                <a:gd name="connsiteY89" fmla="*/ 61933 h 125104"/>
                <a:gd name="connsiteX90" fmla="*/ 252780 w 306336"/>
                <a:gd name="connsiteY90" fmla="*/ 56978 h 125104"/>
                <a:gd name="connsiteX91" fmla="*/ 242579 w 306336"/>
                <a:gd name="connsiteY91" fmla="*/ 47069 h 125104"/>
                <a:gd name="connsiteX92" fmla="*/ 238753 w 306336"/>
                <a:gd name="connsiteY92" fmla="*/ 33444 h 125104"/>
                <a:gd name="connsiteX93" fmla="*/ 248954 w 306336"/>
                <a:gd name="connsiteY93" fmla="*/ 12387 h 125104"/>
                <a:gd name="connsiteX94" fmla="*/ 268082 w 306336"/>
                <a:gd name="connsiteY94" fmla="*/ 6193 h 12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06336" h="125104">
                  <a:moveTo>
                    <a:pt x="275732" y="64410"/>
                  </a:moveTo>
                  <a:lnTo>
                    <a:pt x="275732" y="101569"/>
                  </a:lnTo>
                  <a:cubicBezTo>
                    <a:pt x="280833" y="101569"/>
                    <a:pt x="284658" y="99092"/>
                    <a:pt x="288484" y="95376"/>
                  </a:cubicBezTo>
                  <a:cubicBezTo>
                    <a:pt x="291034" y="91660"/>
                    <a:pt x="292309" y="87944"/>
                    <a:pt x="292309" y="81751"/>
                  </a:cubicBezTo>
                  <a:cubicBezTo>
                    <a:pt x="292309" y="78035"/>
                    <a:pt x="291034" y="74319"/>
                    <a:pt x="288484" y="71842"/>
                  </a:cubicBezTo>
                  <a:cubicBezTo>
                    <a:pt x="287209" y="68126"/>
                    <a:pt x="282108" y="66887"/>
                    <a:pt x="275732" y="64410"/>
                  </a:cubicBezTo>
                  <a:close/>
                  <a:moveTo>
                    <a:pt x="186139" y="20926"/>
                  </a:moveTo>
                  <a:cubicBezTo>
                    <a:pt x="179920" y="20926"/>
                    <a:pt x="174945" y="24654"/>
                    <a:pt x="172458" y="28381"/>
                  </a:cubicBezTo>
                  <a:cubicBezTo>
                    <a:pt x="167483" y="34594"/>
                    <a:pt x="164995" y="45776"/>
                    <a:pt x="164995" y="63171"/>
                  </a:cubicBezTo>
                  <a:cubicBezTo>
                    <a:pt x="164995" y="79324"/>
                    <a:pt x="167483" y="90506"/>
                    <a:pt x="171214" y="96719"/>
                  </a:cubicBezTo>
                  <a:cubicBezTo>
                    <a:pt x="174945" y="101689"/>
                    <a:pt x="179920" y="104174"/>
                    <a:pt x="186139" y="104174"/>
                  </a:cubicBezTo>
                  <a:cubicBezTo>
                    <a:pt x="192357" y="104174"/>
                    <a:pt x="196088" y="101689"/>
                    <a:pt x="201063" y="96719"/>
                  </a:cubicBezTo>
                  <a:cubicBezTo>
                    <a:pt x="203551" y="90506"/>
                    <a:pt x="206038" y="79324"/>
                    <a:pt x="206038" y="63171"/>
                  </a:cubicBezTo>
                  <a:cubicBezTo>
                    <a:pt x="206038" y="45776"/>
                    <a:pt x="203551" y="34594"/>
                    <a:pt x="201063" y="29624"/>
                  </a:cubicBezTo>
                  <a:cubicBezTo>
                    <a:pt x="196088" y="24654"/>
                    <a:pt x="191114" y="20926"/>
                    <a:pt x="186139" y="20926"/>
                  </a:cubicBezTo>
                  <a:close/>
                  <a:moveTo>
                    <a:pt x="104366" y="20926"/>
                  </a:moveTo>
                  <a:cubicBezTo>
                    <a:pt x="98263" y="20926"/>
                    <a:pt x="93380" y="24654"/>
                    <a:pt x="90939" y="28381"/>
                  </a:cubicBezTo>
                  <a:cubicBezTo>
                    <a:pt x="86056" y="34594"/>
                    <a:pt x="83615" y="45776"/>
                    <a:pt x="83615" y="63171"/>
                  </a:cubicBezTo>
                  <a:cubicBezTo>
                    <a:pt x="83615" y="79324"/>
                    <a:pt x="86056" y="90506"/>
                    <a:pt x="89718" y="96719"/>
                  </a:cubicBezTo>
                  <a:cubicBezTo>
                    <a:pt x="93380" y="101689"/>
                    <a:pt x="98263" y="104174"/>
                    <a:pt x="104366" y="104174"/>
                  </a:cubicBezTo>
                  <a:cubicBezTo>
                    <a:pt x="109249" y="104174"/>
                    <a:pt x="114132" y="101689"/>
                    <a:pt x="117794" y="96719"/>
                  </a:cubicBezTo>
                  <a:cubicBezTo>
                    <a:pt x="122677" y="90506"/>
                    <a:pt x="123897" y="79324"/>
                    <a:pt x="123897" y="63171"/>
                  </a:cubicBezTo>
                  <a:cubicBezTo>
                    <a:pt x="123897" y="45776"/>
                    <a:pt x="122677" y="34594"/>
                    <a:pt x="117794" y="29624"/>
                  </a:cubicBezTo>
                  <a:cubicBezTo>
                    <a:pt x="114132" y="24654"/>
                    <a:pt x="109249" y="20926"/>
                    <a:pt x="104366" y="20926"/>
                  </a:cubicBezTo>
                  <a:close/>
                  <a:moveTo>
                    <a:pt x="268082" y="16103"/>
                  </a:moveTo>
                  <a:cubicBezTo>
                    <a:pt x="262981" y="17341"/>
                    <a:pt x="259156" y="18580"/>
                    <a:pt x="256605" y="22296"/>
                  </a:cubicBezTo>
                  <a:cubicBezTo>
                    <a:pt x="254055" y="24773"/>
                    <a:pt x="252780" y="28489"/>
                    <a:pt x="252780" y="32205"/>
                  </a:cubicBezTo>
                  <a:cubicBezTo>
                    <a:pt x="252780" y="37160"/>
                    <a:pt x="252780" y="40876"/>
                    <a:pt x="255330" y="43353"/>
                  </a:cubicBezTo>
                  <a:cubicBezTo>
                    <a:pt x="257880" y="47069"/>
                    <a:pt x="262981" y="48307"/>
                    <a:pt x="268082" y="50785"/>
                  </a:cubicBezTo>
                  <a:close/>
                  <a:moveTo>
                    <a:pt x="186139" y="10986"/>
                  </a:moveTo>
                  <a:cubicBezTo>
                    <a:pt x="191114" y="10986"/>
                    <a:pt x="196088" y="12229"/>
                    <a:pt x="201063" y="13471"/>
                  </a:cubicBezTo>
                  <a:cubicBezTo>
                    <a:pt x="203551" y="15956"/>
                    <a:pt x="208526" y="19684"/>
                    <a:pt x="209769" y="24654"/>
                  </a:cubicBezTo>
                  <a:cubicBezTo>
                    <a:pt x="213500" y="27139"/>
                    <a:pt x="214744" y="33351"/>
                    <a:pt x="215988" y="39564"/>
                  </a:cubicBezTo>
                  <a:cubicBezTo>
                    <a:pt x="218475" y="44534"/>
                    <a:pt x="218475" y="53231"/>
                    <a:pt x="218475" y="63171"/>
                  </a:cubicBezTo>
                  <a:cubicBezTo>
                    <a:pt x="218475" y="74354"/>
                    <a:pt x="218475" y="84294"/>
                    <a:pt x="215988" y="91749"/>
                  </a:cubicBezTo>
                  <a:cubicBezTo>
                    <a:pt x="212257" y="99204"/>
                    <a:pt x="209769" y="104174"/>
                    <a:pt x="203551" y="107901"/>
                  </a:cubicBezTo>
                  <a:cubicBezTo>
                    <a:pt x="199820" y="111629"/>
                    <a:pt x="193601" y="114114"/>
                    <a:pt x="186139" y="114114"/>
                  </a:cubicBezTo>
                  <a:cubicBezTo>
                    <a:pt x="176189" y="114114"/>
                    <a:pt x="168727" y="110386"/>
                    <a:pt x="162508" y="104174"/>
                  </a:cubicBezTo>
                  <a:cubicBezTo>
                    <a:pt x="156289" y="95476"/>
                    <a:pt x="153802" y="81809"/>
                    <a:pt x="153802" y="63171"/>
                  </a:cubicBezTo>
                  <a:cubicBezTo>
                    <a:pt x="153802" y="50746"/>
                    <a:pt x="153802" y="40806"/>
                    <a:pt x="156289" y="33351"/>
                  </a:cubicBezTo>
                  <a:cubicBezTo>
                    <a:pt x="160021" y="25896"/>
                    <a:pt x="162508" y="20926"/>
                    <a:pt x="167483" y="17199"/>
                  </a:cubicBezTo>
                  <a:cubicBezTo>
                    <a:pt x="172458" y="12229"/>
                    <a:pt x="178676" y="10986"/>
                    <a:pt x="186139" y="10986"/>
                  </a:cubicBezTo>
                  <a:close/>
                  <a:moveTo>
                    <a:pt x="104366" y="10986"/>
                  </a:moveTo>
                  <a:cubicBezTo>
                    <a:pt x="109249" y="10986"/>
                    <a:pt x="114132" y="12229"/>
                    <a:pt x="117794" y="13471"/>
                  </a:cubicBezTo>
                  <a:cubicBezTo>
                    <a:pt x="122677" y="15956"/>
                    <a:pt x="125118" y="19684"/>
                    <a:pt x="127560" y="24654"/>
                  </a:cubicBezTo>
                  <a:cubicBezTo>
                    <a:pt x="131222" y="27139"/>
                    <a:pt x="132442" y="33351"/>
                    <a:pt x="133663" y="39564"/>
                  </a:cubicBezTo>
                  <a:cubicBezTo>
                    <a:pt x="136104" y="44534"/>
                    <a:pt x="136104" y="53231"/>
                    <a:pt x="136104" y="63171"/>
                  </a:cubicBezTo>
                  <a:cubicBezTo>
                    <a:pt x="136104" y="74354"/>
                    <a:pt x="136104" y="84294"/>
                    <a:pt x="133663" y="91749"/>
                  </a:cubicBezTo>
                  <a:cubicBezTo>
                    <a:pt x="130001" y="99204"/>
                    <a:pt x="127560" y="104174"/>
                    <a:pt x="122677" y="107901"/>
                  </a:cubicBezTo>
                  <a:cubicBezTo>
                    <a:pt x="117794" y="111629"/>
                    <a:pt x="111691" y="114114"/>
                    <a:pt x="104366" y="114114"/>
                  </a:cubicBezTo>
                  <a:cubicBezTo>
                    <a:pt x="94601" y="114114"/>
                    <a:pt x="87277" y="110386"/>
                    <a:pt x="82394" y="104174"/>
                  </a:cubicBezTo>
                  <a:cubicBezTo>
                    <a:pt x="75070" y="95476"/>
                    <a:pt x="71408" y="81809"/>
                    <a:pt x="71408" y="63171"/>
                  </a:cubicBezTo>
                  <a:cubicBezTo>
                    <a:pt x="71408" y="50746"/>
                    <a:pt x="72629" y="40806"/>
                    <a:pt x="75070" y="33351"/>
                  </a:cubicBezTo>
                  <a:cubicBezTo>
                    <a:pt x="77511" y="25896"/>
                    <a:pt x="81173" y="20926"/>
                    <a:pt x="86056" y="17199"/>
                  </a:cubicBezTo>
                  <a:cubicBezTo>
                    <a:pt x="90939" y="12229"/>
                    <a:pt x="97042" y="10986"/>
                    <a:pt x="104366" y="10986"/>
                  </a:cubicBezTo>
                  <a:close/>
                  <a:moveTo>
                    <a:pt x="28530" y="10986"/>
                  </a:moveTo>
                  <a:lnTo>
                    <a:pt x="37213" y="10986"/>
                  </a:lnTo>
                  <a:lnTo>
                    <a:pt x="37213" y="114099"/>
                  </a:lnTo>
                  <a:lnTo>
                    <a:pt x="24808" y="114099"/>
                  </a:lnTo>
                  <a:lnTo>
                    <a:pt x="24808" y="33621"/>
                  </a:lnTo>
                  <a:cubicBezTo>
                    <a:pt x="21087" y="36136"/>
                    <a:pt x="18606" y="39908"/>
                    <a:pt x="12404" y="42423"/>
                  </a:cubicBezTo>
                  <a:cubicBezTo>
                    <a:pt x="7443" y="44938"/>
                    <a:pt x="3721" y="47453"/>
                    <a:pt x="0" y="48710"/>
                  </a:cubicBezTo>
                  <a:lnTo>
                    <a:pt x="0" y="36136"/>
                  </a:lnTo>
                  <a:cubicBezTo>
                    <a:pt x="6202" y="33621"/>
                    <a:pt x="12404" y="29848"/>
                    <a:pt x="18606" y="24818"/>
                  </a:cubicBezTo>
                  <a:cubicBezTo>
                    <a:pt x="23568" y="19789"/>
                    <a:pt x="27289" y="16016"/>
                    <a:pt x="28530" y="10986"/>
                  </a:cubicBezTo>
                  <a:close/>
                  <a:moveTo>
                    <a:pt x="268082" y="0"/>
                  </a:moveTo>
                  <a:lnTo>
                    <a:pt x="275732" y="0"/>
                  </a:lnTo>
                  <a:lnTo>
                    <a:pt x="275732" y="6193"/>
                  </a:lnTo>
                  <a:cubicBezTo>
                    <a:pt x="282108" y="6193"/>
                    <a:pt x="288484" y="8670"/>
                    <a:pt x="293584" y="11148"/>
                  </a:cubicBezTo>
                  <a:cubicBezTo>
                    <a:pt x="298685" y="16103"/>
                    <a:pt x="302510" y="22296"/>
                    <a:pt x="302510" y="30966"/>
                  </a:cubicBezTo>
                  <a:lnTo>
                    <a:pt x="291034" y="32205"/>
                  </a:lnTo>
                  <a:cubicBezTo>
                    <a:pt x="289759" y="27250"/>
                    <a:pt x="288484" y="23535"/>
                    <a:pt x="284658" y="22296"/>
                  </a:cubicBezTo>
                  <a:cubicBezTo>
                    <a:pt x="282108" y="18580"/>
                    <a:pt x="279558" y="17341"/>
                    <a:pt x="275732" y="16103"/>
                  </a:cubicBezTo>
                  <a:lnTo>
                    <a:pt x="275732" y="52023"/>
                  </a:lnTo>
                  <a:cubicBezTo>
                    <a:pt x="282108" y="53262"/>
                    <a:pt x="285934" y="54501"/>
                    <a:pt x="288484" y="55739"/>
                  </a:cubicBezTo>
                  <a:cubicBezTo>
                    <a:pt x="292309" y="56978"/>
                    <a:pt x="296135" y="59455"/>
                    <a:pt x="298685" y="61933"/>
                  </a:cubicBezTo>
                  <a:cubicBezTo>
                    <a:pt x="301235" y="64410"/>
                    <a:pt x="302510" y="66887"/>
                    <a:pt x="303786" y="70603"/>
                  </a:cubicBezTo>
                  <a:cubicBezTo>
                    <a:pt x="305061" y="74319"/>
                    <a:pt x="306336" y="78035"/>
                    <a:pt x="306336" y="81751"/>
                  </a:cubicBezTo>
                  <a:cubicBezTo>
                    <a:pt x="306336" y="89183"/>
                    <a:pt x="302510" y="96615"/>
                    <a:pt x="297410" y="102808"/>
                  </a:cubicBezTo>
                  <a:cubicBezTo>
                    <a:pt x="292309" y="109001"/>
                    <a:pt x="284658" y="111478"/>
                    <a:pt x="275732" y="111478"/>
                  </a:cubicBezTo>
                  <a:lnTo>
                    <a:pt x="275732" y="125104"/>
                  </a:lnTo>
                  <a:lnTo>
                    <a:pt x="268082" y="125104"/>
                  </a:lnTo>
                  <a:lnTo>
                    <a:pt x="268082" y="112717"/>
                  </a:lnTo>
                  <a:cubicBezTo>
                    <a:pt x="261706" y="111478"/>
                    <a:pt x="256605" y="110240"/>
                    <a:pt x="252780" y="107763"/>
                  </a:cubicBezTo>
                  <a:cubicBezTo>
                    <a:pt x="248954" y="105285"/>
                    <a:pt x="245129" y="102808"/>
                    <a:pt x="242579" y="97853"/>
                  </a:cubicBezTo>
                  <a:cubicBezTo>
                    <a:pt x="238753" y="94137"/>
                    <a:pt x="237478" y="87944"/>
                    <a:pt x="236203" y="81751"/>
                  </a:cubicBezTo>
                  <a:lnTo>
                    <a:pt x="250230" y="80512"/>
                  </a:lnTo>
                  <a:cubicBezTo>
                    <a:pt x="250230" y="86706"/>
                    <a:pt x="252780" y="91660"/>
                    <a:pt x="255330" y="94137"/>
                  </a:cubicBezTo>
                  <a:cubicBezTo>
                    <a:pt x="257880" y="99092"/>
                    <a:pt x="262981" y="101569"/>
                    <a:pt x="268082" y="101569"/>
                  </a:cubicBezTo>
                  <a:lnTo>
                    <a:pt x="268082" y="61933"/>
                  </a:lnTo>
                  <a:cubicBezTo>
                    <a:pt x="262981" y="60694"/>
                    <a:pt x="257880" y="59455"/>
                    <a:pt x="252780" y="56978"/>
                  </a:cubicBezTo>
                  <a:cubicBezTo>
                    <a:pt x="247679" y="54501"/>
                    <a:pt x="243854" y="50785"/>
                    <a:pt x="242579" y="47069"/>
                  </a:cubicBezTo>
                  <a:cubicBezTo>
                    <a:pt x="241304" y="43353"/>
                    <a:pt x="238753" y="38398"/>
                    <a:pt x="238753" y="33444"/>
                  </a:cubicBezTo>
                  <a:cubicBezTo>
                    <a:pt x="238753" y="24773"/>
                    <a:pt x="242579" y="17341"/>
                    <a:pt x="248954" y="12387"/>
                  </a:cubicBezTo>
                  <a:cubicBezTo>
                    <a:pt x="252780" y="8670"/>
                    <a:pt x="259156" y="6193"/>
                    <a:pt x="268082" y="6193"/>
                  </a:cubicBezTo>
                  <a:close/>
                </a:path>
              </a:pathLst>
            </a:custGeom>
            <a:solidFill>
              <a:srgbClr val="6F418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61" name="Freeform 318">
              <a:extLst>
                <a:ext uri="{FF2B5EF4-FFF2-40B4-BE49-F238E27FC236}">
                  <a16:creationId xmlns:a16="http://schemas.microsoft.com/office/drawing/2014/main" id="{7021E9A4-0CF5-10AC-3FE1-E71A00532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5420" y="7889696"/>
              <a:ext cx="1494109" cy="120847"/>
            </a:xfrm>
            <a:custGeom>
              <a:avLst/>
              <a:gdLst>
                <a:gd name="T0" fmla="*/ 1198 w 1199"/>
                <a:gd name="T1" fmla="*/ 96 h 97"/>
                <a:gd name="T2" fmla="*/ 0 w 1199"/>
                <a:gd name="T3" fmla="*/ 96 h 97"/>
                <a:gd name="T4" fmla="*/ 0 w 1199"/>
                <a:gd name="T5" fmla="*/ 0 h 97"/>
                <a:gd name="T6" fmla="*/ 1198 w 1199"/>
                <a:gd name="T7" fmla="*/ 0 h 97"/>
                <a:gd name="T8" fmla="*/ 1198 w 1199"/>
                <a:gd name="T9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9" h="97">
                  <a:moveTo>
                    <a:pt x="1198" y="96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1198" y="0"/>
                  </a:lnTo>
                  <a:lnTo>
                    <a:pt x="1198" y="96"/>
                  </a:lnTo>
                </a:path>
              </a:pathLst>
            </a:custGeom>
            <a:solidFill>
              <a:srgbClr val="270237">
                <a:alpha val="3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62" name="Freeform 319">
              <a:extLst>
                <a:ext uri="{FF2B5EF4-FFF2-40B4-BE49-F238E27FC236}">
                  <a16:creationId xmlns:a16="http://schemas.microsoft.com/office/drawing/2014/main" id="{E54974C8-819C-06E0-CDD7-83A614594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7109" y="7472224"/>
              <a:ext cx="1494109" cy="269158"/>
            </a:xfrm>
            <a:custGeom>
              <a:avLst/>
              <a:gdLst>
                <a:gd name="T0" fmla="*/ 1197 w 1198"/>
                <a:gd name="T1" fmla="*/ 215 h 216"/>
                <a:gd name="T2" fmla="*/ 0 w 1198"/>
                <a:gd name="T3" fmla="*/ 215 h 216"/>
                <a:gd name="T4" fmla="*/ 0 w 1198"/>
                <a:gd name="T5" fmla="*/ 0 h 216"/>
                <a:gd name="T6" fmla="*/ 1197 w 1198"/>
                <a:gd name="T7" fmla="*/ 0 h 216"/>
                <a:gd name="T8" fmla="*/ 1197 w 1198"/>
                <a:gd name="T9" fmla="*/ 21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8" h="216">
                  <a:moveTo>
                    <a:pt x="1197" y="215"/>
                  </a:moveTo>
                  <a:lnTo>
                    <a:pt x="0" y="215"/>
                  </a:lnTo>
                  <a:lnTo>
                    <a:pt x="0" y="0"/>
                  </a:lnTo>
                  <a:lnTo>
                    <a:pt x="1197" y="0"/>
                  </a:lnTo>
                  <a:lnTo>
                    <a:pt x="1197" y="215"/>
                  </a:lnTo>
                </a:path>
              </a:pathLst>
            </a:custGeom>
            <a:solidFill>
              <a:srgbClr val="4B99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FCF2FB7E-5980-A499-0DE0-82C14F377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7108" y="7538141"/>
              <a:ext cx="1492882" cy="136326"/>
            </a:xfrm>
            <a:custGeom>
              <a:avLst/>
              <a:gdLst>
                <a:gd name="connsiteX0" fmla="*/ 1268892 w 1492882"/>
                <a:gd name="connsiteY0" fmla="*/ 126338 h 136326"/>
                <a:gd name="connsiteX1" fmla="*/ 1492851 w 1492882"/>
                <a:gd name="connsiteY1" fmla="*/ 126338 h 136326"/>
                <a:gd name="connsiteX2" fmla="*/ 1492851 w 1492882"/>
                <a:gd name="connsiteY2" fmla="*/ 136326 h 136326"/>
                <a:gd name="connsiteX3" fmla="*/ 1268892 w 1492882"/>
                <a:gd name="connsiteY3" fmla="*/ 136326 h 136326"/>
                <a:gd name="connsiteX4" fmla="*/ 4 w 1492882"/>
                <a:gd name="connsiteY4" fmla="*/ 126338 h 136326"/>
                <a:gd name="connsiteX5" fmla="*/ 333828 w 1492882"/>
                <a:gd name="connsiteY5" fmla="*/ 126338 h 136326"/>
                <a:gd name="connsiteX6" fmla="*/ 333828 w 1492882"/>
                <a:gd name="connsiteY6" fmla="*/ 136326 h 136326"/>
                <a:gd name="connsiteX7" fmla="*/ 4 w 1492882"/>
                <a:gd name="connsiteY7" fmla="*/ 136326 h 136326"/>
                <a:gd name="connsiteX8" fmla="*/ 1411715 w 1492882"/>
                <a:gd name="connsiteY8" fmla="*/ 65916 h 136326"/>
                <a:gd name="connsiteX9" fmla="*/ 1492882 w 1492882"/>
                <a:gd name="connsiteY9" fmla="*/ 65916 h 136326"/>
                <a:gd name="connsiteX10" fmla="*/ 1492882 w 1492882"/>
                <a:gd name="connsiteY10" fmla="*/ 75804 h 136326"/>
                <a:gd name="connsiteX11" fmla="*/ 1411715 w 1492882"/>
                <a:gd name="connsiteY11" fmla="*/ 75804 h 136326"/>
                <a:gd name="connsiteX12" fmla="*/ 0 w 1492882"/>
                <a:gd name="connsiteY12" fmla="*/ 65916 h 136326"/>
                <a:gd name="connsiteX13" fmla="*/ 86615 w 1492882"/>
                <a:gd name="connsiteY13" fmla="*/ 65916 h 136326"/>
                <a:gd name="connsiteX14" fmla="*/ 86615 w 1492882"/>
                <a:gd name="connsiteY14" fmla="*/ 75804 h 136326"/>
                <a:gd name="connsiteX15" fmla="*/ 0 w 1492882"/>
                <a:gd name="connsiteY15" fmla="*/ 75804 h 136326"/>
                <a:gd name="connsiteX16" fmla="*/ 1159031 w 1492882"/>
                <a:gd name="connsiteY16" fmla="*/ 0 h 136326"/>
                <a:gd name="connsiteX17" fmla="*/ 1492854 w 1492882"/>
                <a:gd name="connsiteY17" fmla="*/ 0 h 136326"/>
                <a:gd name="connsiteX18" fmla="*/ 1492854 w 1492882"/>
                <a:gd name="connsiteY18" fmla="*/ 9988 h 136326"/>
                <a:gd name="connsiteX19" fmla="*/ 1159031 w 1492882"/>
                <a:gd name="connsiteY19" fmla="*/ 9988 h 136326"/>
                <a:gd name="connsiteX20" fmla="*/ 4 w 1492882"/>
                <a:gd name="connsiteY20" fmla="*/ 0 h 136326"/>
                <a:gd name="connsiteX21" fmla="*/ 223966 w 1492882"/>
                <a:gd name="connsiteY21" fmla="*/ 0 h 136326"/>
                <a:gd name="connsiteX22" fmla="*/ 223966 w 1492882"/>
                <a:gd name="connsiteY22" fmla="*/ 9988 h 136326"/>
                <a:gd name="connsiteX23" fmla="*/ 4 w 1492882"/>
                <a:gd name="connsiteY23" fmla="*/ 9988 h 13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92882" h="136326">
                  <a:moveTo>
                    <a:pt x="1268892" y="126338"/>
                  </a:moveTo>
                  <a:lnTo>
                    <a:pt x="1492851" y="126338"/>
                  </a:lnTo>
                  <a:lnTo>
                    <a:pt x="1492851" y="136326"/>
                  </a:lnTo>
                  <a:lnTo>
                    <a:pt x="1268892" y="136326"/>
                  </a:lnTo>
                  <a:close/>
                  <a:moveTo>
                    <a:pt x="4" y="126338"/>
                  </a:moveTo>
                  <a:lnTo>
                    <a:pt x="333828" y="126338"/>
                  </a:lnTo>
                  <a:lnTo>
                    <a:pt x="333828" y="136326"/>
                  </a:lnTo>
                  <a:lnTo>
                    <a:pt x="4" y="136326"/>
                  </a:lnTo>
                  <a:close/>
                  <a:moveTo>
                    <a:pt x="1411715" y="65916"/>
                  </a:moveTo>
                  <a:lnTo>
                    <a:pt x="1492882" y="65916"/>
                  </a:lnTo>
                  <a:lnTo>
                    <a:pt x="1492882" y="75804"/>
                  </a:lnTo>
                  <a:lnTo>
                    <a:pt x="1411715" y="75804"/>
                  </a:lnTo>
                  <a:close/>
                  <a:moveTo>
                    <a:pt x="0" y="65916"/>
                  </a:moveTo>
                  <a:lnTo>
                    <a:pt x="86615" y="65916"/>
                  </a:lnTo>
                  <a:lnTo>
                    <a:pt x="86615" y="75804"/>
                  </a:lnTo>
                  <a:lnTo>
                    <a:pt x="0" y="75804"/>
                  </a:lnTo>
                  <a:close/>
                  <a:moveTo>
                    <a:pt x="1159031" y="0"/>
                  </a:moveTo>
                  <a:lnTo>
                    <a:pt x="1492854" y="0"/>
                  </a:lnTo>
                  <a:lnTo>
                    <a:pt x="1492854" y="9988"/>
                  </a:lnTo>
                  <a:lnTo>
                    <a:pt x="1159031" y="9988"/>
                  </a:lnTo>
                  <a:close/>
                  <a:moveTo>
                    <a:pt x="4" y="0"/>
                  </a:moveTo>
                  <a:lnTo>
                    <a:pt x="223966" y="0"/>
                  </a:lnTo>
                  <a:lnTo>
                    <a:pt x="223966" y="9988"/>
                  </a:lnTo>
                  <a:lnTo>
                    <a:pt x="4" y="9988"/>
                  </a:lnTo>
                  <a:close/>
                </a:path>
              </a:pathLst>
            </a:custGeom>
            <a:solidFill>
              <a:srgbClr val="236C5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64" name="Freeform 326">
              <a:extLst>
                <a:ext uri="{FF2B5EF4-FFF2-40B4-BE49-F238E27FC236}">
                  <a16:creationId xmlns:a16="http://schemas.microsoft.com/office/drawing/2014/main" id="{41AA5ED0-3036-1648-BA4E-20B782784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5002" y="7472224"/>
              <a:ext cx="505360" cy="269158"/>
            </a:xfrm>
            <a:custGeom>
              <a:avLst/>
              <a:gdLst>
                <a:gd name="T0" fmla="*/ 403 w 404"/>
                <a:gd name="T1" fmla="*/ 215 h 216"/>
                <a:gd name="T2" fmla="*/ 28 w 404"/>
                <a:gd name="T3" fmla="*/ 215 h 216"/>
                <a:gd name="T4" fmla="*/ 28 w 404"/>
                <a:gd name="T5" fmla="*/ 215 h 216"/>
                <a:gd name="T6" fmla="*/ 28 w 404"/>
                <a:gd name="T7" fmla="*/ 0 h 216"/>
                <a:gd name="T8" fmla="*/ 403 w 404"/>
                <a:gd name="T9" fmla="*/ 0 h 216"/>
                <a:gd name="T10" fmla="*/ 403 w 404"/>
                <a:gd name="T11" fmla="*/ 0 h 216"/>
                <a:gd name="T12" fmla="*/ 403 w 404"/>
                <a:gd name="T13" fmla="*/ 21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16">
                  <a:moveTo>
                    <a:pt x="403" y="215"/>
                  </a:moveTo>
                  <a:lnTo>
                    <a:pt x="28" y="215"/>
                  </a:lnTo>
                  <a:lnTo>
                    <a:pt x="28" y="215"/>
                  </a:lnTo>
                  <a:cubicBezTo>
                    <a:pt x="0" y="146"/>
                    <a:pt x="0" y="69"/>
                    <a:pt x="28" y="0"/>
                  </a:cubicBezTo>
                  <a:lnTo>
                    <a:pt x="403" y="0"/>
                  </a:lnTo>
                  <a:lnTo>
                    <a:pt x="403" y="0"/>
                  </a:lnTo>
                  <a:cubicBezTo>
                    <a:pt x="375" y="69"/>
                    <a:pt x="375" y="146"/>
                    <a:pt x="403" y="215"/>
                  </a:cubicBezTo>
                </a:path>
              </a:pathLst>
            </a:custGeom>
            <a:solidFill>
              <a:srgbClr val="552D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EF518F0-C2D4-1138-9BB3-A53CE4741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8386" y="7560109"/>
              <a:ext cx="300918" cy="125100"/>
            </a:xfrm>
            <a:custGeom>
              <a:avLst/>
              <a:gdLst>
                <a:gd name="connsiteX0" fmla="*/ 272154 w 300918"/>
                <a:gd name="connsiteY0" fmla="*/ 64408 h 125100"/>
                <a:gd name="connsiteX1" fmla="*/ 272154 w 300918"/>
                <a:gd name="connsiteY1" fmla="*/ 102805 h 125100"/>
                <a:gd name="connsiteX2" fmla="*/ 284139 w 300918"/>
                <a:gd name="connsiteY2" fmla="*/ 96612 h 125100"/>
                <a:gd name="connsiteX3" fmla="*/ 287734 w 300918"/>
                <a:gd name="connsiteY3" fmla="*/ 82987 h 125100"/>
                <a:gd name="connsiteX4" fmla="*/ 285337 w 300918"/>
                <a:gd name="connsiteY4" fmla="*/ 71840 h 125100"/>
                <a:gd name="connsiteX5" fmla="*/ 272154 w 300918"/>
                <a:gd name="connsiteY5" fmla="*/ 64408 h 125100"/>
                <a:gd name="connsiteX6" fmla="*/ 186764 w 300918"/>
                <a:gd name="connsiteY6" fmla="*/ 20926 h 125100"/>
                <a:gd name="connsiteX7" fmla="*/ 173336 w 300918"/>
                <a:gd name="connsiteY7" fmla="*/ 28381 h 125100"/>
                <a:gd name="connsiteX8" fmla="*/ 167233 w 300918"/>
                <a:gd name="connsiteY8" fmla="*/ 61927 h 125100"/>
                <a:gd name="connsiteX9" fmla="*/ 172115 w 300918"/>
                <a:gd name="connsiteY9" fmla="*/ 95473 h 125100"/>
                <a:gd name="connsiteX10" fmla="*/ 186764 w 300918"/>
                <a:gd name="connsiteY10" fmla="*/ 104170 h 125100"/>
                <a:gd name="connsiteX11" fmla="*/ 200191 w 300918"/>
                <a:gd name="connsiteY11" fmla="*/ 95473 h 125100"/>
                <a:gd name="connsiteX12" fmla="*/ 206294 w 300918"/>
                <a:gd name="connsiteY12" fmla="*/ 61927 h 125100"/>
                <a:gd name="connsiteX13" fmla="*/ 200191 w 300918"/>
                <a:gd name="connsiteY13" fmla="*/ 28381 h 125100"/>
                <a:gd name="connsiteX14" fmla="*/ 186764 w 300918"/>
                <a:gd name="connsiteY14" fmla="*/ 20926 h 125100"/>
                <a:gd name="connsiteX15" fmla="*/ 103146 w 300918"/>
                <a:gd name="connsiteY15" fmla="*/ 20926 h 125100"/>
                <a:gd name="connsiteX16" fmla="*/ 89718 w 300918"/>
                <a:gd name="connsiteY16" fmla="*/ 28381 h 125100"/>
                <a:gd name="connsiteX17" fmla="*/ 84836 w 300918"/>
                <a:gd name="connsiteY17" fmla="*/ 61927 h 125100"/>
                <a:gd name="connsiteX18" fmla="*/ 89718 w 300918"/>
                <a:gd name="connsiteY18" fmla="*/ 95473 h 125100"/>
                <a:gd name="connsiteX19" fmla="*/ 103146 w 300918"/>
                <a:gd name="connsiteY19" fmla="*/ 104170 h 125100"/>
                <a:gd name="connsiteX20" fmla="*/ 117794 w 300918"/>
                <a:gd name="connsiteY20" fmla="*/ 95473 h 125100"/>
                <a:gd name="connsiteX21" fmla="*/ 123897 w 300918"/>
                <a:gd name="connsiteY21" fmla="*/ 61927 h 125100"/>
                <a:gd name="connsiteX22" fmla="*/ 117794 w 300918"/>
                <a:gd name="connsiteY22" fmla="*/ 28381 h 125100"/>
                <a:gd name="connsiteX23" fmla="*/ 103146 w 300918"/>
                <a:gd name="connsiteY23" fmla="*/ 20926 h 125100"/>
                <a:gd name="connsiteX24" fmla="*/ 264963 w 300918"/>
                <a:gd name="connsiteY24" fmla="*/ 17341 h 125100"/>
                <a:gd name="connsiteX25" fmla="*/ 254176 w 300918"/>
                <a:gd name="connsiteY25" fmla="*/ 22295 h 125100"/>
                <a:gd name="connsiteX26" fmla="*/ 249382 w 300918"/>
                <a:gd name="connsiteY26" fmla="*/ 33443 h 125100"/>
                <a:gd name="connsiteX27" fmla="*/ 252978 w 300918"/>
                <a:gd name="connsiteY27" fmla="*/ 44590 h 125100"/>
                <a:gd name="connsiteX28" fmla="*/ 264963 w 300918"/>
                <a:gd name="connsiteY28" fmla="*/ 50783 h 125100"/>
                <a:gd name="connsiteX29" fmla="*/ 186764 w 300918"/>
                <a:gd name="connsiteY29" fmla="*/ 10986 h 125100"/>
                <a:gd name="connsiteX30" fmla="*/ 200191 w 300918"/>
                <a:gd name="connsiteY30" fmla="*/ 13471 h 125100"/>
                <a:gd name="connsiteX31" fmla="*/ 211177 w 300918"/>
                <a:gd name="connsiteY31" fmla="*/ 23411 h 125100"/>
                <a:gd name="connsiteX32" fmla="*/ 217281 w 300918"/>
                <a:gd name="connsiteY32" fmla="*/ 38320 h 125100"/>
                <a:gd name="connsiteX33" fmla="*/ 218501 w 300918"/>
                <a:gd name="connsiteY33" fmla="*/ 61927 h 125100"/>
                <a:gd name="connsiteX34" fmla="*/ 214839 w 300918"/>
                <a:gd name="connsiteY34" fmla="*/ 91746 h 125100"/>
                <a:gd name="connsiteX35" fmla="*/ 205074 w 300918"/>
                <a:gd name="connsiteY35" fmla="*/ 107898 h 125100"/>
                <a:gd name="connsiteX36" fmla="*/ 186764 w 300918"/>
                <a:gd name="connsiteY36" fmla="*/ 114110 h 125100"/>
                <a:gd name="connsiteX37" fmla="*/ 163570 w 300918"/>
                <a:gd name="connsiteY37" fmla="*/ 102928 h 125100"/>
                <a:gd name="connsiteX38" fmla="*/ 153805 w 300918"/>
                <a:gd name="connsiteY38" fmla="*/ 61927 h 125100"/>
                <a:gd name="connsiteX39" fmla="*/ 158688 w 300918"/>
                <a:gd name="connsiteY39" fmla="*/ 33350 h 125100"/>
                <a:gd name="connsiteX40" fmla="*/ 168453 w 300918"/>
                <a:gd name="connsiteY40" fmla="*/ 17199 h 125100"/>
                <a:gd name="connsiteX41" fmla="*/ 186764 w 300918"/>
                <a:gd name="connsiteY41" fmla="*/ 10986 h 125100"/>
                <a:gd name="connsiteX42" fmla="*/ 103146 w 300918"/>
                <a:gd name="connsiteY42" fmla="*/ 10986 h 125100"/>
                <a:gd name="connsiteX43" fmla="*/ 117794 w 300918"/>
                <a:gd name="connsiteY43" fmla="*/ 13471 h 125100"/>
                <a:gd name="connsiteX44" fmla="*/ 128780 w 300918"/>
                <a:gd name="connsiteY44" fmla="*/ 23411 h 125100"/>
                <a:gd name="connsiteX45" fmla="*/ 134884 w 300918"/>
                <a:gd name="connsiteY45" fmla="*/ 38320 h 125100"/>
                <a:gd name="connsiteX46" fmla="*/ 136104 w 300918"/>
                <a:gd name="connsiteY46" fmla="*/ 61927 h 125100"/>
                <a:gd name="connsiteX47" fmla="*/ 132442 w 300918"/>
                <a:gd name="connsiteY47" fmla="*/ 91746 h 125100"/>
                <a:gd name="connsiteX48" fmla="*/ 122677 w 300918"/>
                <a:gd name="connsiteY48" fmla="*/ 107898 h 125100"/>
                <a:gd name="connsiteX49" fmla="*/ 103146 w 300918"/>
                <a:gd name="connsiteY49" fmla="*/ 114110 h 125100"/>
                <a:gd name="connsiteX50" fmla="*/ 81173 w 300918"/>
                <a:gd name="connsiteY50" fmla="*/ 102928 h 125100"/>
                <a:gd name="connsiteX51" fmla="*/ 71408 w 300918"/>
                <a:gd name="connsiteY51" fmla="*/ 61927 h 125100"/>
                <a:gd name="connsiteX52" fmla="*/ 75070 w 300918"/>
                <a:gd name="connsiteY52" fmla="*/ 33350 h 125100"/>
                <a:gd name="connsiteX53" fmla="*/ 86056 w 300918"/>
                <a:gd name="connsiteY53" fmla="*/ 17199 h 125100"/>
                <a:gd name="connsiteX54" fmla="*/ 103146 w 300918"/>
                <a:gd name="connsiteY54" fmla="*/ 10986 h 125100"/>
                <a:gd name="connsiteX55" fmla="*/ 28527 w 300918"/>
                <a:gd name="connsiteY55" fmla="*/ 10986 h 125100"/>
                <a:gd name="connsiteX56" fmla="*/ 37210 w 300918"/>
                <a:gd name="connsiteY56" fmla="*/ 10986 h 125100"/>
                <a:gd name="connsiteX57" fmla="*/ 37210 w 300918"/>
                <a:gd name="connsiteY57" fmla="*/ 114095 h 125100"/>
                <a:gd name="connsiteX58" fmla="*/ 24806 w 300918"/>
                <a:gd name="connsiteY58" fmla="*/ 114095 h 125100"/>
                <a:gd name="connsiteX59" fmla="*/ 24806 w 300918"/>
                <a:gd name="connsiteY59" fmla="*/ 33620 h 125100"/>
                <a:gd name="connsiteX60" fmla="*/ 12403 w 300918"/>
                <a:gd name="connsiteY60" fmla="*/ 42422 h 125100"/>
                <a:gd name="connsiteX61" fmla="*/ 0 w 300918"/>
                <a:gd name="connsiteY61" fmla="*/ 48709 h 125100"/>
                <a:gd name="connsiteX62" fmla="*/ 0 w 300918"/>
                <a:gd name="connsiteY62" fmla="*/ 36135 h 125100"/>
                <a:gd name="connsiteX63" fmla="*/ 17365 w 300918"/>
                <a:gd name="connsiteY63" fmla="*/ 24818 h 125100"/>
                <a:gd name="connsiteX64" fmla="*/ 28527 w 300918"/>
                <a:gd name="connsiteY64" fmla="*/ 10986 h 125100"/>
                <a:gd name="connsiteX65" fmla="*/ 264963 w 300918"/>
                <a:gd name="connsiteY65" fmla="*/ 0 h 125100"/>
                <a:gd name="connsiteX66" fmla="*/ 272154 w 300918"/>
                <a:gd name="connsiteY66" fmla="*/ 0 h 125100"/>
                <a:gd name="connsiteX67" fmla="*/ 272154 w 300918"/>
                <a:gd name="connsiteY67" fmla="*/ 6193 h 125100"/>
                <a:gd name="connsiteX68" fmla="*/ 288933 w 300918"/>
                <a:gd name="connsiteY68" fmla="*/ 12386 h 125100"/>
                <a:gd name="connsiteX69" fmla="*/ 298521 w 300918"/>
                <a:gd name="connsiteY69" fmla="*/ 32204 h 125100"/>
                <a:gd name="connsiteX70" fmla="*/ 285337 w 300918"/>
                <a:gd name="connsiteY70" fmla="*/ 33443 h 125100"/>
                <a:gd name="connsiteX71" fmla="*/ 281742 w 300918"/>
                <a:gd name="connsiteY71" fmla="*/ 22295 h 125100"/>
                <a:gd name="connsiteX72" fmla="*/ 272154 w 300918"/>
                <a:gd name="connsiteY72" fmla="*/ 17341 h 125100"/>
                <a:gd name="connsiteX73" fmla="*/ 272154 w 300918"/>
                <a:gd name="connsiteY73" fmla="*/ 53260 h 125100"/>
                <a:gd name="connsiteX74" fmla="*/ 284139 w 300918"/>
                <a:gd name="connsiteY74" fmla="*/ 56976 h 125100"/>
                <a:gd name="connsiteX75" fmla="*/ 292528 w 300918"/>
                <a:gd name="connsiteY75" fmla="*/ 63169 h 125100"/>
                <a:gd name="connsiteX76" fmla="*/ 298521 w 300918"/>
                <a:gd name="connsiteY76" fmla="*/ 71840 h 125100"/>
                <a:gd name="connsiteX77" fmla="*/ 300918 w 300918"/>
                <a:gd name="connsiteY77" fmla="*/ 82987 h 125100"/>
                <a:gd name="connsiteX78" fmla="*/ 292528 w 300918"/>
                <a:gd name="connsiteY78" fmla="*/ 104043 h 125100"/>
                <a:gd name="connsiteX79" fmla="*/ 272154 w 300918"/>
                <a:gd name="connsiteY79" fmla="*/ 113952 h 125100"/>
                <a:gd name="connsiteX80" fmla="*/ 272154 w 300918"/>
                <a:gd name="connsiteY80" fmla="*/ 125100 h 125100"/>
                <a:gd name="connsiteX81" fmla="*/ 264963 w 300918"/>
                <a:gd name="connsiteY81" fmla="*/ 125100 h 125100"/>
                <a:gd name="connsiteX82" fmla="*/ 264963 w 300918"/>
                <a:gd name="connsiteY82" fmla="*/ 113952 h 125100"/>
                <a:gd name="connsiteX83" fmla="*/ 250581 w 300918"/>
                <a:gd name="connsiteY83" fmla="*/ 108998 h 125100"/>
                <a:gd name="connsiteX84" fmla="*/ 239794 w 300918"/>
                <a:gd name="connsiteY84" fmla="*/ 99089 h 125100"/>
                <a:gd name="connsiteX85" fmla="*/ 236199 w 300918"/>
                <a:gd name="connsiteY85" fmla="*/ 82987 h 125100"/>
                <a:gd name="connsiteX86" fmla="*/ 246985 w 300918"/>
                <a:gd name="connsiteY86" fmla="*/ 80510 h 125100"/>
                <a:gd name="connsiteX87" fmla="*/ 252978 w 300918"/>
                <a:gd name="connsiteY87" fmla="*/ 95373 h 125100"/>
                <a:gd name="connsiteX88" fmla="*/ 264963 w 300918"/>
                <a:gd name="connsiteY88" fmla="*/ 102805 h 125100"/>
                <a:gd name="connsiteX89" fmla="*/ 264963 w 300918"/>
                <a:gd name="connsiteY89" fmla="*/ 63169 h 125100"/>
                <a:gd name="connsiteX90" fmla="*/ 249382 w 300918"/>
                <a:gd name="connsiteY90" fmla="*/ 56976 h 125100"/>
                <a:gd name="connsiteX91" fmla="*/ 240993 w 300918"/>
                <a:gd name="connsiteY91" fmla="*/ 48306 h 125100"/>
                <a:gd name="connsiteX92" fmla="*/ 238596 w 300918"/>
                <a:gd name="connsiteY92" fmla="*/ 34681 h 125100"/>
                <a:gd name="connsiteX93" fmla="*/ 246985 w 300918"/>
                <a:gd name="connsiteY93" fmla="*/ 13625 h 125100"/>
                <a:gd name="connsiteX94" fmla="*/ 264963 w 300918"/>
                <a:gd name="connsiteY94" fmla="*/ 6193 h 12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00918" h="125100">
                  <a:moveTo>
                    <a:pt x="272154" y="64408"/>
                  </a:moveTo>
                  <a:lnTo>
                    <a:pt x="272154" y="102805"/>
                  </a:lnTo>
                  <a:cubicBezTo>
                    <a:pt x="276948" y="101566"/>
                    <a:pt x="280543" y="99089"/>
                    <a:pt x="284139" y="96612"/>
                  </a:cubicBezTo>
                  <a:cubicBezTo>
                    <a:pt x="286536" y="92896"/>
                    <a:pt x="287734" y="87941"/>
                    <a:pt x="287734" y="82987"/>
                  </a:cubicBezTo>
                  <a:cubicBezTo>
                    <a:pt x="287734" y="78033"/>
                    <a:pt x="287734" y="74317"/>
                    <a:pt x="285337" y="71840"/>
                  </a:cubicBezTo>
                  <a:cubicBezTo>
                    <a:pt x="282940" y="69362"/>
                    <a:pt x="278146" y="66885"/>
                    <a:pt x="272154" y="64408"/>
                  </a:cubicBezTo>
                  <a:close/>
                  <a:moveTo>
                    <a:pt x="186764" y="20926"/>
                  </a:moveTo>
                  <a:cubicBezTo>
                    <a:pt x="180660" y="20926"/>
                    <a:pt x="176998" y="23411"/>
                    <a:pt x="173336" y="28381"/>
                  </a:cubicBezTo>
                  <a:cubicBezTo>
                    <a:pt x="168453" y="34593"/>
                    <a:pt x="167233" y="45775"/>
                    <a:pt x="167233" y="61927"/>
                  </a:cubicBezTo>
                  <a:cubicBezTo>
                    <a:pt x="167233" y="79321"/>
                    <a:pt x="168453" y="90503"/>
                    <a:pt x="172115" y="95473"/>
                  </a:cubicBezTo>
                  <a:cubicBezTo>
                    <a:pt x="176998" y="100443"/>
                    <a:pt x="180660" y="104170"/>
                    <a:pt x="186764" y="104170"/>
                  </a:cubicBezTo>
                  <a:cubicBezTo>
                    <a:pt x="192867" y="104170"/>
                    <a:pt x="196529" y="100443"/>
                    <a:pt x="200191" y="95473"/>
                  </a:cubicBezTo>
                  <a:cubicBezTo>
                    <a:pt x="205074" y="90503"/>
                    <a:pt x="206294" y="79321"/>
                    <a:pt x="206294" y="61927"/>
                  </a:cubicBezTo>
                  <a:cubicBezTo>
                    <a:pt x="206294" y="45775"/>
                    <a:pt x="205074" y="34593"/>
                    <a:pt x="200191" y="28381"/>
                  </a:cubicBezTo>
                  <a:cubicBezTo>
                    <a:pt x="196529" y="23411"/>
                    <a:pt x="192867" y="20926"/>
                    <a:pt x="186764" y="20926"/>
                  </a:cubicBezTo>
                  <a:close/>
                  <a:moveTo>
                    <a:pt x="103146" y="20926"/>
                  </a:moveTo>
                  <a:cubicBezTo>
                    <a:pt x="98263" y="20926"/>
                    <a:pt x="94601" y="23411"/>
                    <a:pt x="89718" y="28381"/>
                  </a:cubicBezTo>
                  <a:cubicBezTo>
                    <a:pt x="87277" y="34593"/>
                    <a:pt x="84836" y="45775"/>
                    <a:pt x="84836" y="61927"/>
                  </a:cubicBezTo>
                  <a:cubicBezTo>
                    <a:pt x="84836" y="79321"/>
                    <a:pt x="86056" y="90503"/>
                    <a:pt x="89718" y="95473"/>
                  </a:cubicBezTo>
                  <a:cubicBezTo>
                    <a:pt x="94601" y="100443"/>
                    <a:pt x="98263" y="104170"/>
                    <a:pt x="103146" y="104170"/>
                  </a:cubicBezTo>
                  <a:cubicBezTo>
                    <a:pt x="109249" y="104170"/>
                    <a:pt x="114132" y="100443"/>
                    <a:pt x="117794" y="95473"/>
                  </a:cubicBezTo>
                  <a:cubicBezTo>
                    <a:pt x="121456" y="90503"/>
                    <a:pt x="123897" y="79321"/>
                    <a:pt x="123897" y="61927"/>
                  </a:cubicBezTo>
                  <a:cubicBezTo>
                    <a:pt x="123897" y="45775"/>
                    <a:pt x="121456" y="34593"/>
                    <a:pt x="117794" y="28381"/>
                  </a:cubicBezTo>
                  <a:cubicBezTo>
                    <a:pt x="114132" y="23411"/>
                    <a:pt x="109249" y="20926"/>
                    <a:pt x="103146" y="20926"/>
                  </a:cubicBezTo>
                  <a:close/>
                  <a:moveTo>
                    <a:pt x="264963" y="17341"/>
                  </a:moveTo>
                  <a:cubicBezTo>
                    <a:pt x="260169" y="18579"/>
                    <a:pt x="256573" y="19818"/>
                    <a:pt x="254176" y="22295"/>
                  </a:cubicBezTo>
                  <a:cubicBezTo>
                    <a:pt x="251779" y="26011"/>
                    <a:pt x="249382" y="29727"/>
                    <a:pt x="249382" y="33443"/>
                  </a:cubicBezTo>
                  <a:cubicBezTo>
                    <a:pt x="249382" y="38397"/>
                    <a:pt x="251779" y="42113"/>
                    <a:pt x="252978" y="44590"/>
                  </a:cubicBezTo>
                  <a:cubicBezTo>
                    <a:pt x="255375" y="47067"/>
                    <a:pt x="258970" y="49545"/>
                    <a:pt x="264963" y="50783"/>
                  </a:cubicBezTo>
                  <a:close/>
                  <a:moveTo>
                    <a:pt x="186764" y="10986"/>
                  </a:moveTo>
                  <a:cubicBezTo>
                    <a:pt x="192867" y="10986"/>
                    <a:pt x="196529" y="10986"/>
                    <a:pt x="200191" y="13471"/>
                  </a:cubicBezTo>
                  <a:cubicBezTo>
                    <a:pt x="205074" y="15956"/>
                    <a:pt x="207515" y="19683"/>
                    <a:pt x="211177" y="23411"/>
                  </a:cubicBezTo>
                  <a:cubicBezTo>
                    <a:pt x="213619" y="27138"/>
                    <a:pt x="214839" y="33350"/>
                    <a:pt x="217281" y="38320"/>
                  </a:cubicBezTo>
                  <a:cubicBezTo>
                    <a:pt x="218501" y="44532"/>
                    <a:pt x="218501" y="51987"/>
                    <a:pt x="218501" y="61927"/>
                  </a:cubicBezTo>
                  <a:cubicBezTo>
                    <a:pt x="218501" y="74351"/>
                    <a:pt x="217281" y="84291"/>
                    <a:pt x="214839" y="91746"/>
                  </a:cubicBezTo>
                  <a:cubicBezTo>
                    <a:pt x="213619" y="99200"/>
                    <a:pt x="209957" y="104170"/>
                    <a:pt x="205074" y="107898"/>
                  </a:cubicBezTo>
                  <a:cubicBezTo>
                    <a:pt x="200191" y="112867"/>
                    <a:pt x="194088" y="114110"/>
                    <a:pt x="186764" y="114110"/>
                  </a:cubicBezTo>
                  <a:cubicBezTo>
                    <a:pt x="176998" y="114110"/>
                    <a:pt x="168453" y="110382"/>
                    <a:pt x="163570" y="102928"/>
                  </a:cubicBezTo>
                  <a:cubicBezTo>
                    <a:pt x="157467" y="95473"/>
                    <a:pt x="153805" y="81806"/>
                    <a:pt x="153805" y="61927"/>
                  </a:cubicBezTo>
                  <a:cubicBezTo>
                    <a:pt x="153805" y="50745"/>
                    <a:pt x="155026" y="40805"/>
                    <a:pt x="158688" y="33350"/>
                  </a:cubicBezTo>
                  <a:cubicBezTo>
                    <a:pt x="159908" y="25896"/>
                    <a:pt x="163570" y="20926"/>
                    <a:pt x="168453" y="17199"/>
                  </a:cubicBezTo>
                  <a:cubicBezTo>
                    <a:pt x="173336" y="13471"/>
                    <a:pt x="179439" y="10986"/>
                    <a:pt x="186764" y="10986"/>
                  </a:cubicBezTo>
                  <a:close/>
                  <a:moveTo>
                    <a:pt x="103146" y="10986"/>
                  </a:moveTo>
                  <a:cubicBezTo>
                    <a:pt x="109249" y="10986"/>
                    <a:pt x="114132" y="10986"/>
                    <a:pt x="117794" y="13471"/>
                  </a:cubicBezTo>
                  <a:cubicBezTo>
                    <a:pt x="122677" y="15956"/>
                    <a:pt x="125118" y="19683"/>
                    <a:pt x="128780" y="23411"/>
                  </a:cubicBezTo>
                  <a:cubicBezTo>
                    <a:pt x="131222" y="27138"/>
                    <a:pt x="132442" y="33350"/>
                    <a:pt x="134884" y="38320"/>
                  </a:cubicBezTo>
                  <a:cubicBezTo>
                    <a:pt x="136104" y="44532"/>
                    <a:pt x="136104" y="51987"/>
                    <a:pt x="136104" y="61927"/>
                  </a:cubicBezTo>
                  <a:cubicBezTo>
                    <a:pt x="136104" y="74351"/>
                    <a:pt x="134884" y="84291"/>
                    <a:pt x="132442" y="91746"/>
                  </a:cubicBezTo>
                  <a:cubicBezTo>
                    <a:pt x="131222" y="99200"/>
                    <a:pt x="127560" y="104170"/>
                    <a:pt x="122677" y="107898"/>
                  </a:cubicBezTo>
                  <a:cubicBezTo>
                    <a:pt x="116573" y="112867"/>
                    <a:pt x="111691" y="114110"/>
                    <a:pt x="103146" y="114110"/>
                  </a:cubicBezTo>
                  <a:cubicBezTo>
                    <a:pt x="94601" y="114110"/>
                    <a:pt x="87277" y="110382"/>
                    <a:pt x="81173" y="102928"/>
                  </a:cubicBezTo>
                  <a:cubicBezTo>
                    <a:pt x="75070" y="95473"/>
                    <a:pt x="71408" y="81806"/>
                    <a:pt x="71408" y="61927"/>
                  </a:cubicBezTo>
                  <a:cubicBezTo>
                    <a:pt x="71408" y="50745"/>
                    <a:pt x="73849" y="40805"/>
                    <a:pt x="75070" y="33350"/>
                  </a:cubicBezTo>
                  <a:cubicBezTo>
                    <a:pt x="77511" y="25896"/>
                    <a:pt x="81173" y="20926"/>
                    <a:pt x="86056" y="17199"/>
                  </a:cubicBezTo>
                  <a:cubicBezTo>
                    <a:pt x="90939" y="13471"/>
                    <a:pt x="97042" y="10986"/>
                    <a:pt x="103146" y="10986"/>
                  </a:cubicBezTo>
                  <a:close/>
                  <a:moveTo>
                    <a:pt x="28527" y="10986"/>
                  </a:moveTo>
                  <a:lnTo>
                    <a:pt x="37210" y="10986"/>
                  </a:lnTo>
                  <a:lnTo>
                    <a:pt x="37210" y="114095"/>
                  </a:lnTo>
                  <a:lnTo>
                    <a:pt x="24806" y="114095"/>
                  </a:lnTo>
                  <a:lnTo>
                    <a:pt x="24806" y="33620"/>
                  </a:lnTo>
                  <a:cubicBezTo>
                    <a:pt x="21085" y="36135"/>
                    <a:pt x="17365" y="38650"/>
                    <a:pt x="12403" y="42422"/>
                  </a:cubicBezTo>
                  <a:cubicBezTo>
                    <a:pt x="7442" y="44937"/>
                    <a:pt x="3721" y="46194"/>
                    <a:pt x="0" y="48709"/>
                  </a:cubicBezTo>
                  <a:lnTo>
                    <a:pt x="0" y="36135"/>
                  </a:lnTo>
                  <a:cubicBezTo>
                    <a:pt x="7442" y="33620"/>
                    <a:pt x="12403" y="28590"/>
                    <a:pt x="17365" y="24818"/>
                  </a:cubicBezTo>
                  <a:cubicBezTo>
                    <a:pt x="23566" y="19788"/>
                    <a:pt x="26047" y="14759"/>
                    <a:pt x="28527" y="10986"/>
                  </a:cubicBezTo>
                  <a:close/>
                  <a:moveTo>
                    <a:pt x="264963" y="0"/>
                  </a:moveTo>
                  <a:lnTo>
                    <a:pt x="272154" y="0"/>
                  </a:lnTo>
                  <a:lnTo>
                    <a:pt x="272154" y="6193"/>
                  </a:lnTo>
                  <a:cubicBezTo>
                    <a:pt x="279345" y="7431"/>
                    <a:pt x="284139" y="9909"/>
                    <a:pt x="288933" y="12386"/>
                  </a:cubicBezTo>
                  <a:cubicBezTo>
                    <a:pt x="293727" y="17341"/>
                    <a:pt x="296124" y="23534"/>
                    <a:pt x="298521" y="32204"/>
                  </a:cubicBezTo>
                  <a:lnTo>
                    <a:pt x="285337" y="33443"/>
                  </a:lnTo>
                  <a:cubicBezTo>
                    <a:pt x="285337" y="28488"/>
                    <a:pt x="284139" y="24772"/>
                    <a:pt x="281742" y="22295"/>
                  </a:cubicBezTo>
                  <a:cubicBezTo>
                    <a:pt x="279345" y="19818"/>
                    <a:pt x="275749" y="18579"/>
                    <a:pt x="272154" y="17341"/>
                  </a:cubicBezTo>
                  <a:lnTo>
                    <a:pt x="272154" y="53260"/>
                  </a:lnTo>
                  <a:cubicBezTo>
                    <a:pt x="278146" y="54499"/>
                    <a:pt x="281742" y="55738"/>
                    <a:pt x="284139" y="56976"/>
                  </a:cubicBezTo>
                  <a:cubicBezTo>
                    <a:pt x="287734" y="58215"/>
                    <a:pt x="291330" y="60692"/>
                    <a:pt x="292528" y="63169"/>
                  </a:cubicBezTo>
                  <a:cubicBezTo>
                    <a:pt x="294925" y="64408"/>
                    <a:pt x="297322" y="68124"/>
                    <a:pt x="298521" y="71840"/>
                  </a:cubicBezTo>
                  <a:cubicBezTo>
                    <a:pt x="299719" y="74317"/>
                    <a:pt x="300918" y="78033"/>
                    <a:pt x="300918" y="82987"/>
                  </a:cubicBezTo>
                  <a:cubicBezTo>
                    <a:pt x="300918" y="90419"/>
                    <a:pt x="298521" y="97850"/>
                    <a:pt x="292528" y="104043"/>
                  </a:cubicBezTo>
                  <a:cubicBezTo>
                    <a:pt x="287734" y="108998"/>
                    <a:pt x="280543" y="112714"/>
                    <a:pt x="272154" y="113952"/>
                  </a:cubicBezTo>
                  <a:lnTo>
                    <a:pt x="272154" y="125100"/>
                  </a:lnTo>
                  <a:lnTo>
                    <a:pt x="264963" y="125100"/>
                  </a:lnTo>
                  <a:lnTo>
                    <a:pt x="264963" y="113952"/>
                  </a:lnTo>
                  <a:cubicBezTo>
                    <a:pt x="258970" y="112714"/>
                    <a:pt x="254176" y="111475"/>
                    <a:pt x="250581" y="108998"/>
                  </a:cubicBezTo>
                  <a:cubicBezTo>
                    <a:pt x="246985" y="107759"/>
                    <a:pt x="243390" y="104043"/>
                    <a:pt x="239794" y="99089"/>
                  </a:cubicBezTo>
                  <a:cubicBezTo>
                    <a:pt x="238596" y="95373"/>
                    <a:pt x="236199" y="89180"/>
                    <a:pt x="236199" y="82987"/>
                  </a:cubicBezTo>
                  <a:lnTo>
                    <a:pt x="246985" y="80510"/>
                  </a:lnTo>
                  <a:cubicBezTo>
                    <a:pt x="249382" y="87941"/>
                    <a:pt x="250581" y="91657"/>
                    <a:pt x="252978" y="95373"/>
                  </a:cubicBezTo>
                  <a:cubicBezTo>
                    <a:pt x="256573" y="99089"/>
                    <a:pt x="260169" y="101566"/>
                    <a:pt x="264963" y="102805"/>
                  </a:cubicBezTo>
                  <a:lnTo>
                    <a:pt x="264963" y="63169"/>
                  </a:lnTo>
                  <a:cubicBezTo>
                    <a:pt x="260169" y="63169"/>
                    <a:pt x="255375" y="60692"/>
                    <a:pt x="249382" y="56976"/>
                  </a:cubicBezTo>
                  <a:cubicBezTo>
                    <a:pt x="245787" y="55738"/>
                    <a:pt x="243390" y="52022"/>
                    <a:pt x="240993" y="48306"/>
                  </a:cubicBezTo>
                  <a:cubicBezTo>
                    <a:pt x="238596" y="44590"/>
                    <a:pt x="238596" y="39636"/>
                    <a:pt x="238596" y="34681"/>
                  </a:cubicBezTo>
                  <a:cubicBezTo>
                    <a:pt x="238596" y="26011"/>
                    <a:pt x="240993" y="18579"/>
                    <a:pt x="246985" y="13625"/>
                  </a:cubicBezTo>
                  <a:cubicBezTo>
                    <a:pt x="251779" y="9909"/>
                    <a:pt x="257772" y="7431"/>
                    <a:pt x="264963" y="6193"/>
                  </a:cubicBezTo>
                  <a:close/>
                </a:path>
              </a:pathLst>
            </a:custGeom>
            <a:solidFill>
              <a:srgbClr val="6F418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66" name="Freeform 331">
              <a:extLst>
                <a:ext uri="{FF2B5EF4-FFF2-40B4-BE49-F238E27FC236}">
                  <a16:creationId xmlns:a16="http://schemas.microsoft.com/office/drawing/2014/main" id="{C8FBA67E-4A9A-C785-263F-D0DAC3A16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7109" y="7697434"/>
              <a:ext cx="1494109" cy="43944"/>
            </a:xfrm>
            <a:custGeom>
              <a:avLst/>
              <a:gdLst>
                <a:gd name="T0" fmla="*/ 1197 w 1198"/>
                <a:gd name="T1" fmla="*/ 35 h 36"/>
                <a:gd name="T2" fmla="*/ 0 w 1198"/>
                <a:gd name="T3" fmla="*/ 35 h 36"/>
                <a:gd name="T4" fmla="*/ 0 w 1198"/>
                <a:gd name="T5" fmla="*/ 0 h 36"/>
                <a:gd name="T6" fmla="*/ 1197 w 1198"/>
                <a:gd name="T7" fmla="*/ 0 h 36"/>
                <a:gd name="T8" fmla="*/ 1197 w 1198"/>
                <a:gd name="T9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8" h="36">
                  <a:moveTo>
                    <a:pt x="1197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1197" y="0"/>
                  </a:lnTo>
                  <a:lnTo>
                    <a:pt x="1197" y="35"/>
                  </a:lnTo>
                </a:path>
              </a:pathLst>
            </a:custGeom>
            <a:solidFill>
              <a:srgbClr val="270237">
                <a:alpha val="3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CE89EDB-6EA6-F55D-D8A6-16E2DBD7A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0095" y="5825579"/>
              <a:ext cx="1507672" cy="669333"/>
            </a:xfrm>
            <a:custGeom>
              <a:avLst/>
              <a:gdLst>
                <a:gd name="connsiteX0" fmla="*/ 379051 w 1507672"/>
                <a:gd name="connsiteY0" fmla="*/ 213 h 669333"/>
                <a:gd name="connsiteX1" fmla="*/ 458179 w 1507672"/>
                <a:gd name="connsiteY1" fmla="*/ 9525 h 669333"/>
                <a:gd name="connsiteX2" fmla="*/ 696324 w 1507672"/>
                <a:gd name="connsiteY2" fmla="*/ 142040 h 669333"/>
                <a:gd name="connsiteX3" fmla="*/ 812280 w 1507672"/>
                <a:gd name="connsiteY3" fmla="*/ 142040 h 669333"/>
                <a:gd name="connsiteX4" fmla="*/ 1050425 w 1507672"/>
                <a:gd name="connsiteY4" fmla="*/ 9525 h 669333"/>
                <a:gd name="connsiteX5" fmla="*/ 1501779 w 1507672"/>
                <a:gd name="connsiteY5" fmla="*/ 255803 h 669333"/>
                <a:gd name="connsiteX6" fmla="*/ 1181343 w 1507672"/>
                <a:gd name="connsiteY6" fmla="*/ 659599 h 669333"/>
                <a:gd name="connsiteX7" fmla="*/ 812280 w 1507672"/>
                <a:gd name="connsiteY7" fmla="*/ 562088 h 669333"/>
                <a:gd name="connsiteX8" fmla="*/ 697571 w 1507672"/>
                <a:gd name="connsiteY8" fmla="*/ 562088 h 669333"/>
                <a:gd name="connsiteX9" fmla="*/ 327261 w 1507672"/>
                <a:gd name="connsiteY9" fmla="*/ 659599 h 669333"/>
                <a:gd name="connsiteX10" fmla="*/ 5578 w 1507672"/>
                <a:gd name="connsiteY10" fmla="*/ 255803 h 669333"/>
                <a:gd name="connsiteX11" fmla="*/ 379051 w 1507672"/>
                <a:gd name="connsiteY11" fmla="*/ 213 h 669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7672" h="669333">
                  <a:moveTo>
                    <a:pt x="379051" y="213"/>
                  </a:moveTo>
                  <a:cubicBezTo>
                    <a:pt x="405052" y="1009"/>
                    <a:pt x="431528" y="4056"/>
                    <a:pt x="458179" y="9525"/>
                  </a:cubicBezTo>
                  <a:cubicBezTo>
                    <a:pt x="555432" y="29527"/>
                    <a:pt x="638970" y="77033"/>
                    <a:pt x="696324" y="142040"/>
                  </a:cubicBezTo>
                  <a:cubicBezTo>
                    <a:pt x="727495" y="175794"/>
                    <a:pt x="782356" y="175794"/>
                    <a:pt x="812280" y="142040"/>
                  </a:cubicBezTo>
                  <a:cubicBezTo>
                    <a:pt x="870881" y="77033"/>
                    <a:pt x="951925" y="29527"/>
                    <a:pt x="1050425" y="9525"/>
                  </a:cubicBezTo>
                  <a:cubicBezTo>
                    <a:pt x="1263634" y="-34230"/>
                    <a:pt x="1466868" y="77033"/>
                    <a:pt x="1501779" y="255803"/>
                  </a:cubicBezTo>
                  <a:cubicBezTo>
                    <a:pt x="1539184" y="435823"/>
                    <a:pt x="1394551" y="617094"/>
                    <a:pt x="1181343" y="659599"/>
                  </a:cubicBezTo>
                  <a:cubicBezTo>
                    <a:pt x="1036710" y="689602"/>
                    <a:pt x="898311" y="648347"/>
                    <a:pt x="812280" y="562088"/>
                  </a:cubicBezTo>
                  <a:cubicBezTo>
                    <a:pt x="779862" y="529584"/>
                    <a:pt x="729989" y="529584"/>
                    <a:pt x="697571" y="562088"/>
                  </a:cubicBezTo>
                  <a:cubicBezTo>
                    <a:pt x="611540" y="648347"/>
                    <a:pt x="473141" y="689602"/>
                    <a:pt x="327261" y="659599"/>
                  </a:cubicBezTo>
                  <a:cubicBezTo>
                    <a:pt x="112806" y="617094"/>
                    <a:pt x="-30580" y="435823"/>
                    <a:pt x="5578" y="255803"/>
                  </a:cubicBezTo>
                  <a:cubicBezTo>
                    <a:pt x="38307" y="99379"/>
                    <a:pt x="197045" y="-5359"/>
                    <a:pt x="379051" y="213"/>
                  </a:cubicBezTo>
                  <a:close/>
                </a:path>
              </a:pathLst>
            </a:custGeom>
            <a:gradFill>
              <a:gsLst>
                <a:gs pos="2000">
                  <a:srgbClr val="AC2126"/>
                </a:gs>
                <a:gs pos="83000">
                  <a:srgbClr val="E53338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441DD191-FADA-89AD-A1B8-A078B87A9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1671" y="6027548"/>
              <a:ext cx="1155350" cy="266715"/>
            </a:xfrm>
            <a:custGeom>
              <a:avLst/>
              <a:gdLst>
                <a:gd name="connsiteX0" fmla="*/ 1142899 w 1155350"/>
                <a:gd name="connsiteY0" fmla="*/ 0 h 266715"/>
                <a:gd name="connsiteX1" fmla="*/ 1155350 w 1155350"/>
                <a:gd name="connsiteY1" fmla="*/ 59265 h 266715"/>
                <a:gd name="connsiteX2" fmla="*/ 910068 w 1155350"/>
                <a:gd name="connsiteY2" fmla="*/ 266692 h 266715"/>
                <a:gd name="connsiteX3" fmla="*/ 689688 w 1155350"/>
                <a:gd name="connsiteY3" fmla="*/ 153101 h 266715"/>
                <a:gd name="connsiteX4" fmla="*/ 9949 w 1155350"/>
                <a:gd name="connsiteY4" fmla="*/ 0 h 266715"/>
                <a:gd name="connsiteX5" fmla="*/ 463233 w 1155350"/>
                <a:gd name="connsiteY5" fmla="*/ 153101 h 266715"/>
                <a:gd name="connsiteX6" fmla="*/ 241545 w 1155350"/>
                <a:gd name="connsiteY6" fmla="*/ 266692 h 266715"/>
                <a:gd name="connsiteX7" fmla="*/ 41 w 1155350"/>
                <a:gd name="connsiteY7" fmla="*/ 59265 h 266715"/>
                <a:gd name="connsiteX8" fmla="*/ 9949 w 1155350"/>
                <a:gd name="connsiteY8" fmla="*/ 0 h 26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5350" h="266715">
                  <a:moveTo>
                    <a:pt x="1142899" y="0"/>
                  </a:moveTo>
                  <a:cubicBezTo>
                    <a:pt x="1150370" y="19755"/>
                    <a:pt x="1154105" y="39510"/>
                    <a:pt x="1155350" y="59265"/>
                  </a:cubicBezTo>
                  <a:cubicBezTo>
                    <a:pt x="1155350" y="172856"/>
                    <a:pt x="1047028" y="264223"/>
                    <a:pt x="910068" y="266692"/>
                  </a:cubicBezTo>
                  <a:cubicBezTo>
                    <a:pt x="814197" y="267927"/>
                    <a:pt x="729531" y="221009"/>
                    <a:pt x="689688" y="153101"/>
                  </a:cubicBezTo>
                  <a:close/>
                  <a:moveTo>
                    <a:pt x="9949" y="0"/>
                  </a:moveTo>
                  <a:lnTo>
                    <a:pt x="463233" y="153101"/>
                  </a:lnTo>
                  <a:cubicBezTo>
                    <a:pt x="423601" y="221009"/>
                    <a:pt x="339384" y="267927"/>
                    <a:pt x="241545" y="266692"/>
                  </a:cubicBezTo>
                  <a:cubicBezTo>
                    <a:pt x="107789" y="264223"/>
                    <a:pt x="-2436" y="172856"/>
                    <a:pt x="41" y="59265"/>
                  </a:cubicBezTo>
                  <a:cubicBezTo>
                    <a:pt x="41" y="39510"/>
                    <a:pt x="3756" y="19755"/>
                    <a:pt x="99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EB2B92A2-0D7C-9E60-4A1A-832CA319C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7503" y="5356376"/>
              <a:ext cx="2558614" cy="1664165"/>
            </a:xfrm>
            <a:custGeom>
              <a:avLst/>
              <a:gdLst>
                <a:gd name="connsiteX0" fmla="*/ 290603 w 2558614"/>
                <a:gd name="connsiteY0" fmla="*/ 1344187 h 1664165"/>
                <a:gd name="connsiteX1" fmla="*/ 141638 w 2558614"/>
                <a:gd name="connsiteY1" fmla="*/ 1610419 h 1664165"/>
                <a:gd name="connsiteX2" fmla="*/ 238465 w 2558614"/>
                <a:gd name="connsiteY2" fmla="*/ 1615419 h 1664165"/>
                <a:gd name="connsiteX3" fmla="*/ 345223 w 2558614"/>
                <a:gd name="connsiteY3" fmla="*/ 1424181 h 1664165"/>
                <a:gd name="connsiteX4" fmla="*/ 290603 w 2558614"/>
                <a:gd name="connsiteY4" fmla="*/ 1344187 h 1664165"/>
                <a:gd name="connsiteX5" fmla="*/ 196259 w 2558614"/>
                <a:gd name="connsiteY5" fmla="*/ 1312939 h 1664165"/>
                <a:gd name="connsiteX6" fmla="*/ 155294 w 2558614"/>
                <a:gd name="connsiteY6" fmla="*/ 1317939 h 1664165"/>
                <a:gd name="connsiteX7" fmla="*/ 48536 w 2558614"/>
                <a:gd name="connsiteY7" fmla="*/ 1509176 h 1664165"/>
                <a:gd name="connsiteX8" fmla="*/ 104397 w 2558614"/>
                <a:gd name="connsiteY8" fmla="*/ 1590420 h 1664165"/>
                <a:gd name="connsiteX9" fmla="*/ 253362 w 2558614"/>
                <a:gd name="connsiteY9" fmla="*/ 1322938 h 1664165"/>
                <a:gd name="connsiteX10" fmla="*/ 196259 w 2558614"/>
                <a:gd name="connsiteY10" fmla="*/ 1312939 h 1664165"/>
                <a:gd name="connsiteX11" fmla="*/ 182051 w 2558614"/>
                <a:gd name="connsiteY11" fmla="*/ 1270871 h 1664165"/>
                <a:gd name="connsiteX12" fmla="*/ 386188 w 2558614"/>
                <a:gd name="connsiteY12" fmla="*/ 1411682 h 1664165"/>
                <a:gd name="connsiteX13" fmla="*/ 250879 w 2558614"/>
                <a:gd name="connsiteY13" fmla="*/ 1655416 h 1664165"/>
                <a:gd name="connsiteX14" fmla="*/ 196259 w 2558614"/>
                <a:gd name="connsiteY14" fmla="*/ 1664165 h 1664165"/>
                <a:gd name="connsiteX15" fmla="*/ 101915 w 2558614"/>
                <a:gd name="connsiteY15" fmla="*/ 1637917 h 1664165"/>
                <a:gd name="connsiteX16" fmla="*/ 7571 w 2558614"/>
                <a:gd name="connsiteY16" fmla="*/ 1520425 h 1664165"/>
                <a:gd name="connsiteX17" fmla="*/ 142880 w 2558614"/>
                <a:gd name="connsiteY17" fmla="*/ 1277941 h 1664165"/>
                <a:gd name="connsiteX18" fmla="*/ 182051 w 2558614"/>
                <a:gd name="connsiteY18" fmla="*/ 1270871 h 1664165"/>
                <a:gd name="connsiteX19" fmla="*/ 2382057 w 2558614"/>
                <a:gd name="connsiteY19" fmla="*/ 128324 h 1664165"/>
                <a:gd name="connsiteX20" fmla="*/ 2127463 w 2558614"/>
                <a:gd name="connsiteY20" fmla="*/ 585694 h 1664165"/>
                <a:gd name="connsiteX21" fmla="*/ 2293448 w 2558614"/>
                <a:gd name="connsiteY21" fmla="*/ 591925 h 1664165"/>
                <a:gd name="connsiteX22" fmla="*/ 2476905 w 2558614"/>
                <a:gd name="connsiteY22" fmla="*/ 265410 h 1664165"/>
                <a:gd name="connsiteX23" fmla="*/ 2382057 w 2558614"/>
                <a:gd name="connsiteY23" fmla="*/ 128324 h 1664165"/>
                <a:gd name="connsiteX24" fmla="*/ 2222311 w 2558614"/>
                <a:gd name="connsiteY24" fmla="*/ 73489 h 1664165"/>
                <a:gd name="connsiteX25" fmla="*/ 2148679 w 2558614"/>
                <a:gd name="connsiteY25" fmla="*/ 83459 h 1664165"/>
                <a:gd name="connsiteX26" fmla="*/ 1966470 w 2558614"/>
                <a:gd name="connsiteY26" fmla="*/ 409974 h 1664165"/>
                <a:gd name="connsiteX27" fmla="*/ 2063814 w 2558614"/>
                <a:gd name="connsiteY27" fmla="*/ 550799 h 1664165"/>
                <a:gd name="connsiteX28" fmla="*/ 2319656 w 2558614"/>
                <a:gd name="connsiteY28" fmla="*/ 92183 h 1664165"/>
                <a:gd name="connsiteX29" fmla="*/ 2222311 w 2558614"/>
                <a:gd name="connsiteY29" fmla="*/ 73489 h 1664165"/>
                <a:gd name="connsiteX30" fmla="*/ 2197008 w 2558614"/>
                <a:gd name="connsiteY30" fmla="*/ 815 h 1664165"/>
                <a:gd name="connsiteX31" fmla="*/ 2545546 w 2558614"/>
                <a:gd name="connsiteY31" fmla="*/ 245470 h 1664165"/>
                <a:gd name="connsiteX32" fmla="*/ 2313416 w 2558614"/>
                <a:gd name="connsiteY32" fmla="*/ 661715 h 1664165"/>
                <a:gd name="connsiteX33" fmla="*/ 2221063 w 2558614"/>
                <a:gd name="connsiteY33" fmla="*/ 675424 h 1664165"/>
                <a:gd name="connsiteX34" fmla="*/ 2056326 w 2558614"/>
                <a:gd name="connsiteY34" fmla="*/ 631805 h 1664165"/>
                <a:gd name="connsiteX35" fmla="*/ 1896581 w 2558614"/>
                <a:gd name="connsiteY35" fmla="*/ 429914 h 1664165"/>
                <a:gd name="connsiteX36" fmla="*/ 2129959 w 2558614"/>
                <a:gd name="connsiteY36" fmla="*/ 12423 h 1664165"/>
                <a:gd name="connsiteX37" fmla="*/ 2197008 w 2558614"/>
                <a:gd name="connsiteY37" fmla="*/ 815 h 166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58614" h="1664165">
                  <a:moveTo>
                    <a:pt x="290603" y="1344187"/>
                  </a:moveTo>
                  <a:lnTo>
                    <a:pt x="141638" y="1610419"/>
                  </a:lnTo>
                  <a:cubicBezTo>
                    <a:pt x="172673" y="1622918"/>
                    <a:pt x="206190" y="1624168"/>
                    <a:pt x="238465" y="1615419"/>
                  </a:cubicBezTo>
                  <a:cubicBezTo>
                    <a:pt x="320395" y="1591670"/>
                    <a:pt x="368809" y="1506676"/>
                    <a:pt x="345223" y="1424181"/>
                  </a:cubicBezTo>
                  <a:cubicBezTo>
                    <a:pt x="335292" y="1390434"/>
                    <a:pt x="316671" y="1362936"/>
                    <a:pt x="290603" y="1344187"/>
                  </a:cubicBezTo>
                  <a:close/>
                  <a:moveTo>
                    <a:pt x="196259" y="1312939"/>
                  </a:moveTo>
                  <a:cubicBezTo>
                    <a:pt x="182604" y="1312939"/>
                    <a:pt x="168949" y="1314189"/>
                    <a:pt x="155294" y="1317939"/>
                  </a:cubicBezTo>
                  <a:cubicBezTo>
                    <a:pt x="73363" y="1341687"/>
                    <a:pt x="24950" y="1425431"/>
                    <a:pt x="48536" y="1509176"/>
                  </a:cubicBezTo>
                  <a:cubicBezTo>
                    <a:pt x="58467" y="1541674"/>
                    <a:pt x="77087" y="1570422"/>
                    <a:pt x="104397" y="1590420"/>
                  </a:cubicBezTo>
                  <a:lnTo>
                    <a:pt x="253362" y="1322938"/>
                  </a:lnTo>
                  <a:cubicBezTo>
                    <a:pt x="235982" y="1316689"/>
                    <a:pt x="216121" y="1312939"/>
                    <a:pt x="196259" y="1312939"/>
                  </a:cubicBezTo>
                  <a:close/>
                  <a:moveTo>
                    <a:pt x="182051" y="1270871"/>
                  </a:moveTo>
                  <a:cubicBezTo>
                    <a:pt x="273224" y="1263899"/>
                    <a:pt x="360119" y="1322001"/>
                    <a:pt x="386188" y="1411682"/>
                  </a:cubicBezTo>
                  <a:cubicBezTo>
                    <a:pt x="415981" y="1516675"/>
                    <a:pt x="355154" y="1626668"/>
                    <a:pt x="250879" y="1655416"/>
                  </a:cubicBezTo>
                  <a:cubicBezTo>
                    <a:pt x="232258" y="1661665"/>
                    <a:pt x="214879" y="1664165"/>
                    <a:pt x="196259" y="1664165"/>
                  </a:cubicBezTo>
                  <a:cubicBezTo>
                    <a:pt x="162742" y="1664165"/>
                    <a:pt x="130466" y="1655416"/>
                    <a:pt x="101915" y="1637917"/>
                  </a:cubicBezTo>
                  <a:cubicBezTo>
                    <a:pt x="55984" y="1612919"/>
                    <a:pt x="22467" y="1570422"/>
                    <a:pt x="7571" y="1520425"/>
                  </a:cubicBezTo>
                  <a:cubicBezTo>
                    <a:pt x="-22222" y="1415432"/>
                    <a:pt x="38605" y="1307939"/>
                    <a:pt x="142880" y="1277941"/>
                  </a:cubicBezTo>
                  <a:cubicBezTo>
                    <a:pt x="155914" y="1274192"/>
                    <a:pt x="169026" y="1271867"/>
                    <a:pt x="182051" y="1270871"/>
                  </a:cubicBezTo>
                  <a:close/>
                  <a:moveTo>
                    <a:pt x="2382057" y="128324"/>
                  </a:moveTo>
                  <a:lnTo>
                    <a:pt x="2127463" y="585694"/>
                  </a:lnTo>
                  <a:cubicBezTo>
                    <a:pt x="2181127" y="605634"/>
                    <a:pt x="2238536" y="608127"/>
                    <a:pt x="2293448" y="591925"/>
                  </a:cubicBezTo>
                  <a:cubicBezTo>
                    <a:pt x="2434473" y="552046"/>
                    <a:pt x="2516841" y="406236"/>
                    <a:pt x="2476905" y="265410"/>
                  </a:cubicBezTo>
                  <a:cubicBezTo>
                    <a:pt x="2460681" y="208083"/>
                    <a:pt x="2425737" y="161972"/>
                    <a:pt x="2382057" y="128324"/>
                  </a:cubicBezTo>
                  <a:close/>
                  <a:moveTo>
                    <a:pt x="2222311" y="73489"/>
                  </a:moveTo>
                  <a:cubicBezTo>
                    <a:pt x="2197351" y="73489"/>
                    <a:pt x="2172391" y="75982"/>
                    <a:pt x="2148679" y="83459"/>
                  </a:cubicBezTo>
                  <a:cubicBezTo>
                    <a:pt x="2008902" y="122093"/>
                    <a:pt x="1926534" y="270395"/>
                    <a:pt x="1966470" y="409974"/>
                  </a:cubicBezTo>
                  <a:cubicBezTo>
                    <a:pt x="1982694" y="467301"/>
                    <a:pt x="2016390" y="515905"/>
                    <a:pt x="2063814" y="550799"/>
                  </a:cubicBezTo>
                  <a:lnTo>
                    <a:pt x="2319656" y="92183"/>
                  </a:lnTo>
                  <a:cubicBezTo>
                    <a:pt x="2288456" y="79720"/>
                    <a:pt x="2254760" y="73489"/>
                    <a:pt x="2222311" y="73489"/>
                  </a:cubicBezTo>
                  <a:close/>
                  <a:moveTo>
                    <a:pt x="2197008" y="815"/>
                  </a:moveTo>
                  <a:cubicBezTo>
                    <a:pt x="2353079" y="-10106"/>
                    <a:pt x="2501865" y="89534"/>
                    <a:pt x="2545546" y="245470"/>
                  </a:cubicBezTo>
                  <a:cubicBezTo>
                    <a:pt x="2596714" y="423683"/>
                    <a:pt x="2493129" y="610619"/>
                    <a:pt x="2313416" y="661715"/>
                  </a:cubicBezTo>
                  <a:cubicBezTo>
                    <a:pt x="2282216" y="670439"/>
                    <a:pt x="2252264" y="675424"/>
                    <a:pt x="2221063" y="675424"/>
                  </a:cubicBezTo>
                  <a:cubicBezTo>
                    <a:pt x="2164903" y="675424"/>
                    <a:pt x="2107495" y="660469"/>
                    <a:pt x="2056326" y="631805"/>
                  </a:cubicBezTo>
                  <a:cubicBezTo>
                    <a:pt x="1977702" y="588187"/>
                    <a:pt x="1921542" y="517151"/>
                    <a:pt x="1896581" y="429914"/>
                  </a:cubicBezTo>
                  <a:cubicBezTo>
                    <a:pt x="1845413" y="250455"/>
                    <a:pt x="1950246" y="63519"/>
                    <a:pt x="2129959" y="12423"/>
                  </a:cubicBezTo>
                  <a:cubicBezTo>
                    <a:pt x="2152267" y="6192"/>
                    <a:pt x="2174712" y="2375"/>
                    <a:pt x="2197008" y="815"/>
                  </a:cubicBezTo>
                  <a:close/>
                </a:path>
              </a:pathLst>
            </a:custGeom>
            <a:solidFill>
              <a:srgbClr val="54AD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35107A4-83BA-8B0D-4186-2EBE4FA91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3187" y="5220075"/>
              <a:ext cx="2756468" cy="2042165"/>
            </a:xfrm>
            <a:custGeom>
              <a:avLst/>
              <a:gdLst>
                <a:gd name="connsiteX0" fmla="*/ 2169163 w 2756468"/>
                <a:gd name="connsiteY0" fmla="*/ 1425117 h 2042165"/>
                <a:gd name="connsiteX1" fmla="*/ 2736221 w 2756468"/>
                <a:gd name="connsiteY1" fmla="*/ 1819270 h 2042165"/>
                <a:gd name="connsiteX2" fmla="*/ 2751193 w 2756468"/>
                <a:gd name="connsiteY2" fmla="*/ 2042165 h 2042165"/>
                <a:gd name="connsiteX3" fmla="*/ 2632671 w 2756468"/>
                <a:gd name="connsiteY3" fmla="*/ 2042165 h 2042165"/>
                <a:gd name="connsiteX4" fmla="*/ 2622690 w 2756468"/>
                <a:gd name="connsiteY4" fmla="*/ 1851646 h 2042165"/>
                <a:gd name="connsiteX5" fmla="*/ 2470484 w 2756468"/>
                <a:gd name="connsiteY5" fmla="*/ 1628750 h 2042165"/>
                <a:gd name="connsiteX6" fmla="*/ 2239679 w 2756468"/>
                <a:gd name="connsiteY6" fmla="*/ 2042165 h 2042165"/>
                <a:gd name="connsiteX7" fmla="*/ 2104939 w 2756468"/>
                <a:gd name="connsiteY7" fmla="*/ 2042165 h 2042165"/>
                <a:gd name="connsiteX8" fmla="*/ 2368181 w 2756468"/>
                <a:gd name="connsiteY8" fmla="*/ 1570225 h 2042165"/>
                <a:gd name="connsiteX9" fmla="*/ 2208489 w 2756468"/>
                <a:gd name="connsiteY9" fmla="*/ 1539094 h 2042165"/>
                <a:gd name="connsiteX10" fmla="*/ 2092463 w 2756468"/>
                <a:gd name="connsiteY10" fmla="*/ 1556527 h 2042165"/>
                <a:gd name="connsiteX11" fmla="*/ 1786802 w 2756468"/>
                <a:gd name="connsiteY11" fmla="*/ 2042165 h 2042165"/>
                <a:gd name="connsiteX12" fmla="*/ 1667033 w 2756468"/>
                <a:gd name="connsiteY12" fmla="*/ 2042165 h 2042165"/>
                <a:gd name="connsiteX13" fmla="*/ 2060025 w 2756468"/>
                <a:gd name="connsiteY13" fmla="*/ 1444457 h 2042165"/>
                <a:gd name="connsiteX14" fmla="*/ 2169163 w 2756468"/>
                <a:gd name="connsiteY14" fmla="*/ 1425117 h 2042165"/>
                <a:gd name="connsiteX15" fmla="*/ 16368 w 2756468"/>
                <a:gd name="connsiteY15" fmla="*/ 0 h 2042165"/>
                <a:gd name="connsiteX16" fmla="*/ 114861 w 2756468"/>
                <a:gd name="connsiteY16" fmla="*/ 0 h 2042165"/>
                <a:gd name="connsiteX17" fmla="*/ 107381 w 2756468"/>
                <a:gd name="connsiteY17" fmla="*/ 207738 h 2042165"/>
                <a:gd name="connsiteX18" fmla="*/ 234549 w 2756468"/>
                <a:gd name="connsiteY18" fmla="*/ 390597 h 2042165"/>
                <a:gd name="connsiteX19" fmla="*/ 452731 w 2756468"/>
                <a:gd name="connsiteY19" fmla="*/ 0 h 2042165"/>
                <a:gd name="connsiteX20" fmla="*/ 561199 w 2756468"/>
                <a:gd name="connsiteY20" fmla="*/ 0 h 2042165"/>
                <a:gd name="connsiteX21" fmla="*/ 316835 w 2756468"/>
                <a:gd name="connsiteY21" fmla="*/ 436622 h 2042165"/>
                <a:gd name="connsiteX22" fmla="*/ 533770 w 2756468"/>
                <a:gd name="connsiteY22" fmla="*/ 445330 h 2042165"/>
                <a:gd name="connsiteX23" fmla="*/ 770653 w 2756468"/>
                <a:gd name="connsiteY23" fmla="*/ 21147 h 2042165"/>
                <a:gd name="connsiteX24" fmla="*/ 764419 w 2756468"/>
                <a:gd name="connsiteY24" fmla="*/ 0 h 2042165"/>
                <a:gd name="connsiteX25" fmla="*/ 862913 w 2756468"/>
                <a:gd name="connsiteY25" fmla="*/ 0 h 2042165"/>
                <a:gd name="connsiteX26" fmla="*/ 559952 w 2756468"/>
                <a:gd name="connsiteY26" fmla="*/ 536137 h 2042165"/>
                <a:gd name="connsiteX27" fmla="*/ 439017 w 2756468"/>
                <a:gd name="connsiteY27" fmla="*/ 553552 h 2042165"/>
                <a:gd name="connsiteX28" fmla="*/ 225822 w 2756468"/>
                <a:gd name="connsiteY28" fmla="*/ 497575 h 2042165"/>
                <a:gd name="connsiteX29" fmla="*/ 16368 w 2756468"/>
                <a:gd name="connsiteY29" fmla="*/ 233860 h 2042165"/>
                <a:gd name="connsiteX30" fmla="*/ 16368 w 2756468"/>
                <a:gd name="connsiteY30" fmla="*/ 0 h 2042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56468" h="2042165">
                  <a:moveTo>
                    <a:pt x="2169163" y="1425117"/>
                  </a:moveTo>
                  <a:cubicBezTo>
                    <a:pt x="2423056" y="1406186"/>
                    <a:pt x="2664173" y="1566489"/>
                    <a:pt x="2736221" y="1819270"/>
                  </a:cubicBezTo>
                  <a:cubicBezTo>
                    <a:pt x="2757431" y="1895228"/>
                    <a:pt x="2761173" y="1969942"/>
                    <a:pt x="2751193" y="2042165"/>
                  </a:cubicBezTo>
                  <a:lnTo>
                    <a:pt x="2632671" y="2042165"/>
                  </a:lnTo>
                  <a:cubicBezTo>
                    <a:pt x="2643900" y="1981149"/>
                    <a:pt x="2641404" y="1916397"/>
                    <a:pt x="2622690" y="1851646"/>
                  </a:cubicBezTo>
                  <a:cubicBezTo>
                    <a:pt x="2596491" y="1759499"/>
                    <a:pt x="2541597" y="1682295"/>
                    <a:pt x="2470484" y="1628750"/>
                  </a:cubicBezTo>
                  <a:lnTo>
                    <a:pt x="2239679" y="2042165"/>
                  </a:lnTo>
                  <a:lnTo>
                    <a:pt x="2104939" y="2042165"/>
                  </a:lnTo>
                  <a:lnTo>
                    <a:pt x="2368181" y="1570225"/>
                  </a:lnTo>
                  <a:cubicBezTo>
                    <a:pt x="2318277" y="1551546"/>
                    <a:pt x="2264631" y="1539094"/>
                    <a:pt x="2208489" y="1539094"/>
                  </a:cubicBezTo>
                  <a:cubicBezTo>
                    <a:pt x="2171061" y="1539094"/>
                    <a:pt x="2131138" y="1545320"/>
                    <a:pt x="2092463" y="1556527"/>
                  </a:cubicBezTo>
                  <a:cubicBezTo>
                    <a:pt x="1879124" y="1616298"/>
                    <a:pt x="1749374" y="1829232"/>
                    <a:pt x="1786802" y="2042165"/>
                  </a:cubicBezTo>
                  <a:lnTo>
                    <a:pt x="1667033" y="2042165"/>
                  </a:lnTo>
                  <a:cubicBezTo>
                    <a:pt x="1630853" y="1776932"/>
                    <a:pt x="1794288" y="1517925"/>
                    <a:pt x="2060025" y="1444457"/>
                  </a:cubicBezTo>
                  <a:cubicBezTo>
                    <a:pt x="2096361" y="1434184"/>
                    <a:pt x="2132892" y="1427822"/>
                    <a:pt x="2169163" y="1425117"/>
                  </a:cubicBezTo>
                  <a:close/>
                  <a:moveTo>
                    <a:pt x="16368" y="0"/>
                  </a:moveTo>
                  <a:lnTo>
                    <a:pt x="114861" y="0"/>
                  </a:lnTo>
                  <a:cubicBezTo>
                    <a:pt x="91173" y="64685"/>
                    <a:pt x="87432" y="138077"/>
                    <a:pt x="107381" y="207738"/>
                  </a:cubicBezTo>
                  <a:cubicBezTo>
                    <a:pt x="128575" y="282374"/>
                    <a:pt x="173458" y="345815"/>
                    <a:pt x="234549" y="390597"/>
                  </a:cubicBezTo>
                  <a:lnTo>
                    <a:pt x="452731" y="0"/>
                  </a:lnTo>
                  <a:lnTo>
                    <a:pt x="561199" y="0"/>
                  </a:lnTo>
                  <a:lnTo>
                    <a:pt x="316835" y="436622"/>
                  </a:lnTo>
                  <a:cubicBezTo>
                    <a:pt x="385406" y="462745"/>
                    <a:pt x="461458" y="466477"/>
                    <a:pt x="533770" y="445330"/>
                  </a:cubicBezTo>
                  <a:cubicBezTo>
                    <a:pt x="715796" y="394328"/>
                    <a:pt x="823017" y="202762"/>
                    <a:pt x="770653" y="21147"/>
                  </a:cubicBezTo>
                  <a:cubicBezTo>
                    <a:pt x="768160" y="13684"/>
                    <a:pt x="766913" y="6220"/>
                    <a:pt x="764419" y="0"/>
                  </a:cubicBezTo>
                  <a:lnTo>
                    <a:pt x="862913" y="0"/>
                  </a:lnTo>
                  <a:cubicBezTo>
                    <a:pt x="926497" y="230129"/>
                    <a:pt x="790601" y="470209"/>
                    <a:pt x="559952" y="536137"/>
                  </a:cubicBezTo>
                  <a:cubicBezTo>
                    <a:pt x="518809" y="547333"/>
                    <a:pt x="478913" y="553552"/>
                    <a:pt x="439017" y="553552"/>
                  </a:cubicBezTo>
                  <a:cubicBezTo>
                    <a:pt x="364212" y="553552"/>
                    <a:pt x="291900" y="534893"/>
                    <a:pt x="225822" y="497575"/>
                  </a:cubicBezTo>
                  <a:cubicBezTo>
                    <a:pt x="123588" y="440354"/>
                    <a:pt x="48783" y="347059"/>
                    <a:pt x="16368" y="233860"/>
                  </a:cubicBezTo>
                  <a:cubicBezTo>
                    <a:pt x="-6074" y="155492"/>
                    <a:pt x="-4827" y="73393"/>
                    <a:pt x="16368" y="0"/>
                  </a:cubicBezTo>
                  <a:close/>
                </a:path>
              </a:pathLst>
            </a:custGeom>
            <a:solidFill>
              <a:srgbClr val="4B99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10988A8-1BD5-0539-B8D1-DE78148A9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2650" y="6181356"/>
              <a:ext cx="333824" cy="1833407"/>
            </a:xfrm>
            <a:prstGeom prst="rect">
              <a:avLst/>
            </a:prstGeom>
            <a:solidFill>
              <a:srgbClr val="E6B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EBDEBCB-2D77-0C0B-43C9-D70458A8F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2650" y="6263750"/>
              <a:ext cx="333824" cy="1674091"/>
            </a:xfrm>
            <a:custGeom>
              <a:avLst/>
              <a:gdLst>
                <a:gd name="connsiteX0" fmla="*/ 0 w 333824"/>
                <a:gd name="connsiteY0" fmla="*/ 1592984 h 1674091"/>
                <a:gd name="connsiteX1" fmla="*/ 333824 w 333824"/>
                <a:gd name="connsiteY1" fmla="*/ 1592984 h 1674091"/>
                <a:gd name="connsiteX2" fmla="*/ 333824 w 333824"/>
                <a:gd name="connsiteY2" fmla="*/ 1674091 h 1674091"/>
                <a:gd name="connsiteX3" fmla="*/ 0 w 333824"/>
                <a:gd name="connsiteY3" fmla="*/ 1674091 h 1674091"/>
                <a:gd name="connsiteX4" fmla="*/ 0 w 333824"/>
                <a:gd name="connsiteY4" fmla="*/ 1351290 h 1674091"/>
                <a:gd name="connsiteX5" fmla="*/ 333824 w 333824"/>
                <a:gd name="connsiteY5" fmla="*/ 1351290 h 1674091"/>
                <a:gd name="connsiteX6" fmla="*/ 333824 w 333824"/>
                <a:gd name="connsiteY6" fmla="*/ 1432416 h 1674091"/>
                <a:gd name="connsiteX7" fmla="*/ 0 w 333824"/>
                <a:gd name="connsiteY7" fmla="*/ 1432416 h 1674091"/>
                <a:gd name="connsiteX8" fmla="*/ 0 w 333824"/>
                <a:gd name="connsiteY8" fmla="*/ 1115090 h 1674091"/>
                <a:gd name="connsiteX9" fmla="*/ 333824 w 333824"/>
                <a:gd name="connsiteY9" fmla="*/ 1115090 h 1674091"/>
                <a:gd name="connsiteX10" fmla="*/ 333824 w 333824"/>
                <a:gd name="connsiteY10" fmla="*/ 1196199 h 1674091"/>
                <a:gd name="connsiteX11" fmla="*/ 0 w 333824"/>
                <a:gd name="connsiteY11" fmla="*/ 1196199 h 1674091"/>
                <a:gd name="connsiteX12" fmla="*/ 0 w 333824"/>
                <a:gd name="connsiteY12" fmla="*/ 955790 h 1674091"/>
                <a:gd name="connsiteX13" fmla="*/ 333824 w 333824"/>
                <a:gd name="connsiteY13" fmla="*/ 955790 h 1674091"/>
                <a:gd name="connsiteX14" fmla="*/ 333824 w 333824"/>
                <a:gd name="connsiteY14" fmla="*/ 1036916 h 1674091"/>
                <a:gd name="connsiteX15" fmla="*/ 0 w 333824"/>
                <a:gd name="connsiteY15" fmla="*/ 1036916 h 1674091"/>
                <a:gd name="connsiteX16" fmla="*/ 0 w 333824"/>
                <a:gd name="connsiteY16" fmla="*/ 714096 h 1674091"/>
                <a:gd name="connsiteX17" fmla="*/ 333824 w 333824"/>
                <a:gd name="connsiteY17" fmla="*/ 714096 h 1674091"/>
                <a:gd name="connsiteX18" fmla="*/ 333824 w 333824"/>
                <a:gd name="connsiteY18" fmla="*/ 795222 h 1674091"/>
                <a:gd name="connsiteX19" fmla="*/ 0 w 333824"/>
                <a:gd name="connsiteY19" fmla="*/ 795222 h 1674091"/>
                <a:gd name="connsiteX20" fmla="*/ 0 w 333824"/>
                <a:gd name="connsiteY20" fmla="*/ 477897 h 1674091"/>
                <a:gd name="connsiteX21" fmla="*/ 333824 w 333824"/>
                <a:gd name="connsiteY21" fmla="*/ 477897 h 1674091"/>
                <a:gd name="connsiteX22" fmla="*/ 333824 w 333824"/>
                <a:gd name="connsiteY22" fmla="*/ 559026 h 1674091"/>
                <a:gd name="connsiteX23" fmla="*/ 0 w 333824"/>
                <a:gd name="connsiteY23" fmla="*/ 559026 h 1674091"/>
                <a:gd name="connsiteX24" fmla="*/ 0 w 333824"/>
                <a:gd name="connsiteY24" fmla="*/ 241694 h 1674091"/>
                <a:gd name="connsiteX25" fmla="*/ 333824 w 333824"/>
                <a:gd name="connsiteY25" fmla="*/ 241694 h 1674091"/>
                <a:gd name="connsiteX26" fmla="*/ 333824 w 333824"/>
                <a:gd name="connsiteY26" fmla="*/ 322820 h 1674091"/>
                <a:gd name="connsiteX27" fmla="*/ 0 w 333824"/>
                <a:gd name="connsiteY27" fmla="*/ 322820 h 1674091"/>
                <a:gd name="connsiteX28" fmla="*/ 0 w 333824"/>
                <a:gd name="connsiteY28" fmla="*/ 0 h 1674091"/>
                <a:gd name="connsiteX29" fmla="*/ 333824 w 333824"/>
                <a:gd name="connsiteY29" fmla="*/ 0 h 1674091"/>
                <a:gd name="connsiteX30" fmla="*/ 333824 w 333824"/>
                <a:gd name="connsiteY30" fmla="*/ 81145 h 1674091"/>
                <a:gd name="connsiteX31" fmla="*/ 0 w 333824"/>
                <a:gd name="connsiteY31" fmla="*/ 81145 h 167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33824" h="1674091">
                  <a:moveTo>
                    <a:pt x="0" y="1592984"/>
                  </a:moveTo>
                  <a:lnTo>
                    <a:pt x="333824" y="1592984"/>
                  </a:lnTo>
                  <a:lnTo>
                    <a:pt x="333824" y="1674091"/>
                  </a:lnTo>
                  <a:lnTo>
                    <a:pt x="0" y="1674091"/>
                  </a:lnTo>
                  <a:close/>
                  <a:moveTo>
                    <a:pt x="0" y="1351290"/>
                  </a:moveTo>
                  <a:lnTo>
                    <a:pt x="333824" y="1351290"/>
                  </a:lnTo>
                  <a:lnTo>
                    <a:pt x="333824" y="1432416"/>
                  </a:lnTo>
                  <a:lnTo>
                    <a:pt x="0" y="1432416"/>
                  </a:lnTo>
                  <a:close/>
                  <a:moveTo>
                    <a:pt x="0" y="1115090"/>
                  </a:moveTo>
                  <a:lnTo>
                    <a:pt x="333824" y="1115090"/>
                  </a:lnTo>
                  <a:lnTo>
                    <a:pt x="333824" y="1196199"/>
                  </a:lnTo>
                  <a:lnTo>
                    <a:pt x="0" y="1196199"/>
                  </a:lnTo>
                  <a:close/>
                  <a:moveTo>
                    <a:pt x="0" y="955790"/>
                  </a:moveTo>
                  <a:lnTo>
                    <a:pt x="333824" y="955790"/>
                  </a:lnTo>
                  <a:lnTo>
                    <a:pt x="333824" y="1036916"/>
                  </a:lnTo>
                  <a:lnTo>
                    <a:pt x="0" y="1036916"/>
                  </a:lnTo>
                  <a:close/>
                  <a:moveTo>
                    <a:pt x="0" y="714096"/>
                  </a:moveTo>
                  <a:lnTo>
                    <a:pt x="333824" y="714096"/>
                  </a:lnTo>
                  <a:lnTo>
                    <a:pt x="333824" y="795222"/>
                  </a:lnTo>
                  <a:lnTo>
                    <a:pt x="0" y="795222"/>
                  </a:lnTo>
                  <a:close/>
                  <a:moveTo>
                    <a:pt x="0" y="477897"/>
                  </a:moveTo>
                  <a:lnTo>
                    <a:pt x="333824" y="477897"/>
                  </a:lnTo>
                  <a:lnTo>
                    <a:pt x="333824" y="559026"/>
                  </a:lnTo>
                  <a:lnTo>
                    <a:pt x="0" y="559026"/>
                  </a:lnTo>
                  <a:close/>
                  <a:moveTo>
                    <a:pt x="0" y="241694"/>
                  </a:moveTo>
                  <a:lnTo>
                    <a:pt x="333824" y="241694"/>
                  </a:lnTo>
                  <a:lnTo>
                    <a:pt x="333824" y="322820"/>
                  </a:lnTo>
                  <a:lnTo>
                    <a:pt x="0" y="322820"/>
                  </a:lnTo>
                  <a:close/>
                  <a:moveTo>
                    <a:pt x="0" y="0"/>
                  </a:moveTo>
                  <a:lnTo>
                    <a:pt x="333824" y="0"/>
                  </a:lnTo>
                  <a:lnTo>
                    <a:pt x="333824" y="81145"/>
                  </a:lnTo>
                  <a:lnTo>
                    <a:pt x="0" y="81145"/>
                  </a:lnTo>
                  <a:close/>
                </a:path>
              </a:pathLst>
            </a:custGeom>
            <a:solidFill>
              <a:srgbClr val="C59C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2936FA88-E1F7-DC52-73BE-E6930CF04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2650" y="6346147"/>
              <a:ext cx="333824" cy="1509322"/>
            </a:xfrm>
            <a:custGeom>
              <a:avLst/>
              <a:gdLst>
                <a:gd name="connsiteX0" fmla="*/ 0 w 333824"/>
                <a:gd name="connsiteY0" fmla="*/ 1428192 h 1509322"/>
                <a:gd name="connsiteX1" fmla="*/ 333824 w 333824"/>
                <a:gd name="connsiteY1" fmla="*/ 1428192 h 1509322"/>
                <a:gd name="connsiteX2" fmla="*/ 333824 w 333824"/>
                <a:gd name="connsiteY2" fmla="*/ 1509322 h 1509322"/>
                <a:gd name="connsiteX3" fmla="*/ 0 w 333824"/>
                <a:gd name="connsiteY3" fmla="*/ 1509322 h 1509322"/>
                <a:gd name="connsiteX4" fmla="*/ 0 w 333824"/>
                <a:gd name="connsiteY4" fmla="*/ 1191989 h 1509322"/>
                <a:gd name="connsiteX5" fmla="*/ 333824 w 333824"/>
                <a:gd name="connsiteY5" fmla="*/ 1191989 h 1509322"/>
                <a:gd name="connsiteX6" fmla="*/ 333824 w 333824"/>
                <a:gd name="connsiteY6" fmla="*/ 1273115 h 1509322"/>
                <a:gd name="connsiteX7" fmla="*/ 0 w 333824"/>
                <a:gd name="connsiteY7" fmla="*/ 1273115 h 1509322"/>
                <a:gd name="connsiteX8" fmla="*/ 0 w 333824"/>
                <a:gd name="connsiteY8" fmla="*/ 950295 h 1509322"/>
                <a:gd name="connsiteX9" fmla="*/ 333824 w 333824"/>
                <a:gd name="connsiteY9" fmla="*/ 950295 h 1509322"/>
                <a:gd name="connsiteX10" fmla="*/ 333824 w 333824"/>
                <a:gd name="connsiteY10" fmla="*/ 1031421 h 1509322"/>
                <a:gd name="connsiteX11" fmla="*/ 0 w 333824"/>
                <a:gd name="connsiteY11" fmla="*/ 1031421 h 1509322"/>
                <a:gd name="connsiteX12" fmla="*/ 0 w 333824"/>
                <a:gd name="connsiteY12" fmla="*/ 714096 h 1509322"/>
                <a:gd name="connsiteX13" fmla="*/ 333824 w 333824"/>
                <a:gd name="connsiteY13" fmla="*/ 714096 h 1509322"/>
                <a:gd name="connsiteX14" fmla="*/ 333824 w 333824"/>
                <a:gd name="connsiteY14" fmla="*/ 795205 h 1509322"/>
                <a:gd name="connsiteX15" fmla="*/ 0 w 333824"/>
                <a:gd name="connsiteY15" fmla="*/ 795205 h 1509322"/>
                <a:gd name="connsiteX16" fmla="*/ 0 w 333824"/>
                <a:gd name="connsiteY16" fmla="*/ 472402 h 1509322"/>
                <a:gd name="connsiteX17" fmla="*/ 333824 w 333824"/>
                <a:gd name="connsiteY17" fmla="*/ 472402 h 1509322"/>
                <a:gd name="connsiteX18" fmla="*/ 333824 w 333824"/>
                <a:gd name="connsiteY18" fmla="*/ 553531 h 1509322"/>
                <a:gd name="connsiteX19" fmla="*/ 0 w 333824"/>
                <a:gd name="connsiteY19" fmla="*/ 553531 h 1509322"/>
                <a:gd name="connsiteX20" fmla="*/ 0 w 333824"/>
                <a:gd name="connsiteY20" fmla="*/ 236199 h 1509322"/>
                <a:gd name="connsiteX21" fmla="*/ 333824 w 333824"/>
                <a:gd name="connsiteY21" fmla="*/ 236199 h 1509322"/>
                <a:gd name="connsiteX22" fmla="*/ 333824 w 333824"/>
                <a:gd name="connsiteY22" fmla="*/ 317305 h 1509322"/>
                <a:gd name="connsiteX23" fmla="*/ 0 w 333824"/>
                <a:gd name="connsiteY23" fmla="*/ 317305 h 1509322"/>
                <a:gd name="connsiteX24" fmla="*/ 0 w 333824"/>
                <a:gd name="connsiteY24" fmla="*/ 0 h 1509322"/>
                <a:gd name="connsiteX25" fmla="*/ 333824 w 333824"/>
                <a:gd name="connsiteY25" fmla="*/ 0 h 1509322"/>
                <a:gd name="connsiteX26" fmla="*/ 333824 w 333824"/>
                <a:gd name="connsiteY26" fmla="*/ 81109 h 1509322"/>
                <a:gd name="connsiteX27" fmla="*/ 0 w 333824"/>
                <a:gd name="connsiteY27" fmla="*/ 81109 h 150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3824" h="1509322">
                  <a:moveTo>
                    <a:pt x="0" y="1428192"/>
                  </a:moveTo>
                  <a:lnTo>
                    <a:pt x="333824" y="1428192"/>
                  </a:lnTo>
                  <a:lnTo>
                    <a:pt x="333824" y="1509322"/>
                  </a:lnTo>
                  <a:lnTo>
                    <a:pt x="0" y="1509322"/>
                  </a:lnTo>
                  <a:close/>
                  <a:moveTo>
                    <a:pt x="0" y="1191989"/>
                  </a:moveTo>
                  <a:lnTo>
                    <a:pt x="333824" y="1191989"/>
                  </a:lnTo>
                  <a:lnTo>
                    <a:pt x="333824" y="1273115"/>
                  </a:lnTo>
                  <a:lnTo>
                    <a:pt x="0" y="1273115"/>
                  </a:lnTo>
                  <a:close/>
                  <a:moveTo>
                    <a:pt x="0" y="950295"/>
                  </a:moveTo>
                  <a:lnTo>
                    <a:pt x="333824" y="950295"/>
                  </a:lnTo>
                  <a:lnTo>
                    <a:pt x="333824" y="1031421"/>
                  </a:lnTo>
                  <a:lnTo>
                    <a:pt x="0" y="1031421"/>
                  </a:lnTo>
                  <a:close/>
                  <a:moveTo>
                    <a:pt x="0" y="714096"/>
                  </a:moveTo>
                  <a:lnTo>
                    <a:pt x="333824" y="714096"/>
                  </a:lnTo>
                  <a:lnTo>
                    <a:pt x="333824" y="795205"/>
                  </a:lnTo>
                  <a:lnTo>
                    <a:pt x="0" y="795205"/>
                  </a:lnTo>
                  <a:close/>
                  <a:moveTo>
                    <a:pt x="0" y="472402"/>
                  </a:moveTo>
                  <a:lnTo>
                    <a:pt x="333824" y="472402"/>
                  </a:lnTo>
                  <a:lnTo>
                    <a:pt x="333824" y="553531"/>
                  </a:lnTo>
                  <a:lnTo>
                    <a:pt x="0" y="553531"/>
                  </a:lnTo>
                  <a:close/>
                  <a:moveTo>
                    <a:pt x="0" y="236199"/>
                  </a:moveTo>
                  <a:lnTo>
                    <a:pt x="333824" y="236199"/>
                  </a:lnTo>
                  <a:lnTo>
                    <a:pt x="333824" y="317305"/>
                  </a:lnTo>
                  <a:lnTo>
                    <a:pt x="0" y="317305"/>
                  </a:lnTo>
                  <a:close/>
                  <a:moveTo>
                    <a:pt x="0" y="0"/>
                  </a:moveTo>
                  <a:lnTo>
                    <a:pt x="333824" y="0"/>
                  </a:lnTo>
                  <a:lnTo>
                    <a:pt x="333824" y="81109"/>
                  </a:lnTo>
                  <a:lnTo>
                    <a:pt x="0" y="81109"/>
                  </a:lnTo>
                  <a:close/>
                </a:path>
              </a:pathLst>
            </a:custGeom>
            <a:solidFill>
              <a:srgbClr val="FFC8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74" name="Freeform 363">
              <a:extLst>
                <a:ext uri="{FF2B5EF4-FFF2-40B4-BE49-F238E27FC236}">
                  <a16:creationId xmlns:a16="http://schemas.microsoft.com/office/drawing/2014/main" id="{5ACEBD9D-2EF8-DC1F-E061-9537A389C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66455" y="6181353"/>
              <a:ext cx="181269" cy="1829186"/>
            </a:xfrm>
            <a:custGeom>
              <a:avLst/>
              <a:gdLst>
                <a:gd name="T0" fmla="*/ 143 w 144"/>
                <a:gd name="T1" fmla="*/ 1468 h 1469"/>
                <a:gd name="T2" fmla="*/ 0 w 144"/>
                <a:gd name="T3" fmla="*/ 1468 h 1469"/>
                <a:gd name="T4" fmla="*/ 0 w 144"/>
                <a:gd name="T5" fmla="*/ 0 h 1469"/>
                <a:gd name="T6" fmla="*/ 143 w 144"/>
                <a:gd name="T7" fmla="*/ 0 h 1469"/>
                <a:gd name="T8" fmla="*/ 143 w 144"/>
                <a:gd name="T9" fmla="*/ 146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469">
                  <a:moveTo>
                    <a:pt x="143" y="1468"/>
                  </a:moveTo>
                  <a:lnTo>
                    <a:pt x="0" y="1468"/>
                  </a:lnTo>
                  <a:lnTo>
                    <a:pt x="0" y="0"/>
                  </a:lnTo>
                  <a:lnTo>
                    <a:pt x="143" y="0"/>
                  </a:lnTo>
                  <a:lnTo>
                    <a:pt x="143" y="1468"/>
                  </a:lnTo>
                </a:path>
              </a:pathLst>
            </a:custGeom>
            <a:solidFill>
              <a:srgbClr val="432158">
                <a:alpha val="3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D831BF3D-68C4-77DC-6292-3808A1AA3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47721" y="6582346"/>
              <a:ext cx="333823" cy="1432416"/>
            </a:xfrm>
            <a:custGeom>
              <a:avLst/>
              <a:gdLst>
                <a:gd name="connsiteX0" fmla="*/ 0 w 333823"/>
                <a:gd name="connsiteY0" fmla="*/ 1351289 h 1432416"/>
                <a:gd name="connsiteX1" fmla="*/ 333823 w 333823"/>
                <a:gd name="connsiteY1" fmla="*/ 1351289 h 1432416"/>
                <a:gd name="connsiteX2" fmla="*/ 333823 w 333823"/>
                <a:gd name="connsiteY2" fmla="*/ 1432416 h 1432416"/>
                <a:gd name="connsiteX3" fmla="*/ 0 w 333823"/>
                <a:gd name="connsiteY3" fmla="*/ 1432416 h 1432416"/>
                <a:gd name="connsiteX4" fmla="*/ 0 w 333823"/>
                <a:gd name="connsiteY4" fmla="*/ 1115090 h 1432416"/>
                <a:gd name="connsiteX5" fmla="*/ 333823 w 333823"/>
                <a:gd name="connsiteY5" fmla="*/ 1115090 h 1432416"/>
                <a:gd name="connsiteX6" fmla="*/ 333823 w 333823"/>
                <a:gd name="connsiteY6" fmla="*/ 1196220 h 1432416"/>
                <a:gd name="connsiteX7" fmla="*/ 0 w 333823"/>
                <a:gd name="connsiteY7" fmla="*/ 1196220 h 1432416"/>
                <a:gd name="connsiteX8" fmla="*/ 0 w 333823"/>
                <a:gd name="connsiteY8" fmla="*/ 873396 h 1432416"/>
                <a:gd name="connsiteX9" fmla="*/ 333823 w 333823"/>
                <a:gd name="connsiteY9" fmla="*/ 873396 h 1432416"/>
                <a:gd name="connsiteX10" fmla="*/ 333823 w 333823"/>
                <a:gd name="connsiteY10" fmla="*/ 954526 h 1432416"/>
                <a:gd name="connsiteX11" fmla="*/ 0 w 333823"/>
                <a:gd name="connsiteY11" fmla="*/ 954526 h 1432416"/>
                <a:gd name="connsiteX12" fmla="*/ 0 w 333823"/>
                <a:gd name="connsiteY12" fmla="*/ 714096 h 1432416"/>
                <a:gd name="connsiteX13" fmla="*/ 333823 w 333823"/>
                <a:gd name="connsiteY13" fmla="*/ 714096 h 1432416"/>
                <a:gd name="connsiteX14" fmla="*/ 333823 w 333823"/>
                <a:gd name="connsiteY14" fmla="*/ 795222 h 1432416"/>
                <a:gd name="connsiteX15" fmla="*/ 0 w 333823"/>
                <a:gd name="connsiteY15" fmla="*/ 795222 h 1432416"/>
                <a:gd name="connsiteX16" fmla="*/ 0 w 333823"/>
                <a:gd name="connsiteY16" fmla="*/ 477897 h 1432416"/>
                <a:gd name="connsiteX17" fmla="*/ 333823 w 333823"/>
                <a:gd name="connsiteY17" fmla="*/ 477897 h 1432416"/>
                <a:gd name="connsiteX18" fmla="*/ 333823 w 333823"/>
                <a:gd name="connsiteY18" fmla="*/ 559006 h 1432416"/>
                <a:gd name="connsiteX19" fmla="*/ 0 w 333823"/>
                <a:gd name="connsiteY19" fmla="*/ 559006 h 1432416"/>
                <a:gd name="connsiteX20" fmla="*/ 0 w 333823"/>
                <a:gd name="connsiteY20" fmla="*/ 236203 h 1432416"/>
                <a:gd name="connsiteX21" fmla="*/ 333823 w 333823"/>
                <a:gd name="connsiteY21" fmla="*/ 236203 h 1432416"/>
                <a:gd name="connsiteX22" fmla="*/ 333823 w 333823"/>
                <a:gd name="connsiteY22" fmla="*/ 317332 h 1432416"/>
                <a:gd name="connsiteX23" fmla="*/ 0 w 333823"/>
                <a:gd name="connsiteY23" fmla="*/ 317332 h 1432416"/>
                <a:gd name="connsiteX24" fmla="*/ 0 w 333823"/>
                <a:gd name="connsiteY24" fmla="*/ 0 h 1432416"/>
                <a:gd name="connsiteX25" fmla="*/ 333823 w 333823"/>
                <a:gd name="connsiteY25" fmla="*/ 0 h 1432416"/>
                <a:gd name="connsiteX26" fmla="*/ 333823 w 333823"/>
                <a:gd name="connsiteY26" fmla="*/ 81106 h 1432416"/>
                <a:gd name="connsiteX27" fmla="*/ 0 w 333823"/>
                <a:gd name="connsiteY27" fmla="*/ 81106 h 143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3823" h="1432416">
                  <a:moveTo>
                    <a:pt x="0" y="1351289"/>
                  </a:moveTo>
                  <a:lnTo>
                    <a:pt x="333823" y="1351289"/>
                  </a:lnTo>
                  <a:lnTo>
                    <a:pt x="333823" y="1432416"/>
                  </a:lnTo>
                  <a:lnTo>
                    <a:pt x="0" y="1432416"/>
                  </a:lnTo>
                  <a:close/>
                  <a:moveTo>
                    <a:pt x="0" y="1115090"/>
                  </a:moveTo>
                  <a:lnTo>
                    <a:pt x="333823" y="1115090"/>
                  </a:lnTo>
                  <a:lnTo>
                    <a:pt x="333823" y="1196220"/>
                  </a:lnTo>
                  <a:lnTo>
                    <a:pt x="0" y="1196220"/>
                  </a:lnTo>
                  <a:close/>
                  <a:moveTo>
                    <a:pt x="0" y="873396"/>
                  </a:moveTo>
                  <a:lnTo>
                    <a:pt x="333823" y="873396"/>
                  </a:lnTo>
                  <a:lnTo>
                    <a:pt x="333823" y="954526"/>
                  </a:lnTo>
                  <a:lnTo>
                    <a:pt x="0" y="954526"/>
                  </a:lnTo>
                  <a:close/>
                  <a:moveTo>
                    <a:pt x="0" y="714096"/>
                  </a:moveTo>
                  <a:lnTo>
                    <a:pt x="333823" y="714096"/>
                  </a:lnTo>
                  <a:lnTo>
                    <a:pt x="333823" y="795222"/>
                  </a:lnTo>
                  <a:lnTo>
                    <a:pt x="0" y="795222"/>
                  </a:lnTo>
                  <a:close/>
                  <a:moveTo>
                    <a:pt x="0" y="477897"/>
                  </a:moveTo>
                  <a:lnTo>
                    <a:pt x="333823" y="477897"/>
                  </a:lnTo>
                  <a:lnTo>
                    <a:pt x="333823" y="559006"/>
                  </a:lnTo>
                  <a:lnTo>
                    <a:pt x="0" y="559006"/>
                  </a:lnTo>
                  <a:close/>
                  <a:moveTo>
                    <a:pt x="0" y="236203"/>
                  </a:moveTo>
                  <a:lnTo>
                    <a:pt x="333823" y="236203"/>
                  </a:lnTo>
                  <a:lnTo>
                    <a:pt x="333823" y="317332"/>
                  </a:lnTo>
                  <a:lnTo>
                    <a:pt x="0" y="317332"/>
                  </a:lnTo>
                  <a:close/>
                  <a:moveTo>
                    <a:pt x="0" y="0"/>
                  </a:moveTo>
                  <a:lnTo>
                    <a:pt x="333823" y="0"/>
                  </a:lnTo>
                  <a:lnTo>
                    <a:pt x="333823" y="81106"/>
                  </a:lnTo>
                  <a:lnTo>
                    <a:pt x="0" y="81106"/>
                  </a:lnTo>
                  <a:close/>
                </a:path>
              </a:pathLst>
            </a:custGeom>
            <a:solidFill>
              <a:srgbClr val="C59C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55B1C4D-55EA-A7C8-E7A4-E887E167F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47721" y="6664744"/>
              <a:ext cx="333823" cy="1273097"/>
            </a:xfrm>
            <a:custGeom>
              <a:avLst/>
              <a:gdLst>
                <a:gd name="connsiteX0" fmla="*/ 0 w 333823"/>
                <a:gd name="connsiteY0" fmla="*/ 1191990 h 1273097"/>
                <a:gd name="connsiteX1" fmla="*/ 333823 w 333823"/>
                <a:gd name="connsiteY1" fmla="*/ 1191990 h 1273097"/>
                <a:gd name="connsiteX2" fmla="*/ 333823 w 333823"/>
                <a:gd name="connsiteY2" fmla="*/ 1273097 h 1273097"/>
                <a:gd name="connsiteX3" fmla="*/ 0 w 333823"/>
                <a:gd name="connsiteY3" fmla="*/ 1273097 h 1273097"/>
                <a:gd name="connsiteX4" fmla="*/ 0 w 333823"/>
                <a:gd name="connsiteY4" fmla="*/ 950296 h 1273097"/>
                <a:gd name="connsiteX5" fmla="*/ 333823 w 333823"/>
                <a:gd name="connsiteY5" fmla="*/ 950296 h 1273097"/>
                <a:gd name="connsiteX6" fmla="*/ 333823 w 333823"/>
                <a:gd name="connsiteY6" fmla="*/ 1031423 h 1273097"/>
                <a:gd name="connsiteX7" fmla="*/ 0 w 333823"/>
                <a:gd name="connsiteY7" fmla="*/ 1031423 h 1273097"/>
                <a:gd name="connsiteX8" fmla="*/ 0 w 333823"/>
                <a:gd name="connsiteY8" fmla="*/ 714096 h 1273097"/>
                <a:gd name="connsiteX9" fmla="*/ 333823 w 333823"/>
                <a:gd name="connsiteY9" fmla="*/ 714096 h 1273097"/>
                <a:gd name="connsiteX10" fmla="*/ 333823 w 333823"/>
                <a:gd name="connsiteY10" fmla="*/ 795206 h 1273097"/>
                <a:gd name="connsiteX11" fmla="*/ 0 w 333823"/>
                <a:gd name="connsiteY11" fmla="*/ 795206 h 1273097"/>
                <a:gd name="connsiteX12" fmla="*/ 0 w 333823"/>
                <a:gd name="connsiteY12" fmla="*/ 472402 h 1273097"/>
                <a:gd name="connsiteX13" fmla="*/ 333823 w 333823"/>
                <a:gd name="connsiteY13" fmla="*/ 472402 h 1273097"/>
                <a:gd name="connsiteX14" fmla="*/ 333823 w 333823"/>
                <a:gd name="connsiteY14" fmla="*/ 553531 h 1273097"/>
                <a:gd name="connsiteX15" fmla="*/ 0 w 333823"/>
                <a:gd name="connsiteY15" fmla="*/ 553531 h 1273097"/>
                <a:gd name="connsiteX16" fmla="*/ 0 w 333823"/>
                <a:gd name="connsiteY16" fmla="*/ 236200 h 1273097"/>
                <a:gd name="connsiteX17" fmla="*/ 333823 w 333823"/>
                <a:gd name="connsiteY17" fmla="*/ 236200 h 1273097"/>
                <a:gd name="connsiteX18" fmla="*/ 333823 w 333823"/>
                <a:gd name="connsiteY18" fmla="*/ 317326 h 1273097"/>
                <a:gd name="connsiteX19" fmla="*/ 0 w 333823"/>
                <a:gd name="connsiteY19" fmla="*/ 317326 h 1273097"/>
                <a:gd name="connsiteX20" fmla="*/ 0 w 333823"/>
                <a:gd name="connsiteY20" fmla="*/ 0 h 1273097"/>
                <a:gd name="connsiteX21" fmla="*/ 333823 w 333823"/>
                <a:gd name="connsiteY21" fmla="*/ 0 h 1273097"/>
                <a:gd name="connsiteX22" fmla="*/ 333823 w 333823"/>
                <a:gd name="connsiteY22" fmla="*/ 81109 h 1273097"/>
                <a:gd name="connsiteX23" fmla="*/ 0 w 333823"/>
                <a:gd name="connsiteY23" fmla="*/ 81109 h 12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823" h="1273097">
                  <a:moveTo>
                    <a:pt x="0" y="1191990"/>
                  </a:moveTo>
                  <a:lnTo>
                    <a:pt x="333823" y="1191990"/>
                  </a:lnTo>
                  <a:lnTo>
                    <a:pt x="333823" y="1273097"/>
                  </a:lnTo>
                  <a:lnTo>
                    <a:pt x="0" y="1273097"/>
                  </a:lnTo>
                  <a:close/>
                  <a:moveTo>
                    <a:pt x="0" y="950296"/>
                  </a:moveTo>
                  <a:lnTo>
                    <a:pt x="333823" y="950296"/>
                  </a:lnTo>
                  <a:lnTo>
                    <a:pt x="333823" y="1031423"/>
                  </a:lnTo>
                  <a:lnTo>
                    <a:pt x="0" y="1031423"/>
                  </a:lnTo>
                  <a:close/>
                  <a:moveTo>
                    <a:pt x="0" y="714096"/>
                  </a:moveTo>
                  <a:lnTo>
                    <a:pt x="333823" y="714096"/>
                  </a:lnTo>
                  <a:lnTo>
                    <a:pt x="333823" y="795206"/>
                  </a:lnTo>
                  <a:lnTo>
                    <a:pt x="0" y="795206"/>
                  </a:lnTo>
                  <a:close/>
                  <a:moveTo>
                    <a:pt x="0" y="472402"/>
                  </a:moveTo>
                  <a:lnTo>
                    <a:pt x="333823" y="472402"/>
                  </a:lnTo>
                  <a:lnTo>
                    <a:pt x="333823" y="553531"/>
                  </a:lnTo>
                  <a:lnTo>
                    <a:pt x="0" y="553531"/>
                  </a:lnTo>
                  <a:close/>
                  <a:moveTo>
                    <a:pt x="0" y="236200"/>
                  </a:moveTo>
                  <a:lnTo>
                    <a:pt x="333823" y="236200"/>
                  </a:lnTo>
                  <a:lnTo>
                    <a:pt x="333823" y="317326"/>
                  </a:lnTo>
                  <a:lnTo>
                    <a:pt x="0" y="317326"/>
                  </a:lnTo>
                  <a:close/>
                  <a:moveTo>
                    <a:pt x="0" y="0"/>
                  </a:moveTo>
                  <a:lnTo>
                    <a:pt x="333823" y="0"/>
                  </a:lnTo>
                  <a:lnTo>
                    <a:pt x="333823" y="81109"/>
                  </a:lnTo>
                  <a:lnTo>
                    <a:pt x="0" y="81109"/>
                  </a:lnTo>
                  <a:close/>
                </a:path>
              </a:pathLst>
            </a:custGeom>
            <a:solidFill>
              <a:srgbClr val="FFC8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B81726E-B963-5FA8-7331-7A3F4E654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47721" y="6505444"/>
              <a:ext cx="333823" cy="1350026"/>
            </a:xfrm>
            <a:custGeom>
              <a:avLst/>
              <a:gdLst>
                <a:gd name="connsiteX0" fmla="*/ 0 w 333823"/>
                <a:gd name="connsiteY0" fmla="*/ 1268896 h 1350026"/>
                <a:gd name="connsiteX1" fmla="*/ 333823 w 333823"/>
                <a:gd name="connsiteY1" fmla="*/ 1268896 h 1350026"/>
                <a:gd name="connsiteX2" fmla="*/ 333823 w 333823"/>
                <a:gd name="connsiteY2" fmla="*/ 1350026 h 1350026"/>
                <a:gd name="connsiteX3" fmla="*/ 0 w 333823"/>
                <a:gd name="connsiteY3" fmla="*/ 1350026 h 1350026"/>
                <a:gd name="connsiteX4" fmla="*/ 0 w 333823"/>
                <a:gd name="connsiteY4" fmla="*/ 1032693 h 1350026"/>
                <a:gd name="connsiteX5" fmla="*/ 333823 w 333823"/>
                <a:gd name="connsiteY5" fmla="*/ 1032693 h 1350026"/>
                <a:gd name="connsiteX6" fmla="*/ 333823 w 333823"/>
                <a:gd name="connsiteY6" fmla="*/ 1113820 h 1350026"/>
                <a:gd name="connsiteX7" fmla="*/ 0 w 333823"/>
                <a:gd name="connsiteY7" fmla="*/ 1113820 h 1350026"/>
                <a:gd name="connsiteX8" fmla="*/ 0 w 333823"/>
                <a:gd name="connsiteY8" fmla="*/ 714096 h 1350026"/>
                <a:gd name="connsiteX9" fmla="*/ 333823 w 333823"/>
                <a:gd name="connsiteY9" fmla="*/ 714096 h 1350026"/>
                <a:gd name="connsiteX10" fmla="*/ 333823 w 333823"/>
                <a:gd name="connsiteY10" fmla="*/ 795222 h 1350026"/>
                <a:gd name="connsiteX11" fmla="*/ 0 w 333823"/>
                <a:gd name="connsiteY11" fmla="*/ 795222 h 1350026"/>
                <a:gd name="connsiteX12" fmla="*/ 0 w 333823"/>
                <a:gd name="connsiteY12" fmla="*/ 472402 h 1350026"/>
                <a:gd name="connsiteX13" fmla="*/ 333823 w 333823"/>
                <a:gd name="connsiteY13" fmla="*/ 472402 h 1350026"/>
                <a:gd name="connsiteX14" fmla="*/ 333823 w 333823"/>
                <a:gd name="connsiteY14" fmla="*/ 553528 h 1350026"/>
                <a:gd name="connsiteX15" fmla="*/ 0 w 333823"/>
                <a:gd name="connsiteY15" fmla="*/ 553528 h 1350026"/>
                <a:gd name="connsiteX16" fmla="*/ 0 w 333823"/>
                <a:gd name="connsiteY16" fmla="*/ 236203 h 1350026"/>
                <a:gd name="connsiteX17" fmla="*/ 333823 w 333823"/>
                <a:gd name="connsiteY17" fmla="*/ 236203 h 1350026"/>
                <a:gd name="connsiteX18" fmla="*/ 333823 w 333823"/>
                <a:gd name="connsiteY18" fmla="*/ 317332 h 1350026"/>
                <a:gd name="connsiteX19" fmla="*/ 0 w 333823"/>
                <a:gd name="connsiteY19" fmla="*/ 317332 h 1350026"/>
                <a:gd name="connsiteX20" fmla="*/ 0 w 333823"/>
                <a:gd name="connsiteY20" fmla="*/ 0 h 1350026"/>
                <a:gd name="connsiteX21" fmla="*/ 333823 w 333823"/>
                <a:gd name="connsiteY21" fmla="*/ 0 h 1350026"/>
                <a:gd name="connsiteX22" fmla="*/ 333823 w 333823"/>
                <a:gd name="connsiteY22" fmla="*/ 81126 h 1350026"/>
                <a:gd name="connsiteX23" fmla="*/ 0 w 333823"/>
                <a:gd name="connsiteY23" fmla="*/ 81126 h 135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823" h="1350026">
                  <a:moveTo>
                    <a:pt x="0" y="1268896"/>
                  </a:moveTo>
                  <a:lnTo>
                    <a:pt x="333823" y="1268896"/>
                  </a:lnTo>
                  <a:lnTo>
                    <a:pt x="333823" y="1350026"/>
                  </a:lnTo>
                  <a:lnTo>
                    <a:pt x="0" y="1350026"/>
                  </a:lnTo>
                  <a:close/>
                  <a:moveTo>
                    <a:pt x="0" y="1032693"/>
                  </a:moveTo>
                  <a:lnTo>
                    <a:pt x="333823" y="1032693"/>
                  </a:lnTo>
                  <a:lnTo>
                    <a:pt x="333823" y="1113820"/>
                  </a:lnTo>
                  <a:lnTo>
                    <a:pt x="0" y="1113820"/>
                  </a:lnTo>
                  <a:close/>
                  <a:moveTo>
                    <a:pt x="0" y="714096"/>
                  </a:moveTo>
                  <a:lnTo>
                    <a:pt x="333823" y="714096"/>
                  </a:lnTo>
                  <a:lnTo>
                    <a:pt x="333823" y="795222"/>
                  </a:lnTo>
                  <a:lnTo>
                    <a:pt x="0" y="795222"/>
                  </a:lnTo>
                  <a:close/>
                  <a:moveTo>
                    <a:pt x="0" y="472402"/>
                  </a:moveTo>
                  <a:lnTo>
                    <a:pt x="333823" y="472402"/>
                  </a:lnTo>
                  <a:lnTo>
                    <a:pt x="333823" y="553528"/>
                  </a:lnTo>
                  <a:lnTo>
                    <a:pt x="0" y="553528"/>
                  </a:lnTo>
                  <a:close/>
                  <a:moveTo>
                    <a:pt x="0" y="236203"/>
                  </a:moveTo>
                  <a:lnTo>
                    <a:pt x="333823" y="236203"/>
                  </a:lnTo>
                  <a:lnTo>
                    <a:pt x="333823" y="317332"/>
                  </a:lnTo>
                  <a:lnTo>
                    <a:pt x="0" y="317332"/>
                  </a:lnTo>
                  <a:close/>
                  <a:moveTo>
                    <a:pt x="0" y="0"/>
                  </a:moveTo>
                  <a:lnTo>
                    <a:pt x="333823" y="0"/>
                  </a:lnTo>
                  <a:lnTo>
                    <a:pt x="333823" y="81126"/>
                  </a:lnTo>
                  <a:lnTo>
                    <a:pt x="0" y="81126"/>
                  </a:lnTo>
                  <a:close/>
                </a:path>
              </a:pathLst>
            </a:custGeom>
            <a:solidFill>
              <a:srgbClr val="E6B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78" name="Freeform 383">
              <a:extLst>
                <a:ext uri="{FF2B5EF4-FFF2-40B4-BE49-F238E27FC236}">
                  <a16:creationId xmlns:a16="http://schemas.microsoft.com/office/drawing/2014/main" id="{DE737D46-1A66-EB07-037F-6D30F3204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96038" y="6505444"/>
              <a:ext cx="181269" cy="1510586"/>
            </a:xfrm>
            <a:custGeom>
              <a:avLst/>
              <a:gdLst>
                <a:gd name="T0" fmla="*/ 143 w 144"/>
                <a:gd name="T1" fmla="*/ 1211 h 1212"/>
                <a:gd name="T2" fmla="*/ 0 w 144"/>
                <a:gd name="T3" fmla="*/ 1211 h 1212"/>
                <a:gd name="T4" fmla="*/ 0 w 144"/>
                <a:gd name="T5" fmla="*/ 0 h 1212"/>
                <a:gd name="T6" fmla="*/ 143 w 144"/>
                <a:gd name="T7" fmla="*/ 0 h 1212"/>
                <a:gd name="T8" fmla="*/ 143 w 144"/>
                <a:gd name="T9" fmla="*/ 1211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212">
                  <a:moveTo>
                    <a:pt x="143" y="1211"/>
                  </a:moveTo>
                  <a:lnTo>
                    <a:pt x="0" y="1211"/>
                  </a:lnTo>
                  <a:lnTo>
                    <a:pt x="0" y="0"/>
                  </a:lnTo>
                  <a:lnTo>
                    <a:pt x="143" y="0"/>
                  </a:lnTo>
                  <a:lnTo>
                    <a:pt x="143" y="1211"/>
                  </a:lnTo>
                </a:path>
              </a:pathLst>
            </a:custGeom>
            <a:solidFill>
              <a:srgbClr val="432158">
                <a:alpha val="3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8347F25-BAF5-73FB-E4BA-A4DC4DADC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7303" y="7219540"/>
              <a:ext cx="333828" cy="795223"/>
            </a:xfrm>
            <a:custGeom>
              <a:avLst/>
              <a:gdLst>
                <a:gd name="connsiteX0" fmla="*/ 0 w 333828"/>
                <a:gd name="connsiteY0" fmla="*/ 714096 h 795223"/>
                <a:gd name="connsiteX1" fmla="*/ 333828 w 333828"/>
                <a:gd name="connsiteY1" fmla="*/ 714096 h 795223"/>
                <a:gd name="connsiteX2" fmla="*/ 333828 w 333828"/>
                <a:gd name="connsiteY2" fmla="*/ 795223 h 795223"/>
                <a:gd name="connsiteX3" fmla="*/ 0 w 333828"/>
                <a:gd name="connsiteY3" fmla="*/ 795223 h 795223"/>
                <a:gd name="connsiteX4" fmla="*/ 0 w 333828"/>
                <a:gd name="connsiteY4" fmla="*/ 477897 h 795223"/>
                <a:gd name="connsiteX5" fmla="*/ 333828 w 333828"/>
                <a:gd name="connsiteY5" fmla="*/ 477897 h 795223"/>
                <a:gd name="connsiteX6" fmla="*/ 333828 w 333828"/>
                <a:gd name="connsiteY6" fmla="*/ 559027 h 795223"/>
                <a:gd name="connsiteX7" fmla="*/ 0 w 333828"/>
                <a:gd name="connsiteY7" fmla="*/ 559027 h 795223"/>
                <a:gd name="connsiteX8" fmla="*/ 0 w 333828"/>
                <a:gd name="connsiteY8" fmla="*/ 236203 h 795223"/>
                <a:gd name="connsiteX9" fmla="*/ 333828 w 333828"/>
                <a:gd name="connsiteY9" fmla="*/ 236203 h 795223"/>
                <a:gd name="connsiteX10" fmla="*/ 333828 w 333828"/>
                <a:gd name="connsiteY10" fmla="*/ 317333 h 795223"/>
                <a:gd name="connsiteX11" fmla="*/ 0 w 333828"/>
                <a:gd name="connsiteY11" fmla="*/ 317333 h 795223"/>
                <a:gd name="connsiteX12" fmla="*/ 0 w 333828"/>
                <a:gd name="connsiteY12" fmla="*/ 0 h 795223"/>
                <a:gd name="connsiteX13" fmla="*/ 333828 w 333828"/>
                <a:gd name="connsiteY13" fmla="*/ 0 h 795223"/>
                <a:gd name="connsiteX14" fmla="*/ 333828 w 333828"/>
                <a:gd name="connsiteY14" fmla="*/ 81126 h 795223"/>
                <a:gd name="connsiteX15" fmla="*/ 0 w 333828"/>
                <a:gd name="connsiteY15" fmla="*/ 81126 h 79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3828" h="795223">
                  <a:moveTo>
                    <a:pt x="0" y="714096"/>
                  </a:moveTo>
                  <a:lnTo>
                    <a:pt x="333828" y="714096"/>
                  </a:lnTo>
                  <a:lnTo>
                    <a:pt x="333828" y="795223"/>
                  </a:lnTo>
                  <a:lnTo>
                    <a:pt x="0" y="795223"/>
                  </a:lnTo>
                  <a:close/>
                  <a:moveTo>
                    <a:pt x="0" y="477897"/>
                  </a:moveTo>
                  <a:lnTo>
                    <a:pt x="333828" y="477897"/>
                  </a:lnTo>
                  <a:lnTo>
                    <a:pt x="333828" y="559027"/>
                  </a:lnTo>
                  <a:lnTo>
                    <a:pt x="0" y="559027"/>
                  </a:lnTo>
                  <a:close/>
                  <a:moveTo>
                    <a:pt x="0" y="236203"/>
                  </a:moveTo>
                  <a:lnTo>
                    <a:pt x="333828" y="236203"/>
                  </a:lnTo>
                  <a:lnTo>
                    <a:pt x="333828" y="317333"/>
                  </a:lnTo>
                  <a:lnTo>
                    <a:pt x="0" y="317333"/>
                  </a:lnTo>
                  <a:close/>
                  <a:moveTo>
                    <a:pt x="0" y="0"/>
                  </a:moveTo>
                  <a:lnTo>
                    <a:pt x="333828" y="0"/>
                  </a:lnTo>
                  <a:lnTo>
                    <a:pt x="333828" y="81126"/>
                  </a:lnTo>
                  <a:lnTo>
                    <a:pt x="0" y="81126"/>
                  </a:lnTo>
                  <a:close/>
                </a:path>
              </a:pathLst>
            </a:custGeom>
            <a:solidFill>
              <a:srgbClr val="FFC8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59677EA-850C-2F08-ACBE-A21E82654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7303" y="7137146"/>
              <a:ext cx="333828" cy="800695"/>
            </a:xfrm>
            <a:custGeom>
              <a:avLst/>
              <a:gdLst>
                <a:gd name="connsiteX0" fmla="*/ 0 w 333828"/>
                <a:gd name="connsiteY0" fmla="*/ 719588 h 800695"/>
                <a:gd name="connsiteX1" fmla="*/ 333828 w 333828"/>
                <a:gd name="connsiteY1" fmla="*/ 719588 h 800695"/>
                <a:gd name="connsiteX2" fmla="*/ 333828 w 333828"/>
                <a:gd name="connsiteY2" fmla="*/ 800695 h 800695"/>
                <a:gd name="connsiteX3" fmla="*/ 0 w 333828"/>
                <a:gd name="connsiteY3" fmla="*/ 800695 h 800695"/>
                <a:gd name="connsiteX4" fmla="*/ 0 w 333828"/>
                <a:gd name="connsiteY4" fmla="*/ 477894 h 800695"/>
                <a:gd name="connsiteX5" fmla="*/ 333828 w 333828"/>
                <a:gd name="connsiteY5" fmla="*/ 477894 h 800695"/>
                <a:gd name="connsiteX6" fmla="*/ 333828 w 333828"/>
                <a:gd name="connsiteY6" fmla="*/ 559021 h 800695"/>
                <a:gd name="connsiteX7" fmla="*/ 0 w 333828"/>
                <a:gd name="connsiteY7" fmla="*/ 559021 h 800695"/>
                <a:gd name="connsiteX8" fmla="*/ 0 w 333828"/>
                <a:gd name="connsiteY8" fmla="*/ 241694 h 800695"/>
                <a:gd name="connsiteX9" fmla="*/ 333828 w 333828"/>
                <a:gd name="connsiteY9" fmla="*/ 241694 h 800695"/>
                <a:gd name="connsiteX10" fmla="*/ 333828 w 333828"/>
                <a:gd name="connsiteY10" fmla="*/ 322804 h 800695"/>
                <a:gd name="connsiteX11" fmla="*/ 0 w 333828"/>
                <a:gd name="connsiteY11" fmla="*/ 322804 h 800695"/>
                <a:gd name="connsiteX12" fmla="*/ 0 w 333828"/>
                <a:gd name="connsiteY12" fmla="*/ 0 h 800695"/>
                <a:gd name="connsiteX13" fmla="*/ 333828 w 333828"/>
                <a:gd name="connsiteY13" fmla="*/ 0 h 800695"/>
                <a:gd name="connsiteX14" fmla="*/ 333828 w 333828"/>
                <a:gd name="connsiteY14" fmla="*/ 81129 h 800695"/>
                <a:gd name="connsiteX15" fmla="*/ 0 w 333828"/>
                <a:gd name="connsiteY15" fmla="*/ 81129 h 80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3828" h="800695">
                  <a:moveTo>
                    <a:pt x="0" y="719588"/>
                  </a:moveTo>
                  <a:lnTo>
                    <a:pt x="333828" y="719588"/>
                  </a:lnTo>
                  <a:lnTo>
                    <a:pt x="333828" y="800695"/>
                  </a:lnTo>
                  <a:lnTo>
                    <a:pt x="0" y="800695"/>
                  </a:lnTo>
                  <a:close/>
                  <a:moveTo>
                    <a:pt x="0" y="477894"/>
                  </a:moveTo>
                  <a:lnTo>
                    <a:pt x="333828" y="477894"/>
                  </a:lnTo>
                  <a:lnTo>
                    <a:pt x="333828" y="559021"/>
                  </a:lnTo>
                  <a:lnTo>
                    <a:pt x="0" y="559021"/>
                  </a:lnTo>
                  <a:close/>
                  <a:moveTo>
                    <a:pt x="0" y="241694"/>
                  </a:moveTo>
                  <a:lnTo>
                    <a:pt x="333828" y="241694"/>
                  </a:lnTo>
                  <a:lnTo>
                    <a:pt x="333828" y="322804"/>
                  </a:lnTo>
                  <a:lnTo>
                    <a:pt x="0" y="322804"/>
                  </a:lnTo>
                  <a:close/>
                  <a:moveTo>
                    <a:pt x="0" y="0"/>
                  </a:moveTo>
                  <a:lnTo>
                    <a:pt x="333828" y="0"/>
                  </a:lnTo>
                  <a:lnTo>
                    <a:pt x="333828" y="81129"/>
                  </a:lnTo>
                  <a:lnTo>
                    <a:pt x="0" y="81129"/>
                  </a:lnTo>
                  <a:close/>
                </a:path>
              </a:pathLst>
            </a:custGeom>
            <a:solidFill>
              <a:srgbClr val="C59C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3B481C2-9CFA-5430-1936-2798C383B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7303" y="7296443"/>
              <a:ext cx="333828" cy="559027"/>
            </a:xfrm>
            <a:custGeom>
              <a:avLst/>
              <a:gdLst>
                <a:gd name="connsiteX0" fmla="*/ 0 w 333828"/>
                <a:gd name="connsiteY0" fmla="*/ 477897 h 559027"/>
                <a:gd name="connsiteX1" fmla="*/ 333828 w 333828"/>
                <a:gd name="connsiteY1" fmla="*/ 477897 h 559027"/>
                <a:gd name="connsiteX2" fmla="*/ 333828 w 333828"/>
                <a:gd name="connsiteY2" fmla="*/ 559027 h 559027"/>
                <a:gd name="connsiteX3" fmla="*/ 0 w 333828"/>
                <a:gd name="connsiteY3" fmla="*/ 559027 h 559027"/>
                <a:gd name="connsiteX4" fmla="*/ 0 w 333828"/>
                <a:gd name="connsiteY4" fmla="*/ 241694 h 559027"/>
                <a:gd name="connsiteX5" fmla="*/ 333828 w 333828"/>
                <a:gd name="connsiteY5" fmla="*/ 241694 h 559027"/>
                <a:gd name="connsiteX6" fmla="*/ 333828 w 333828"/>
                <a:gd name="connsiteY6" fmla="*/ 322821 h 559027"/>
                <a:gd name="connsiteX7" fmla="*/ 0 w 333828"/>
                <a:gd name="connsiteY7" fmla="*/ 322821 h 559027"/>
                <a:gd name="connsiteX8" fmla="*/ 0 w 333828"/>
                <a:gd name="connsiteY8" fmla="*/ 0 h 559027"/>
                <a:gd name="connsiteX9" fmla="*/ 333828 w 333828"/>
                <a:gd name="connsiteY9" fmla="*/ 0 h 559027"/>
                <a:gd name="connsiteX10" fmla="*/ 333828 w 333828"/>
                <a:gd name="connsiteY10" fmla="*/ 81126 h 559027"/>
                <a:gd name="connsiteX11" fmla="*/ 0 w 333828"/>
                <a:gd name="connsiteY11" fmla="*/ 81126 h 55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3828" h="559027">
                  <a:moveTo>
                    <a:pt x="0" y="477897"/>
                  </a:moveTo>
                  <a:lnTo>
                    <a:pt x="333828" y="477897"/>
                  </a:lnTo>
                  <a:lnTo>
                    <a:pt x="333828" y="559027"/>
                  </a:lnTo>
                  <a:lnTo>
                    <a:pt x="0" y="559027"/>
                  </a:lnTo>
                  <a:close/>
                  <a:moveTo>
                    <a:pt x="0" y="241694"/>
                  </a:moveTo>
                  <a:lnTo>
                    <a:pt x="333828" y="241694"/>
                  </a:lnTo>
                  <a:lnTo>
                    <a:pt x="333828" y="322821"/>
                  </a:lnTo>
                  <a:lnTo>
                    <a:pt x="0" y="322821"/>
                  </a:lnTo>
                  <a:close/>
                  <a:moveTo>
                    <a:pt x="0" y="0"/>
                  </a:moveTo>
                  <a:lnTo>
                    <a:pt x="333828" y="0"/>
                  </a:lnTo>
                  <a:lnTo>
                    <a:pt x="333828" y="81126"/>
                  </a:lnTo>
                  <a:lnTo>
                    <a:pt x="0" y="81126"/>
                  </a:lnTo>
                  <a:close/>
                </a:path>
              </a:pathLst>
            </a:custGeom>
            <a:solidFill>
              <a:srgbClr val="E6B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82" name="Freeform 395">
              <a:extLst>
                <a:ext uri="{FF2B5EF4-FFF2-40B4-BE49-F238E27FC236}">
                  <a16:creationId xmlns:a16="http://schemas.microsoft.com/office/drawing/2014/main" id="{221474DB-2CCD-FCE9-40BA-3FBA36F45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1109" y="7137146"/>
              <a:ext cx="181272" cy="873396"/>
            </a:xfrm>
            <a:custGeom>
              <a:avLst/>
              <a:gdLst>
                <a:gd name="T0" fmla="*/ 143 w 144"/>
                <a:gd name="T1" fmla="*/ 702 h 703"/>
                <a:gd name="T2" fmla="*/ 0 w 144"/>
                <a:gd name="T3" fmla="*/ 702 h 703"/>
                <a:gd name="T4" fmla="*/ 0 w 144"/>
                <a:gd name="T5" fmla="*/ 0 h 703"/>
                <a:gd name="T6" fmla="*/ 143 w 144"/>
                <a:gd name="T7" fmla="*/ 0 h 703"/>
                <a:gd name="T8" fmla="*/ 143 w 144"/>
                <a:gd name="T9" fmla="*/ 702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703">
                  <a:moveTo>
                    <a:pt x="143" y="702"/>
                  </a:moveTo>
                  <a:lnTo>
                    <a:pt x="0" y="702"/>
                  </a:lnTo>
                  <a:lnTo>
                    <a:pt x="0" y="0"/>
                  </a:lnTo>
                  <a:lnTo>
                    <a:pt x="143" y="0"/>
                  </a:lnTo>
                  <a:lnTo>
                    <a:pt x="143" y="702"/>
                  </a:lnTo>
                </a:path>
              </a:pathLst>
            </a:custGeom>
            <a:solidFill>
              <a:srgbClr val="432158">
                <a:alpha val="3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84E3407-50FE-7436-7F4E-C6286DDCD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6887" y="7455742"/>
              <a:ext cx="333823" cy="559020"/>
            </a:xfrm>
            <a:custGeom>
              <a:avLst/>
              <a:gdLst>
                <a:gd name="connsiteX0" fmla="*/ 0 w 333823"/>
                <a:gd name="connsiteY0" fmla="*/ 477893 h 559020"/>
                <a:gd name="connsiteX1" fmla="*/ 333823 w 333823"/>
                <a:gd name="connsiteY1" fmla="*/ 477893 h 559020"/>
                <a:gd name="connsiteX2" fmla="*/ 333823 w 333823"/>
                <a:gd name="connsiteY2" fmla="*/ 559020 h 559020"/>
                <a:gd name="connsiteX3" fmla="*/ 0 w 333823"/>
                <a:gd name="connsiteY3" fmla="*/ 559020 h 559020"/>
                <a:gd name="connsiteX4" fmla="*/ 0 w 333823"/>
                <a:gd name="connsiteY4" fmla="*/ 241694 h 559020"/>
                <a:gd name="connsiteX5" fmla="*/ 333823 w 333823"/>
                <a:gd name="connsiteY5" fmla="*/ 241694 h 559020"/>
                <a:gd name="connsiteX6" fmla="*/ 333823 w 333823"/>
                <a:gd name="connsiteY6" fmla="*/ 322824 h 559020"/>
                <a:gd name="connsiteX7" fmla="*/ 0 w 333823"/>
                <a:gd name="connsiteY7" fmla="*/ 322824 h 559020"/>
                <a:gd name="connsiteX8" fmla="*/ 0 w 333823"/>
                <a:gd name="connsiteY8" fmla="*/ 0 h 559020"/>
                <a:gd name="connsiteX9" fmla="*/ 333823 w 333823"/>
                <a:gd name="connsiteY9" fmla="*/ 0 h 559020"/>
                <a:gd name="connsiteX10" fmla="*/ 333823 w 333823"/>
                <a:gd name="connsiteY10" fmla="*/ 81130 h 559020"/>
                <a:gd name="connsiteX11" fmla="*/ 0 w 333823"/>
                <a:gd name="connsiteY11" fmla="*/ 81130 h 55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3823" h="559020">
                  <a:moveTo>
                    <a:pt x="0" y="477893"/>
                  </a:moveTo>
                  <a:lnTo>
                    <a:pt x="333823" y="477893"/>
                  </a:lnTo>
                  <a:lnTo>
                    <a:pt x="333823" y="559020"/>
                  </a:lnTo>
                  <a:lnTo>
                    <a:pt x="0" y="559020"/>
                  </a:lnTo>
                  <a:close/>
                  <a:moveTo>
                    <a:pt x="0" y="241694"/>
                  </a:moveTo>
                  <a:lnTo>
                    <a:pt x="333823" y="241694"/>
                  </a:lnTo>
                  <a:lnTo>
                    <a:pt x="333823" y="322824"/>
                  </a:lnTo>
                  <a:lnTo>
                    <a:pt x="0" y="322824"/>
                  </a:lnTo>
                  <a:close/>
                  <a:moveTo>
                    <a:pt x="0" y="0"/>
                  </a:moveTo>
                  <a:lnTo>
                    <a:pt x="333823" y="0"/>
                  </a:lnTo>
                  <a:lnTo>
                    <a:pt x="333823" y="81130"/>
                  </a:lnTo>
                  <a:lnTo>
                    <a:pt x="0" y="81130"/>
                  </a:lnTo>
                  <a:close/>
                </a:path>
              </a:pathLst>
            </a:custGeom>
            <a:solidFill>
              <a:srgbClr val="C59C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52721DE1-0221-C989-D3C5-523564CB7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6887" y="7378840"/>
              <a:ext cx="333823" cy="559001"/>
            </a:xfrm>
            <a:custGeom>
              <a:avLst/>
              <a:gdLst>
                <a:gd name="connsiteX0" fmla="*/ 0 w 333823"/>
                <a:gd name="connsiteY0" fmla="*/ 477894 h 559001"/>
                <a:gd name="connsiteX1" fmla="*/ 333823 w 333823"/>
                <a:gd name="connsiteY1" fmla="*/ 477894 h 559001"/>
                <a:gd name="connsiteX2" fmla="*/ 333823 w 333823"/>
                <a:gd name="connsiteY2" fmla="*/ 559001 h 559001"/>
                <a:gd name="connsiteX3" fmla="*/ 0 w 333823"/>
                <a:gd name="connsiteY3" fmla="*/ 559001 h 559001"/>
                <a:gd name="connsiteX4" fmla="*/ 0 w 333823"/>
                <a:gd name="connsiteY4" fmla="*/ 236200 h 559001"/>
                <a:gd name="connsiteX5" fmla="*/ 333823 w 333823"/>
                <a:gd name="connsiteY5" fmla="*/ 236200 h 559001"/>
                <a:gd name="connsiteX6" fmla="*/ 333823 w 333823"/>
                <a:gd name="connsiteY6" fmla="*/ 317327 h 559001"/>
                <a:gd name="connsiteX7" fmla="*/ 0 w 333823"/>
                <a:gd name="connsiteY7" fmla="*/ 317327 h 559001"/>
                <a:gd name="connsiteX8" fmla="*/ 0 w 333823"/>
                <a:gd name="connsiteY8" fmla="*/ 0 h 559001"/>
                <a:gd name="connsiteX9" fmla="*/ 333823 w 333823"/>
                <a:gd name="connsiteY9" fmla="*/ 0 h 559001"/>
                <a:gd name="connsiteX10" fmla="*/ 333823 w 333823"/>
                <a:gd name="connsiteY10" fmla="*/ 81110 h 559001"/>
                <a:gd name="connsiteX11" fmla="*/ 0 w 333823"/>
                <a:gd name="connsiteY11" fmla="*/ 81110 h 55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3823" h="559001">
                  <a:moveTo>
                    <a:pt x="0" y="477894"/>
                  </a:moveTo>
                  <a:lnTo>
                    <a:pt x="333823" y="477894"/>
                  </a:lnTo>
                  <a:lnTo>
                    <a:pt x="333823" y="559001"/>
                  </a:lnTo>
                  <a:lnTo>
                    <a:pt x="0" y="559001"/>
                  </a:lnTo>
                  <a:close/>
                  <a:moveTo>
                    <a:pt x="0" y="236200"/>
                  </a:moveTo>
                  <a:lnTo>
                    <a:pt x="333823" y="236200"/>
                  </a:lnTo>
                  <a:lnTo>
                    <a:pt x="333823" y="317327"/>
                  </a:lnTo>
                  <a:lnTo>
                    <a:pt x="0" y="317327"/>
                  </a:lnTo>
                  <a:close/>
                  <a:moveTo>
                    <a:pt x="0" y="0"/>
                  </a:moveTo>
                  <a:lnTo>
                    <a:pt x="333823" y="0"/>
                  </a:lnTo>
                  <a:lnTo>
                    <a:pt x="333823" y="81110"/>
                  </a:lnTo>
                  <a:lnTo>
                    <a:pt x="0" y="81110"/>
                  </a:lnTo>
                  <a:close/>
                </a:path>
              </a:pathLst>
            </a:custGeom>
            <a:solidFill>
              <a:srgbClr val="E6B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84F0D510-4137-9BE1-4C96-B48949C01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6887" y="7538137"/>
              <a:ext cx="333823" cy="317333"/>
            </a:xfrm>
            <a:custGeom>
              <a:avLst/>
              <a:gdLst>
                <a:gd name="connsiteX0" fmla="*/ 0 w 333823"/>
                <a:gd name="connsiteY0" fmla="*/ 236203 h 317333"/>
                <a:gd name="connsiteX1" fmla="*/ 333823 w 333823"/>
                <a:gd name="connsiteY1" fmla="*/ 236203 h 317333"/>
                <a:gd name="connsiteX2" fmla="*/ 333823 w 333823"/>
                <a:gd name="connsiteY2" fmla="*/ 317333 h 317333"/>
                <a:gd name="connsiteX3" fmla="*/ 0 w 333823"/>
                <a:gd name="connsiteY3" fmla="*/ 317333 h 317333"/>
                <a:gd name="connsiteX4" fmla="*/ 0 w 333823"/>
                <a:gd name="connsiteY4" fmla="*/ 0 h 317333"/>
                <a:gd name="connsiteX5" fmla="*/ 333823 w 333823"/>
                <a:gd name="connsiteY5" fmla="*/ 0 h 317333"/>
                <a:gd name="connsiteX6" fmla="*/ 333823 w 333823"/>
                <a:gd name="connsiteY6" fmla="*/ 81127 h 317333"/>
                <a:gd name="connsiteX7" fmla="*/ 0 w 333823"/>
                <a:gd name="connsiteY7" fmla="*/ 81127 h 31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823" h="317333">
                  <a:moveTo>
                    <a:pt x="0" y="236203"/>
                  </a:moveTo>
                  <a:lnTo>
                    <a:pt x="333823" y="236203"/>
                  </a:lnTo>
                  <a:lnTo>
                    <a:pt x="333823" y="317333"/>
                  </a:lnTo>
                  <a:lnTo>
                    <a:pt x="0" y="317333"/>
                  </a:lnTo>
                  <a:close/>
                  <a:moveTo>
                    <a:pt x="0" y="0"/>
                  </a:moveTo>
                  <a:lnTo>
                    <a:pt x="333823" y="0"/>
                  </a:lnTo>
                  <a:lnTo>
                    <a:pt x="333823" y="81127"/>
                  </a:lnTo>
                  <a:lnTo>
                    <a:pt x="0" y="81127"/>
                  </a:lnTo>
                  <a:close/>
                </a:path>
              </a:pathLst>
            </a:custGeom>
            <a:solidFill>
              <a:srgbClr val="FFC8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86" name="Freeform 404">
              <a:extLst>
                <a:ext uri="{FF2B5EF4-FFF2-40B4-BE49-F238E27FC236}">
                  <a16:creationId xmlns:a16="http://schemas.microsoft.com/office/drawing/2014/main" id="{720E985C-5122-7A7C-0CBC-AE0887819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60691" y="7378837"/>
              <a:ext cx="181272" cy="637193"/>
            </a:xfrm>
            <a:custGeom>
              <a:avLst/>
              <a:gdLst>
                <a:gd name="T0" fmla="*/ 143 w 144"/>
                <a:gd name="T1" fmla="*/ 510 h 511"/>
                <a:gd name="T2" fmla="*/ 0 w 144"/>
                <a:gd name="T3" fmla="*/ 510 h 511"/>
                <a:gd name="T4" fmla="*/ 0 w 144"/>
                <a:gd name="T5" fmla="*/ 0 h 511"/>
                <a:gd name="T6" fmla="*/ 143 w 144"/>
                <a:gd name="T7" fmla="*/ 0 h 511"/>
                <a:gd name="T8" fmla="*/ 143 w 144"/>
                <a:gd name="T9" fmla="*/ 51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511">
                  <a:moveTo>
                    <a:pt x="143" y="510"/>
                  </a:moveTo>
                  <a:lnTo>
                    <a:pt x="0" y="510"/>
                  </a:lnTo>
                  <a:lnTo>
                    <a:pt x="0" y="0"/>
                  </a:lnTo>
                  <a:lnTo>
                    <a:pt x="143" y="0"/>
                  </a:lnTo>
                  <a:lnTo>
                    <a:pt x="143" y="510"/>
                  </a:lnTo>
                </a:path>
              </a:pathLst>
            </a:custGeom>
            <a:solidFill>
              <a:srgbClr val="432158">
                <a:alpha val="3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87" name="Freeform 405">
              <a:extLst>
                <a:ext uri="{FF2B5EF4-FFF2-40B4-BE49-F238E27FC236}">
                  <a16:creationId xmlns:a16="http://schemas.microsoft.com/office/drawing/2014/main" id="{9C897880-FC91-94F8-7D60-D10C0C80C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88158" y="7466726"/>
              <a:ext cx="615221" cy="615221"/>
            </a:xfrm>
            <a:custGeom>
              <a:avLst/>
              <a:gdLst>
                <a:gd name="T0" fmla="*/ 387 w 493"/>
                <a:gd name="T1" fmla="*/ 106 h 493"/>
                <a:gd name="T2" fmla="*/ 387 w 493"/>
                <a:gd name="T3" fmla="*/ 106 h 493"/>
                <a:gd name="T4" fmla="*/ 414 w 493"/>
                <a:gd name="T5" fmla="*/ 414 h 493"/>
                <a:gd name="T6" fmla="*/ 414 w 493"/>
                <a:gd name="T7" fmla="*/ 414 h 493"/>
                <a:gd name="T8" fmla="*/ 106 w 493"/>
                <a:gd name="T9" fmla="*/ 386 h 493"/>
                <a:gd name="T10" fmla="*/ 106 w 493"/>
                <a:gd name="T11" fmla="*/ 386 h 493"/>
                <a:gd name="T12" fmla="*/ 78 w 493"/>
                <a:gd name="T13" fmla="*/ 77 h 493"/>
                <a:gd name="T14" fmla="*/ 78 w 493"/>
                <a:gd name="T15" fmla="*/ 77 h 493"/>
                <a:gd name="T16" fmla="*/ 387 w 493"/>
                <a:gd name="T17" fmla="*/ 106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3" h="493">
                  <a:moveTo>
                    <a:pt x="387" y="106"/>
                  </a:moveTo>
                  <a:lnTo>
                    <a:pt x="387" y="106"/>
                  </a:lnTo>
                  <a:cubicBezTo>
                    <a:pt x="480" y="198"/>
                    <a:pt x="492" y="337"/>
                    <a:pt x="414" y="414"/>
                  </a:cubicBezTo>
                  <a:lnTo>
                    <a:pt x="414" y="414"/>
                  </a:lnTo>
                  <a:cubicBezTo>
                    <a:pt x="337" y="492"/>
                    <a:pt x="198" y="479"/>
                    <a:pt x="106" y="386"/>
                  </a:cubicBezTo>
                  <a:lnTo>
                    <a:pt x="106" y="386"/>
                  </a:lnTo>
                  <a:cubicBezTo>
                    <a:pt x="13" y="293"/>
                    <a:pt x="0" y="155"/>
                    <a:pt x="78" y="77"/>
                  </a:cubicBezTo>
                  <a:lnTo>
                    <a:pt x="78" y="77"/>
                  </a:lnTo>
                  <a:cubicBezTo>
                    <a:pt x="155" y="0"/>
                    <a:pt x="294" y="13"/>
                    <a:pt x="387" y="106"/>
                  </a:cubicBezTo>
                </a:path>
              </a:pathLst>
            </a:custGeom>
            <a:solidFill>
              <a:srgbClr val="C59C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88" name="Freeform 406">
              <a:extLst>
                <a:ext uri="{FF2B5EF4-FFF2-40B4-BE49-F238E27FC236}">
                  <a16:creationId xmlns:a16="http://schemas.microsoft.com/office/drawing/2014/main" id="{9051588B-9AD0-D12F-E195-F49DCA9BB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1117" y="7439262"/>
              <a:ext cx="615221" cy="615221"/>
            </a:xfrm>
            <a:custGeom>
              <a:avLst/>
              <a:gdLst>
                <a:gd name="T0" fmla="*/ 386 w 492"/>
                <a:gd name="T1" fmla="*/ 105 h 493"/>
                <a:gd name="T2" fmla="*/ 386 w 492"/>
                <a:gd name="T3" fmla="*/ 105 h 493"/>
                <a:gd name="T4" fmla="*/ 414 w 492"/>
                <a:gd name="T5" fmla="*/ 414 h 493"/>
                <a:gd name="T6" fmla="*/ 414 w 492"/>
                <a:gd name="T7" fmla="*/ 414 h 493"/>
                <a:gd name="T8" fmla="*/ 105 w 492"/>
                <a:gd name="T9" fmla="*/ 386 h 493"/>
                <a:gd name="T10" fmla="*/ 105 w 492"/>
                <a:gd name="T11" fmla="*/ 386 h 493"/>
                <a:gd name="T12" fmla="*/ 77 w 492"/>
                <a:gd name="T13" fmla="*/ 78 h 493"/>
                <a:gd name="T14" fmla="*/ 77 w 492"/>
                <a:gd name="T15" fmla="*/ 78 h 493"/>
                <a:gd name="T16" fmla="*/ 386 w 492"/>
                <a:gd name="T17" fmla="*/ 105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2" h="493">
                  <a:moveTo>
                    <a:pt x="386" y="105"/>
                  </a:moveTo>
                  <a:lnTo>
                    <a:pt x="386" y="105"/>
                  </a:lnTo>
                  <a:cubicBezTo>
                    <a:pt x="479" y="198"/>
                    <a:pt x="491" y="336"/>
                    <a:pt x="414" y="414"/>
                  </a:cubicBezTo>
                  <a:lnTo>
                    <a:pt x="414" y="414"/>
                  </a:lnTo>
                  <a:cubicBezTo>
                    <a:pt x="337" y="492"/>
                    <a:pt x="198" y="479"/>
                    <a:pt x="105" y="386"/>
                  </a:cubicBezTo>
                  <a:lnTo>
                    <a:pt x="105" y="386"/>
                  </a:lnTo>
                  <a:cubicBezTo>
                    <a:pt x="13" y="293"/>
                    <a:pt x="0" y="155"/>
                    <a:pt x="77" y="78"/>
                  </a:cubicBezTo>
                  <a:lnTo>
                    <a:pt x="77" y="78"/>
                  </a:lnTo>
                  <a:cubicBezTo>
                    <a:pt x="155" y="0"/>
                    <a:pt x="293" y="12"/>
                    <a:pt x="386" y="105"/>
                  </a:cubicBezTo>
                </a:path>
              </a:pathLst>
            </a:custGeom>
            <a:solidFill>
              <a:srgbClr val="E6B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89" name="Freeform 407">
              <a:extLst>
                <a:ext uri="{FF2B5EF4-FFF2-40B4-BE49-F238E27FC236}">
                  <a16:creationId xmlns:a16="http://schemas.microsoft.com/office/drawing/2014/main" id="{15C786CB-538B-5684-39B6-30B95A4CA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6047" y="7499688"/>
              <a:ext cx="499866" cy="499869"/>
            </a:xfrm>
            <a:custGeom>
              <a:avLst/>
              <a:gdLst>
                <a:gd name="T0" fmla="*/ 314 w 401"/>
                <a:gd name="T1" fmla="*/ 86 h 401"/>
                <a:gd name="T2" fmla="*/ 314 w 401"/>
                <a:gd name="T3" fmla="*/ 86 h 401"/>
                <a:gd name="T4" fmla="*/ 337 w 401"/>
                <a:gd name="T5" fmla="*/ 337 h 401"/>
                <a:gd name="T6" fmla="*/ 337 w 401"/>
                <a:gd name="T7" fmla="*/ 337 h 401"/>
                <a:gd name="T8" fmla="*/ 85 w 401"/>
                <a:gd name="T9" fmla="*/ 314 h 401"/>
                <a:gd name="T10" fmla="*/ 85 w 401"/>
                <a:gd name="T11" fmla="*/ 314 h 401"/>
                <a:gd name="T12" fmla="*/ 63 w 401"/>
                <a:gd name="T13" fmla="*/ 63 h 401"/>
                <a:gd name="T14" fmla="*/ 63 w 401"/>
                <a:gd name="T15" fmla="*/ 63 h 401"/>
                <a:gd name="T16" fmla="*/ 314 w 401"/>
                <a:gd name="T17" fmla="*/ 86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401">
                  <a:moveTo>
                    <a:pt x="314" y="86"/>
                  </a:moveTo>
                  <a:lnTo>
                    <a:pt x="314" y="86"/>
                  </a:lnTo>
                  <a:cubicBezTo>
                    <a:pt x="390" y="161"/>
                    <a:pt x="400" y="274"/>
                    <a:pt x="337" y="337"/>
                  </a:cubicBezTo>
                  <a:lnTo>
                    <a:pt x="337" y="337"/>
                  </a:lnTo>
                  <a:cubicBezTo>
                    <a:pt x="274" y="400"/>
                    <a:pt x="161" y="390"/>
                    <a:pt x="85" y="314"/>
                  </a:cubicBezTo>
                  <a:lnTo>
                    <a:pt x="85" y="314"/>
                  </a:lnTo>
                  <a:cubicBezTo>
                    <a:pt x="10" y="238"/>
                    <a:pt x="0" y="126"/>
                    <a:pt x="63" y="63"/>
                  </a:cubicBezTo>
                  <a:lnTo>
                    <a:pt x="63" y="63"/>
                  </a:lnTo>
                  <a:cubicBezTo>
                    <a:pt x="126" y="0"/>
                    <a:pt x="239" y="10"/>
                    <a:pt x="314" y="86"/>
                  </a:cubicBezTo>
                </a:path>
              </a:pathLst>
            </a:custGeom>
            <a:solidFill>
              <a:srgbClr val="FFC8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  <p:sp>
          <p:nvSpPr>
            <p:cNvPr id="90" name="Freeform 408">
              <a:extLst>
                <a:ext uri="{FF2B5EF4-FFF2-40B4-BE49-F238E27FC236}">
                  <a16:creationId xmlns:a16="http://schemas.microsoft.com/office/drawing/2014/main" id="{240A7004-0253-BF2B-B7D0-5EA5071CA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18866" y="7587576"/>
              <a:ext cx="214227" cy="296624"/>
            </a:xfrm>
            <a:custGeom>
              <a:avLst/>
              <a:gdLst>
                <a:gd name="T0" fmla="*/ 124 w 170"/>
                <a:gd name="T1" fmla="*/ 188 h 236"/>
                <a:gd name="T2" fmla="*/ 141 w 170"/>
                <a:gd name="T3" fmla="*/ 167 h 236"/>
                <a:gd name="T4" fmla="*/ 139 w 170"/>
                <a:gd name="T5" fmla="*/ 139 h 236"/>
                <a:gd name="T6" fmla="*/ 124 w 170"/>
                <a:gd name="T7" fmla="*/ 122 h 236"/>
                <a:gd name="T8" fmla="*/ 124 w 170"/>
                <a:gd name="T9" fmla="*/ 188 h 236"/>
                <a:gd name="T10" fmla="*/ 44 w 170"/>
                <a:gd name="T11" fmla="*/ 36 h 236"/>
                <a:gd name="T12" fmla="*/ 28 w 170"/>
                <a:gd name="T13" fmla="*/ 55 h 236"/>
                <a:gd name="T14" fmla="*/ 28 w 170"/>
                <a:gd name="T15" fmla="*/ 79 h 236"/>
                <a:gd name="T16" fmla="*/ 43 w 170"/>
                <a:gd name="T17" fmla="*/ 95 h 236"/>
                <a:gd name="T18" fmla="*/ 44 w 170"/>
                <a:gd name="T19" fmla="*/ 36 h 236"/>
                <a:gd name="T20" fmla="*/ 118 w 170"/>
                <a:gd name="T21" fmla="*/ 212 h 236"/>
                <a:gd name="T22" fmla="*/ 87 w 170"/>
                <a:gd name="T23" fmla="*/ 216 h 236"/>
                <a:gd name="T24" fmla="*/ 61 w 170"/>
                <a:gd name="T25" fmla="*/ 207 h 236"/>
                <a:gd name="T26" fmla="*/ 39 w 170"/>
                <a:gd name="T27" fmla="*/ 180 h 236"/>
                <a:gd name="T28" fmla="*/ 61 w 170"/>
                <a:gd name="T29" fmla="*/ 166 h 236"/>
                <a:gd name="T30" fmla="*/ 81 w 170"/>
                <a:gd name="T31" fmla="*/ 189 h 236"/>
                <a:gd name="T32" fmla="*/ 80 w 170"/>
                <a:gd name="T33" fmla="*/ 120 h 236"/>
                <a:gd name="T34" fmla="*/ 46 w 170"/>
                <a:gd name="T35" fmla="*/ 122 h 236"/>
                <a:gd name="T36" fmla="*/ 22 w 170"/>
                <a:gd name="T37" fmla="*/ 112 h 236"/>
                <a:gd name="T38" fmla="*/ 6 w 170"/>
                <a:gd name="T39" fmla="*/ 90 h 236"/>
                <a:gd name="T40" fmla="*/ 7 w 170"/>
                <a:gd name="T41" fmla="*/ 43 h 236"/>
                <a:gd name="T42" fmla="*/ 36 w 170"/>
                <a:gd name="T43" fmla="*/ 16 h 236"/>
                <a:gd name="T44" fmla="*/ 45 w 170"/>
                <a:gd name="T45" fmla="*/ 0 h 236"/>
                <a:gd name="T46" fmla="*/ 49 w 170"/>
                <a:gd name="T47" fmla="*/ 11 h 236"/>
                <a:gd name="T48" fmla="*/ 86 w 170"/>
                <a:gd name="T49" fmla="*/ 10 h 236"/>
                <a:gd name="T50" fmla="*/ 96 w 170"/>
                <a:gd name="T51" fmla="*/ 49 h 236"/>
                <a:gd name="T52" fmla="*/ 79 w 170"/>
                <a:gd name="T53" fmla="*/ 32 h 236"/>
                <a:gd name="T54" fmla="*/ 58 w 170"/>
                <a:gd name="T55" fmla="*/ 30 h 236"/>
                <a:gd name="T56" fmla="*/ 85 w 170"/>
                <a:gd name="T57" fmla="*/ 96 h 236"/>
                <a:gd name="T58" fmla="*/ 111 w 170"/>
                <a:gd name="T59" fmla="*/ 93 h 236"/>
                <a:gd name="T60" fmla="*/ 133 w 170"/>
                <a:gd name="T61" fmla="*/ 97 h 236"/>
                <a:gd name="T62" fmla="*/ 150 w 170"/>
                <a:gd name="T63" fmla="*/ 109 h 236"/>
                <a:gd name="T64" fmla="*/ 162 w 170"/>
                <a:gd name="T65" fmla="*/ 127 h 236"/>
                <a:gd name="T66" fmla="*/ 163 w 170"/>
                <a:gd name="T67" fmla="*/ 173 h 236"/>
                <a:gd name="T68" fmla="*/ 142 w 170"/>
                <a:gd name="T69" fmla="*/ 23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0" h="236">
                  <a:moveTo>
                    <a:pt x="124" y="188"/>
                  </a:moveTo>
                  <a:lnTo>
                    <a:pt x="124" y="188"/>
                  </a:lnTo>
                  <a:cubicBezTo>
                    <a:pt x="132" y="183"/>
                    <a:pt x="138" y="176"/>
                    <a:pt x="141" y="167"/>
                  </a:cubicBezTo>
                  <a:lnTo>
                    <a:pt x="141" y="167"/>
                  </a:lnTo>
                  <a:cubicBezTo>
                    <a:pt x="144" y="158"/>
                    <a:pt x="143" y="149"/>
                    <a:pt x="139" y="139"/>
                  </a:cubicBezTo>
                  <a:lnTo>
                    <a:pt x="139" y="139"/>
                  </a:lnTo>
                  <a:cubicBezTo>
                    <a:pt x="135" y="130"/>
                    <a:pt x="131" y="125"/>
                    <a:pt x="124" y="122"/>
                  </a:cubicBezTo>
                  <a:lnTo>
                    <a:pt x="124" y="122"/>
                  </a:lnTo>
                  <a:cubicBezTo>
                    <a:pt x="118" y="118"/>
                    <a:pt x="109" y="117"/>
                    <a:pt x="94" y="118"/>
                  </a:cubicBezTo>
                  <a:lnTo>
                    <a:pt x="124" y="188"/>
                  </a:lnTo>
                  <a:close/>
                  <a:moveTo>
                    <a:pt x="44" y="36"/>
                  </a:moveTo>
                  <a:lnTo>
                    <a:pt x="44" y="36"/>
                  </a:lnTo>
                  <a:cubicBezTo>
                    <a:pt x="36" y="41"/>
                    <a:pt x="30" y="47"/>
                    <a:pt x="28" y="55"/>
                  </a:cubicBezTo>
                  <a:lnTo>
                    <a:pt x="28" y="55"/>
                  </a:lnTo>
                  <a:cubicBezTo>
                    <a:pt x="25" y="63"/>
                    <a:pt x="25" y="71"/>
                    <a:pt x="28" y="79"/>
                  </a:cubicBezTo>
                  <a:lnTo>
                    <a:pt x="28" y="79"/>
                  </a:lnTo>
                  <a:cubicBezTo>
                    <a:pt x="31" y="87"/>
                    <a:pt x="36" y="92"/>
                    <a:pt x="43" y="95"/>
                  </a:cubicBezTo>
                  <a:lnTo>
                    <a:pt x="43" y="95"/>
                  </a:lnTo>
                  <a:cubicBezTo>
                    <a:pt x="50" y="99"/>
                    <a:pt x="59" y="100"/>
                    <a:pt x="70" y="99"/>
                  </a:cubicBezTo>
                  <a:lnTo>
                    <a:pt x="44" y="36"/>
                  </a:lnTo>
                  <a:close/>
                  <a:moveTo>
                    <a:pt x="128" y="235"/>
                  </a:moveTo>
                  <a:lnTo>
                    <a:pt x="118" y="212"/>
                  </a:lnTo>
                  <a:lnTo>
                    <a:pt x="118" y="212"/>
                  </a:lnTo>
                  <a:cubicBezTo>
                    <a:pt x="106" y="216"/>
                    <a:pt x="96" y="217"/>
                    <a:pt x="87" y="216"/>
                  </a:cubicBezTo>
                  <a:lnTo>
                    <a:pt x="87" y="216"/>
                  </a:lnTo>
                  <a:cubicBezTo>
                    <a:pt x="79" y="216"/>
                    <a:pt x="70" y="213"/>
                    <a:pt x="61" y="207"/>
                  </a:cubicBezTo>
                  <a:lnTo>
                    <a:pt x="61" y="207"/>
                  </a:lnTo>
                  <a:cubicBezTo>
                    <a:pt x="53" y="201"/>
                    <a:pt x="46" y="192"/>
                    <a:pt x="39" y="180"/>
                  </a:cubicBezTo>
                  <a:lnTo>
                    <a:pt x="61" y="166"/>
                  </a:lnTo>
                  <a:lnTo>
                    <a:pt x="61" y="166"/>
                  </a:lnTo>
                  <a:cubicBezTo>
                    <a:pt x="68" y="178"/>
                    <a:pt x="74" y="185"/>
                    <a:pt x="81" y="189"/>
                  </a:cubicBezTo>
                  <a:lnTo>
                    <a:pt x="81" y="189"/>
                  </a:lnTo>
                  <a:cubicBezTo>
                    <a:pt x="91" y="195"/>
                    <a:pt x="100" y="196"/>
                    <a:pt x="110" y="193"/>
                  </a:cubicBezTo>
                  <a:lnTo>
                    <a:pt x="80" y="120"/>
                  </a:lnTo>
                  <a:lnTo>
                    <a:pt x="80" y="120"/>
                  </a:lnTo>
                  <a:cubicBezTo>
                    <a:pt x="69" y="123"/>
                    <a:pt x="58" y="123"/>
                    <a:pt x="46" y="122"/>
                  </a:cubicBezTo>
                  <a:lnTo>
                    <a:pt x="46" y="122"/>
                  </a:lnTo>
                  <a:cubicBezTo>
                    <a:pt x="37" y="121"/>
                    <a:pt x="30" y="117"/>
                    <a:pt x="22" y="112"/>
                  </a:cubicBezTo>
                  <a:lnTo>
                    <a:pt x="22" y="112"/>
                  </a:lnTo>
                  <a:cubicBezTo>
                    <a:pt x="16" y="106"/>
                    <a:pt x="10" y="99"/>
                    <a:pt x="6" y="90"/>
                  </a:cubicBezTo>
                  <a:lnTo>
                    <a:pt x="6" y="90"/>
                  </a:lnTo>
                  <a:cubicBezTo>
                    <a:pt x="0" y="74"/>
                    <a:pt x="0" y="58"/>
                    <a:pt x="7" y="43"/>
                  </a:cubicBezTo>
                  <a:lnTo>
                    <a:pt x="7" y="43"/>
                  </a:lnTo>
                  <a:cubicBezTo>
                    <a:pt x="12" y="34"/>
                    <a:pt x="22" y="24"/>
                    <a:pt x="36" y="16"/>
                  </a:cubicBezTo>
                  <a:lnTo>
                    <a:pt x="31" y="6"/>
                  </a:lnTo>
                  <a:lnTo>
                    <a:pt x="45" y="0"/>
                  </a:lnTo>
                  <a:lnTo>
                    <a:pt x="49" y="11"/>
                  </a:lnTo>
                  <a:lnTo>
                    <a:pt x="49" y="11"/>
                  </a:lnTo>
                  <a:cubicBezTo>
                    <a:pt x="63" y="7"/>
                    <a:pt x="75" y="6"/>
                    <a:pt x="86" y="10"/>
                  </a:cubicBezTo>
                  <a:lnTo>
                    <a:pt x="86" y="10"/>
                  </a:lnTo>
                  <a:cubicBezTo>
                    <a:pt x="99" y="13"/>
                    <a:pt x="110" y="23"/>
                    <a:pt x="118" y="36"/>
                  </a:cubicBezTo>
                  <a:lnTo>
                    <a:pt x="96" y="49"/>
                  </a:lnTo>
                  <a:lnTo>
                    <a:pt x="96" y="49"/>
                  </a:lnTo>
                  <a:cubicBezTo>
                    <a:pt x="91" y="41"/>
                    <a:pt x="85" y="35"/>
                    <a:pt x="79" y="32"/>
                  </a:cubicBezTo>
                  <a:lnTo>
                    <a:pt x="79" y="32"/>
                  </a:lnTo>
                  <a:cubicBezTo>
                    <a:pt x="73" y="29"/>
                    <a:pt x="66" y="29"/>
                    <a:pt x="58" y="30"/>
                  </a:cubicBezTo>
                  <a:lnTo>
                    <a:pt x="85" y="96"/>
                  </a:lnTo>
                  <a:lnTo>
                    <a:pt x="85" y="96"/>
                  </a:lnTo>
                  <a:cubicBezTo>
                    <a:pt x="98" y="94"/>
                    <a:pt x="106" y="93"/>
                    <a:pt x="111" y="93"/>
                  </a:cubicBezTo>
                  <a:lnTo>
                    <a:pt x="111" y="93"/>
                  </a:lnTo>
                  <a:cubicBezTo>
                    <a:pt x="119" y="93"/>
                    <a:pt x="126" y="95"/>
                    <a:pt x="133" y="97"/>
                  </a:cubicBezTo>
                  <a:lnTo>
                    <a:pt x="133" y="97"/>
                  </a:lnTo>
                  <a:cubicBezTo>
                    <a:pt x="139" y="99"/>
                    <a:pt x="144" y="104"/>
                    <a:pt x="150" y="109"/>
                  </a:cubicBezTo>
                  <a:lnTo>
                    <a:pt x="150" y="109"/>
                  </a:lnTo>
                  <a:cubicBezTo>
                    <a:pt x="155" y="114"/>
                    <a:pt x="159" y="120"/>
                    <a:pt x="162" y="127"/>
                  </a:cubicBezTo>
                  <a:lnTo>
                    <a:pt x="162" y="127"/>
                  </a:lnTo>
                  <a:cubicBezTo>
                    <a:pt x="168" y="143"/>
                    <a:pt x="169" y="158"/>
                    <a:pt x="163" y="173"/>
                  </a:cubicBezTo>
                  <a:lnTo>
                    <a:pt x="163" y="173"/>
                  </a:lnTo>
                  <a:cubicBezTo>
                    <a:pt x="158" y="188"/>
                    <a:pt x="147" y="199"/>
                    <a:pt x="132" y="207"/>
                  </a:cubicBezTo>
                  <a:lnTo>
                    <a:pt x="142" y="230"/>
                  </a:lnTo>
                  <a:lnTo>
                    <a:pt x="128" y="235"/>
                  </a:lnTo>
                  <a:close/>
                </a:path>
              </a:pathLst>
            </a:custGeom>
            <a:solidFill>
              <a:srgbClr val="C59C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599">
                <a:latin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6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04557-F104-064B-BCBC-94A9AB275D56}"/>
              </a:ext>
            </a:extLst>
          </p:cNvPr>
          <p:cNvSpPr txBox="1"/>
          <p:nvPr/>
        </p:nvSpPr>
        <p:spPr>
          <a:xfrm>
            <a:off x="-104487" y="2845872"/>
            <a:ext cx="3562205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4000" b="1" spc="-145">
                <a:solidFill>
                  <a:srgbClr val="111340"/>
                </a:solidFill>
                <a:latin typeface="Poppins" pitchFamily="2" charset="77"/>
                <a:cs typeface="Poppins" pitchFamily="2" charset="77"/>
              </a:rPr>
              <a:t>Assessment Matrix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FF2CD8-1CD0-91AB-4FFF-9A3BF0E50E8F}"/>
              </a:ext>
            </a:extLst>
          </p:cNvPr>
          <p:cNvGrpSpPr/>
          <p:nvPr/>
        </p:nvGrpSpPr>
        <p:grpSpPr>
          <a:xfrm>
            <a:off x="1546547" y="1093278"/>
            <a:ext cx="2651984" cy="4671443"/>
            <a:chOff x="2753393" y="1497863"/>
            <a:chExt cx="2219450" cy="3831399"/>
          </a:xfrm>
        </p:grpSpPr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2F209496-8480-374B-9F1E-7E846AC9DAC7}"/>
                </a:ext>
              </a:extLst>
            </p:cNvPr>
            <p:cNvSpPr/>
            <p:nvPr/>
          </p:nvSpPr>
          <p:spPr>
            <a:xfrm>
              <a:off x="2753393" y="1497863"/>
              <a:ext cx="1291319" cy="749978"/>
            </a:xfrm>
            <a:custGeom>
              <a:avLst/>
              <a:gdLst>
                <a:gd name="connsiteX0" fmla="*/ 0 w 1577898"/>
                <a:gd name="connsiteY0" fmla="*/ 0 h 1072059"/>
                <a:gd name="connsiteX1" fmla="*/ 252324 w 1577898"/>
                <a:gd name="connsiteY1" fmla="*/ 12741 h 1072059"/>
                <a:gd name="connsiteX2" fmla="*/ 1435000 w 1577898"/>
                <a:gd name="connsiteY2" fmla="*/ 421361 h 1072059"/>
                <a:gd name="connsiteX3" fmla="*/ 1577898 w 1577898"/>
                <a:gd name="connsiteY3" fmla="*/ 521047 h 1072059"/>
                <a:gd name="connsiteX4" fmla="*/ 1176676 w 1577898"/>
                <a:gd name="connsiteY4" fmla="*/ 1072059 h 1072059"/>
                <a:gd name="connsiteX5" fmla="*/ 1070819 w 1577898"/>
                <a:gd name="connsiteY5" fmla="*/ 998213 h 1072059"/>
                <a:gd name="connsiteX6" fmla="*/ 182582 w 1577898"/>
                <a:gd name="connsiteY6" fmla="*/ 691323 h 1072059"/>
                <a:gd name="connsiteX7" fmla="*/ 0 w 1577898"/>
                <a:gd name="connsiteY7" fmla="*/ 682104 h 1072059"/>
                <a:gd name="connsiteX8" fmla="*/ 0 w 1577898"/>
                <a:gd name="connsiteY8" fmla="*/ 0 h 107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7898" h="1072059">
                  <a:moveTo>
                    <a:pt x="0" y="0"/>
                  </a:moveTo>
                  <a:lnTo>
                    <a:pt x="252324" y="12741"/>
                  </a:lnTo>
                  <a:cubicBezTo>
                    <a:pt x="684063" y="56587"/>
                    <a:pt x="1086169" y="200674"/>
                    <a:pt x="1435000" y="421361"/>
                  </a:cubicBezTo>
                  <a:lnTo>
                    <a:pt x="1577898" y="521047"/>
                  </a:lnTo>
                  <a:lnTo>
                    <a:pt x="1176676" y="1072059"/>
                  </a:lnTo>
                  <a:lnTo>
                    <a:pt x="1070819" y="998213"/>
                  </a:lnTo>
                  <a:cubicBezTo>
                    <a:pt x="808833" y="832468"/>
                    <a:pt x="506836" y="724253"/>
                    <a:pt x="182582" y="691323"/>
                  </a:cubicBezTo>
                  <a:lnTo>
                    <a:pt x="0" y="68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tx1"/>
                </a:solidFill>
                <a:latin typeface="Poppins" pitchFamily="2" charset="77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5F54A87F-8CAD-ED44-A003-CF4FCB534E98}"/>
                </a:ext>
              </a:extLst>
            </p:cNvPr>
            <p:cNvSpPr/>
            <p:nvPr/>
          </p:nvSpPr>
          <p:spPr>
            <a:xfrm>
              <a:off x="3747054" y="1880673"/>
              <a:ext cx="1114063" cy="1086951"/>
            </a:xfrm>
            <a:custGeom>
              <a:avLst/>
              <a:gdLst>
                <a:gd name="connsiteX0" fmla="*/ 401222 w 1361304"/>
                <a:gd name="connsiteY0" fmla="*/ 0 h 1553748"/>
                <a:gd name="connsiteX1" fmla="*/ 423535 w 1361304"/>
                <a:gd name="connsiteY1" fmla="*/ 15566 h 1553748"/>
                <a:gd name="connsiteX2" fmla="*/ 1307782 w 1361304"/>
                <a:gd name="connsiteY2" fmla="*/ 1186578 h 1553748"/>
                <a:gd name="connsiteX3" fmla="*/ 1361304 w 1361304"/>
                <a:gd name="connsiteY3" fmla="*/ 1343203 h 1553748"/>
                <a:gd name="connsiteX4" fmla="*/ 712992 w 1361304"/>
                <a:gd name="connsiteY4" fmla="*/ 1553748 h 1553748"/>
                <a:gd name="connsiteX5" fmla="*/ 672991 w 1361304"/>
                <a:gd name="connsiteY5" fmla="*/ 1436687 h 1553748"/>
                <a:gd name="connsiteX6" fmla="*/ 8886 w 1361304"/>
                <a:gd name="connsiteY6" fmla="*/ 557211 h 1553748"/>
                <a:gd name="connsiteX7" fmla="*/ 0 w 1361304"/>
                <a:gd name="connsiteY7" fmla="*/ 551012 h 1553748"/>
                <a:gd name="connsiteX8" fmla="*/ 401222 w 1361304"/>
                <a:gd name="connsiteY8" fmla="*/ 0 h 155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1304" h="1553748">
                  <a:moveTo>
                    <a:pt x="401222" y="0"/>
                  </a:moveTo>
                  <a:lnTo>
                    <a:pt x="423535" y="15566"/>
                  </a:lnTo>
                  <a:cubicBezTo>
                    <a:pt x="815426" y="316025"/>
                    <a:pt x="1123792" y="719979"/>
                    <a:pt x="1307782" y="1186578"/>
                  </a:cubicBezTo>
                  <a:lnTo>
                    <a:pt x="1361304" y="1343203"/>
                  </a:lnTo>
                  <a:lnTo>
                    <a:pt x="712992" y="1553748"/>
                  </a:lnTo>
                  <a:lnTo>
                    <a:pt x="672991" y="1436687"/>
                  </a:lnTo>
                  <a:cubicBezTo>
                    <a:pt x="534807" y="1086253"/>
                    <a:pt x="303211" y="782867"/>
                    <a:pt x="8886" y="557211"/>
                  </a:cubicBezTo>
                  <a:lnTo>
                    <a:pt x="0" y="551012"/>
                  </a:lnTo>
                  <a:lnTo>
                    <a:pt x="401222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tx1"/>
                </a:solidFill>
                <a:latin typeface="Poppins" pitchFamily="2" charset="77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F84A542F-C338-4244-B1FD-A5D560D6107B}"/>
                </a:ext>
              </a:extLst>
            </p:cNvPr>
            <p:cNvSpPr/>
            <p:nvPr/>
          </p:nvSpPr>
          <p:spPr>
            <a:xfrm>
              <a:off x="4331353" y="2850599"/>
              <a:ext cx="641490" cy="1155262"/>
            </a:xfrm>
            <a:custGeom>
              <a:avLst/>
              <a:gdLst>
                <a:gd name="connsiteX0" fmla="*/ 662115 w 783853"/>
                <a:gd name="connsiteY0" fmla="*/ 0 h 1651396"/>
                <a:gd name="connsiteX1" fmla="*/ 675252 w 783853"/>
                <a:gd name="connsiteY1" fmla="*/ 38442 h 1651396"/>
                <a:gd name="connsiteX2" fmla="*/ 783853 w 783853"/>
                <a:gd name="connsiteY2" fmla="*/ 804731 h 1651396"/>
                <a:gd name="connsiteX3" fmla="*/ 675252 w 783853"/>
                <a:gd name="connsiteY3" fmla="*/ 1571020 h 1651396"/>
                <a:gd name="connsiteX4" fmla="*/ 647786 w 783853"/>
                <a:gd name="connsiteY4" fmla="*/ 1651396 h 1651396"/>
                <a:gd name="connsiteX5" fmla="*/ 0 w 783853"/>
                <a:gd name="connsiteY5" fmla="*/ 1439311 h 1651396"/>
                <a:gd name="connsiteX6" fmla="*/ 20184 w 783853"/>
                <a:gd name="connsiteY6" fmla="*/ 1380245 h 1651396"/>
                <a:gd name="connsiteX7" fmla="*/ 101748 w 783853"/>
                <a:gd name="connsiteY7" fmla="*/ 804731 h 1651396"/>
                <a:gd name="connsiteX8" fmla="*/ 20184 w 783853"/>
                <a:gd name="connsiteY8" fmla="*/ 229217 h 1651396"/>
                <a:gd name="connsiteX9" fmla="*/ 13803 w 783853"/>
                <a:gd name="connsiteY9" fmla="*/ 210545 h 1651396"/>
                <a:gd name="connsiteX10" fmla="*/ 662115 w 783853"/>
                <a:gd name="connsiteY10" fmla="*/ 0 h 165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3853" h="1651396">
                  <a:moveTo>
                    <a:pt x="662115" y="0"/>
                  </a:moveTo>
                  <a:lnTo>
                    <a:pt x="675252" y="38442"/>
                  </a:lnTo>
                  <a:cubicBezTo>
                    <a:pt x="745950" y="281615"/>
                    <a:pt x="783853" y="538747"/>
                    <a:pt x="783853" y="804731"/>
                  </a:cubicBezTo>
                  <a:cubicBezTo>
                    <a:pt x="783853" y="1070716"/>
                    <a:pt x="745950" y="1327848"/>
                    <a:pt x="675252" y="1571020"/>
                  </a:cubicBezTo>
                  <a:lnTo>
                    <a:pt x="647786" y="1651396"/>
                  </a:lnTo>
                  <a:lnTo>
                    <a:pt x="0" y="1439311"/>
                  </a:lnTo>
                  <a:lnTo>
                    <a:pt x="20184" y="1380245"/>
                  </a:lnTo>
                  <a:cubicBezTo>
                    <a:pt x="73282" y="1197613"/>
                    <a:pt x="101748" y="1004496"/>
                    <a:pt x="101748" y="804731"/>
                  </a:cubicBezTo>
                  <a:cubicBezTo>
                    <a:pt x="101748" y="604966"/>
                    <a:pt x="73282" y="411850"/>
                    <a:pt x="20184" y="229217"/>
                  </a:cubicBezTo>
                  <a:lnTo>
                    <a:pt x="13803" y="210545"/>
                  </a:lnTo>
                  <a:lnTo>
                    <a:pt x="662115" y="0"/>
                  </a:lnTo>
                  <a:close/>
                </a:path>
              </a:pathLst>
            </a:cu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tx1"/>
                </a:solidFill>
                <a:latin typeface="Poppins" pitchFamily="2" charset="77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F6131BDE-1B01-F344-8087-4C431224E25F}"/>
                </a:ext>
              </a:extLst>
            </p:cNvPr>
            <p:cNvSpPr/>
            <p:nvPr/>
          </p:nvSpPr>
          <p:spPr>
            <a:xfrm>
              <a:off x="3730434" y="3887759"/>
              <a:ext cx="1118955" cy="1068790"/>
            </a:xfrm>
            <a:custGeom>
              <a:avLst/>
              <a:gdLst>
                <a:gd name="connsiteX0" fmla="*/ 719496 w 1367282"/>
                <a:gd name="connsiteY0" fmla="*/ 0 h 1527787"/>
                <a:gd name="connsiteX1" fmla="*/ 1367282 w 1367282"/>
                <a:gd name="connsiteY1" fmla="*/ 212085 h 1527787"/>
                <a:gd name="connsiteX2" fmla="*/ 1328089 w 1367282"/>
                <a:gd name="connsiteY2" fmla="*/ 326778 h 1527787"/>
                <a:gd name="connsiteX3" fmla="*/ 443842 w 1367282"/>
                <a:gd name="connsiteY3" fmla="*/ 1497790 h 1527787"/>
                <a:gd name="connsiteX4" fmla="*/ 400842 w 1367282"/>
                <a:gd name="connsiteY4" fmla="*/ 1527787 h 1527787"/>
                <a:gd name="connsiteX5" fmla="*/ 0 w 1367282"/>
                <a:gd name="connsiteY5" fmla="*/ 976509 h 1527787"/>
                <a:gd name="connsiteX6" fmla="*/ 29193 w 1367282"/>
                <a:gd name="connsiteY6" fmla="*/ 956144 h 1527787"/>
                <a:gd name="connsiteX7" fmla="*/ 693298 w 1367282"/>
                <a:gd name="connsiteY7" fmla="*/ 76668 h 1527787"/>
                <a:gd name="connsiteX8" fmla="*/ 719496 w 1367282"/>
                <a:gd name="connsiteY8" fmla="*/ 0 h 152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7282" h="1527787">
                  <a:moveTo>
                    <a:pt x="719496" y="0"/>
                  </a:moveTo>
                  <a:lnTo>
                    <a:pt x="1367282" y="212085"/>
                  </a:lnTo>
                  <a:lnTo>
                    <a:pt x="1328089" y="326778"/>
                  </a:lnTo>
                  <a:cubicBezTo>
                    <a:pt x="1144099" y="793377"/>
                    <a:pt x="835733" y="1197331"/>
                    <a:pt x="443842" y="1497790"/>
                  </a:cubicBezTo>
                  <a:lnTo>
                    <a:pt x="400842" y="1527787"/>
                  </a:lnTo>
                  <a:lnTo>
                    <a:pt x="0" y="976509"/>
                  </a:lnTo>
                  <a:lnTo>
                    <a:pt x="29193" y="956144"/>
                  </a:lnTo>
                  <a:cubicBezTo>
                    <a:pt x="323518" y="730488"/>
                    <a:pt x="555114" y="427103"/>
                    <a:pt x="693298" y="76668"/>
                  </a:cubicBezTo>
                  <a:lnTo>
                    <a:pt x="719496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tx1"/>
                </a:solidFill>
                <a:latin typeface="Poppins" pitchFamily="2" charset="77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E9D03D6A-DB49-7F48-80A4-90123AFEA577}"/>
                </a:ext>
              </a:extLst>
            </p:cNvPr>
            <p:cNvSpPr/>
            <p:nvPr/>
          </p:nvSpPr>
          <p:spPr>
            <a:xfrm>
              <a:off x="2753394" y="4589194"/>
              <a:ext cx="1274390" cy="740068"/>
            </a:xfrm>
            <a:custGeom>
              <a:avLst/>
              <a:gdLst>
                <a:gd name="connsiteX0" fmla="*/ 1156370 w 1557211"/>
                <a:gd name="connsiteY0" fmla="*/ 0 h 1057894"/>
                <a:gd name="connsiteX1" fmla="*/ 1557211 w 1557211"/>
                <a:gd name="connsiteY1" fmla="*/ 551278 h 1057894"/>
                <a:gd name="connsiteX2" fmla="*/ 1434999 w 1557211"/>
                <a:gd name="connsiteY2" fmla="*/ 636533 h 1057894"/>
                <a:gd name="connsiteX3" fmla="*/ 252323 w 1557211"/>
                <a:gd name="connsiteY3" fmla="*/ 1045153 h 1057894"/>
                <a:gd name="connsiteX4" fmla="*/ 0 w 1557211"/>
                <a:gd name="connsiteY4" fmla="*/ 1057894 h 1057894"/>
                <a:gd name="connsiteX5" fmla="*/ 0 w 1557211"/>
                <a:gd name="connsiteY5" fmla="*/ 375790 h 1057894"/>
                <a:gd name="connsiteX6" fmla="*/ 182581 w 1557211"/>
                <a:gd name="connsiteY6" fmla="*/ 366570 h 1057894"/>
                <a:gd name="connsiteX7" fmla="*/ 1070818 w 1557211"/>
                <a:gd name="connsiteY7" fmla="*/ 59681 h 1057894"/>
                <a:gd name="connsiteX8" fmla="*/ 1156370 w 1557211"/>
                <a:gd name="connsiteY8" fmla="*/ 0 h 105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7211" h="1057894">
                  <a:moveTo>
                    <a:pt x="1156370" y="0"/>
                  </a:moveTo>
                  <a:lnTo>
                    <a:pt x="1557211" y="551278"/>
                  </a:lnTo>
                  <a:lnTo>
                    <a:pt x="1434999" y="636533"/>
                  </a:lnTo>
                  <a:cubicBezTo>
                    <a:pt x="1086168" y="857220"/>
                    <a:pt x="684062" y="1001307"/>
                    <a:pt x="252323" y="1045153"/>
                  </a:cubicBezTo>
                  <a:lnTo>
                    <a:pt x="0" y="1057894"/>
                  </a:lnTo>
                  <a:lnTo>
                    <a:pt x="0" y="375790"/>
                  </a:lnTo>
                  <a:lnTo>
                    <a:pt x="182581" y="366570"/>
                  </a:lnTo>
                  <a:cubicBezTo>
                    <a:pt x="506835" y="333640"/>
                    <a:pt x="808832" y="225425"/>
                    <a:pt x="1070818" y="59681"/>
                  </a:cubicBezTo>
                  <a:lnTo>
                    <a:pt x="1156370" y="0"/>
                  </a:ln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tx1"/>
                </a:solidFill>
                <a:latin typeface="Poppins" pitchFamily="2" charset="77"/>
              </a:endParaRPr>
            </a:p>
          </p:txBody>
        </p:sp>
      </p:grpSp>
      <p:sp>
        <p:nvSpPr>
          <p:cNvPr id="5" name="Freeform 161">
            <a:extLst>
              <a:ext uri="{FF2B5EF4-FFF2-40B4-BE49-F238E27FC236}">
                <a16:creationId xmlns:a16="http://schemas.microsoft.com/office/drawing/2014/main" id="{9EC6499B-2334-0DE2-E638-921DFD1CE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552" y="398295"/>
            <a:ext cx="3108960" cy="640080"/>
          </a:xfrm>
          <a:prstGeom prst="roundRect">
            <a:avLst>
              <a:gd name="adj" fmla="val 18064"/>
            </a:avLst>
          </a:prstGeom>
          <a:solidFill>
            <a:srgbClr val="0576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FBDE9-6B0A-E713-0649-E06E43F705C1}"/>
              </a:ext>
            </a:extLst>
          </p:cNvPr>
          <p:cNvSpPr txBox="1"/>
          <p:nvPr/>
        </p:nvSpPr>
        <p:spPr>
          <a:xfrm>
            <a:off x="2370550" y="400198"/>
            <a:ext cx="310896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800" b="1">
                <a:solidFill>
                  <a:schemeClr val="bg1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High-Risk Product Percentage</a:t>
            </a:r>
            <a:r>
              <a:rPr lang="en-US" sz="160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endParaRPr lang="en-US" sz="1700" b="1" spc="-15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D5AC8-D472-2A6E-8C83-9B1104CBD36D}"/>
              </a:ext>
            </a:extLst>
          </p:cNvPr>
          <p:cNvSpPr txBox="1"/>
          <p:nvPr/>
        </p:nvSpPr>
        <p:spPr>
          <a:xfrm>
            <a:off x="5833402" y="261707"/>
            <a:ext cx="440225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ctr">
              <a:lnSpc>
                <a:spcPct val="150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GB" sz="1600" b="1" kern="10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P</a:t>
            </a:r>
            <a:r>
              <a:rPr lang="en-GB" sz="1600" b="1" kern="10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roducts with a complaint rate &gt; 5% and the number of complaints &gt; 50</a:t>
            </a:r>
            <a:endParaRPr lang="en-US" sz="2000" kern="10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  <p:sp>
        <p:nvSpPr>
          <p:cNvPr id="17" name="Freeform 226">
            <a:extLst>
              <a:ext uri="{FF2B5EF4-FFF2-40B4-BE49-F238E27FC236}">
                <a16:creationId xmlns:a16="http://schemas.microsoft.com/office/drawing/2014/main" id="{DC5A1491-4939-041A-A709-6AE54A400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4274" y="1552445"/>
            <a:ext cx="3108960" cy="640080"/>
          </a:xfrm>
          <a:prstGeom prst="roundRect">
            <a:avLst>
              <a:gd name="adj" fmla="val 18064"/>
            </a:avLst>
          </a:prstGeom>
          <a:solidFill>
            <a:srgbClr val="FDBB0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0067E3-941A-E328-AFAD-C54B0F841A6F}"/>
              </a:ext>
            </a:extLst>
          </p:cNvPr>
          <p:cNvSpPr txBox="1"/>
          <p:nvPr/>
        </p:nvSpPr>
        <p:spPr>
          <a:xfrm>
            <a:off x="7517821" y="1289948"/>
            <a:ext cx="45661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Assess the proportion of complaints that were successfully resolved (</a:t>
            </a:r>
            <a:r>
              <a:rPr lang="en-GB" sz="1600" b="1" err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Complaint_Status</a:t>
            </a:r>
            <a:r>
              <a:rPr lang="en-GB" sz="1600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 = 'Closed')</a:t>
            </a:r>
            <a:r>
              <a:rPr lang="en-US" sz="1600">
                <a:effectLst/>
                <a:latin typeface="Poppins" pitchFamily="2" charset="77"/>
                <a:cs typeface="Poppins" pitchFamily="2" charset="77"/>
              </a:rPr>
              <a:t> </a:t>
            </a:r>
            <a:endParaRPr lang="en-US" sz="1600" spc="-1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D16BBA-66C0-38D3-FBA1-521F1C7911D6}"/>
              </a:ext>
            </a:extLst>
          </p:cNvPr>
          <p:cNvSpPr txBox="1"/>
          <p:nvPr/>
        </p:nvSpPr>
        <p:spPr>
          <a:xfrm>
            <a:off x="4010082" y="1587350"/>
            <a:ext cx="312315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800" b="1">
                <a:solidFill>
                  <a:schemeClr val="bg1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Resolution Efficiency Percentage</a:t>
            </a:r>
            <a:r>
              <a:rPr lang="en-US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endParaRPr lang="en-US" sz="1700" b="1" spc="-15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1" name="Freeform 291">
            <a:extLst>
              <a:ext uri="{FF2B5EF4-FFF2-40B4-BE49-F238E27FC236}">
                <a16:creationId xmlns:a16="http://schemas.microsoft.com/office/drawing/2014/main" id="{1D11AD01-AF00-55F7-F32D-C04093061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2072" y="3060936"/>
            <a:ext cx="3108960" cy="640080"/>
          </a:xfrm>
          <a:prstGeom prst="roundRect">
            <a:avLst>
              <a:gd name="adj" fmla="val 18748"/>
            </a:avLst>
          </a:prstGeom>
          <a:solidFill>
            <a:srgbClr val="FF524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B9E8AE-6A99-5694-83B2-68E96349683C}"/>
              </a:ext>
            </a:extLst>
          </p:cNvPr>
          <p:cNvSpPr txBox="1"/>
          <p:nvPr/>
        </p:nvSpPr>
        <p:spPr>
          <a:xfrm>
            <a:off x="4472072" y="3094259"/>
            <a:ext cx="310896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b="1">
                <a:solidFill>
                  <a:schemeClr val="bg1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Average Resolution Time</a:t>
            </a:r>
            <a:r>
              <a:rPr lang="en-US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endParaRPr lang="en-US" b="1" spc="-15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3" name="Freeform 356">
            <a:extLst>
              <a:ext uri="{FF2B5EF4-FFF2-40B4-BE49-F238E27FC236}">
                <a16:creationId xmlns:a16="http://schemas.microsoft.com/office/drawing/2014/main" id="{2149001E-B975-C1DA-7C47-06FC855DF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658" y="4648014"/>
            <a:ext cx="3108960" cy="640080"/>
          </a:xfrm>
          <a:prstGeom prst="roundRect">
            <a:avLst>
              <a:gd name="adj" fmla="val 18064"/>
            </a:avLst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09B6AF-DF31-35D8-0FC7-A50387691676}"/>
              </a:ext>
            </a:extLst>
          </p:cNvPr>
          <p:cNvSpPr txBox="1"/>
          <p:nvPr/>
        </p:nvSpPr>
        <p:spPr>
          <a:xfrm>
            <a:off x="4051018" y="4648014"/>
            <a:ext cx="310896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defRPr>
            </a:lvl1pPr>
          </a:lstStyle>
          <a:p>
            <a:r>
              <a:rPr lang="en-GB"/>
              <a:t>Investigation Efficiency Percentage</a:t>
            </a:r>
            <a:r>
              <a:rPr lang="en-US"/>
              <a:t> </a:t>
            </a:r>
          </a:p>
        </p:txBody>
      </p:sp>
      <p:sp>
        <p:nvSpPr>
          <p:cNvPr id="25" name="Freeform 421">
            <a:extLst>
              <a:ext uri="{FF2B5EF4-FFF2-40B4-BE49-F238E27FC236}">
                <a16:creationId xmlns:a16="http://schemas.microsoft.com/office/drawing/2014/main" id="{FFAED06F-4277-DB14-649D-913A55FD6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550" y="5834883"/>
            <a:ext cx="3108960" cy="640080"/>
          </a:xfrm>
          <a:prstGeom prst="roundRect">
            <a:avLst>
              <a:gd name="adj" fmla="val 18763"/>
            </a:avLst>
          </a:prstGeom>
          <a:solidFill>
            <a:srgbClr val="291E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B13C4-535B-4E8E-B101-D4B3291A9EBF}"/>
              </a:ext>
            </a:extLst>
          </p:cNvPr>
          <p:cNvSpPr txBox="1"/>
          <p:nvPr/>
        </p:nvSpPr>
        <p:spPr>
          <a:xfrm>
            <a:off x="2370550" y="5957555"/>
            <a:ext cx="31089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defRPr>
            </a:lvl1pPr>
          </a:lstStyle>
          <a:p>
            <a:r>
              <a:rPr lang="en-GB"/>
              <a:t>Top Complaint Brand</a:t>
            </a:r>
            <a:r>
              <a:rPr lang="en-US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98AA27-B935-9855-6ECA-8EA8458BA904}"/>
              </a:ext>
            </a:extLst>
          </p:cNvPr>
          <p:cNvSpPr txBox="1"/>
          <p:nvPr/>
        </p:nvSpPr>
        <p:spPr>
          <a:xfrm>
            <a:off x="7993471" y="2973409"/>
            <a:ext cx="3921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600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defRPr>
            </a:lvl1pPr>
          </a:lstStyle>
          <a:p>
            <a:r>
              <a:rPr lang="en-GB"/>
              <a:t>Assess the average time (in days) taken to close complaints</a:t>
            </a:r>
            <a:r>
              <a:rPr lang="en-US"/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838647-9B1C-0A7C-26FD-C8021E85ECEF}"/>
              </a:ext>
            </a:extLst>
          </p:cNvPr>
          <p:cNvSpPr txBox="1"/>
          <p:nvPr/>
        </p:nvSpPr>
        <p:spPr>
          <a:xfrm>
            <a:off x="7517821" y="4385450"/>
            <a:ext cx="46761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2pPr marR="0" lvl="1" algn="ctr">
              <a:lnSpc>
                <a:spcPct val="150000"/>
              </a:lnSpc>
              <a:spcAft>
                <a:spcPts val="800"/>
              </a:spcAft>
              <a:buSzPts val="1000"/>
              <a:tabLst>
                <a:tab pos="914400" algn="l"/>
              </a:tabLst>
              <a:defRPr sz="1600" b="1" kern="100">
                <a:latin typeface="Poppins" pitchFamily="2" charset="77"/>
                <a:ea typeface="Calibri" panose="020F0502020204030204" pitchFamily="34" charset="0"/>
                <a:cs typeface="Poppins" pitchFamily="2" charset="77"/>
              </a:defRPr>
            </a:lvl2pPr>
          </a:lstStyle>
          <a:p>
            <a:pPr algn="ctr">
              <a:lnSpc>
                <a:spcPct val="150000"/>
              </a:lnSpc>
            </a:pPr>
            <a:r>
              <a:rPr lang="en-GB" sz="1600" b="1">
                <a:latin typeface="Poppins" pitchFamily="2" charset="77"/>
                <a:cs typeface="Poppins" pitchFamily="2" charset="77"/>
              </a:rPr>
              <a:t>Assess the percentage of all investigations that have successfully closed (</a:t>
            </a:r>
            <a:r>
              <a:rPr lang="en-GB" sz="1600" b="1" err="1">
                <a:latin typeface="Poppins" pitchFamily="2" charset="77"/>
                <a:cs typeface="Poppins" pitchFamily="2" charset="77"/>
              </a:rPr>
              <a:t>Investigation_Status</a:t>
            </a:r>
            <a:r>
              <a:rPr lang="en-GB" sz="1600" b="1">
                <a:latin typeface="Poppins" pitchFamily="2" charset="77"/>
                <a:cs typeface="Poppins" pitchFamily="2" charset="77"/>
              </a:rPr>
              <a:t> = 'Complete') ?</a:t>
            </a:r>
            <a:r>
              <a:rPr lang="en-US" sz="1600" b="1">
                <a:latin typeface="Poppins" pitchFamily="2" charset="77"/>
                <a:cs typeface="Poppins" pitchFamily="2" charset="77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CB929D-0748-BBEB-2C60-4FB8BE9D4713}"/>
              </a:ext>
            </a:extLst>
          </p:cNvPr>
          <p:cNvSpPr txBox="1"/>
          <p:nvPr/>
        </p:nvSpPr>
        <p:spPr>
          <a:xfrm>
            <a:off x="5833401" y="5939479"/>
            <a:ext cx="62505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Highlight the active brands needing immediate focus</a:t>
            </a:r>
            <a:endParaRPr lang="en-US" sz="1100" spc="-1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0" name="Freeform 477">
            <a:extLst>
              <a:ext uri="{FF2B5EF4-FFF2-40B4-BE49-F238E27FC236}">
                <a16:creationId xmlns:a16="http://schemas.microsoft.com/office/drawing/2014/main" id="{9228E2D6-127B-81DD-DA4C-9622CB10A29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715414" y="545943"/>
            <a:ext cx="438895" cy="322278"/>
          </a:xfrm>
          <a:custGeom>
            <a:avLst/>
            <a:gdLst>
              <a:gd name="T0" fmla="*/ 200 w 401"/>
              <a:gd name="T1" fmla="*/ 0 h 347"/>
              <a:gd name="T2" fmla="*/ 0 w 401"/>
              <a:gd name="T3" fmla="*/ 346 h 347"/>
              <a:gd name="T4" fmla="*/ 400 w 401"/>
              <a:gd name="T5" fmla="*/ 346 h 347"/>
              <a:gd name="T6" fmla="*/ 200 w 401"/>
              <a:gd name="T7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1" h="347">
                <a:moveTo>
                  <a:pt x="200" y="0"/>
                </a:moveTo>
                <a:lnTo>
                  <a:pt x="0" y="346"/>
                </a:lnTo>
                <a:lnTo>
                  <a:pt x="400" y="346"/>
                </a:lnTo>
                <a:lnTo>
                  <a:pt x="200" y="0"/>
                </a:lnTo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>
              <a:latin typeface="Lato Light" panose="020F0502020204030203" pitchFamily="34" charset="0"/>
            </a:endParaRPr>
          </a:p>
        </p:txBody>
      </p:sp>
      <p:sp>
        <p:nvSpPr>
          <p:cNvPr id="31" name="Freeform 477">
            <a:extLst>
              <a:ext uri="{FF2B5EF4-FFF2-40B4-BE49-F238E27FC236}">
                <a16:creationId xmlns:a16="http://schemas.microsoft.com/office/drawing/2014/main" id="{7AE76929-7A4A-56C4-864F-A1EBC5E82FB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229908" y="1706708"/>
            <a:ext cx="438895" cy="322278"/>
          </a:xfrm>
          <a:custGeom>
            <a:avLst/>
            <a:gdLst>
              <a:gd name="T0" fmla="*/ 200 w 401"/>
              <a:gd name="T1" fmla="*/ 0 h 347"/>
              <a:gd name="T2" fmla="*/ 0 w 401"/>
              <a:gd name="T3" fmla="*/ 346 h 347"/>
              <a:gd name="T4" fmla="*/ 400 w 401"/>
              <a:gd name="T5" fmla="*/ 346 h 347"/>
              <a:gd name="T6" fmla="*/ 200 w 401"/>
              <a:gd name="T7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1" h="347">
                <a:moveTo>
                  <a:pt x="200" y="0"/>
                </a:moveTo>
                <a:lnTo>
                  <a:pt x="0" y="346"/>
                </a:lnTo>
                <a:lnTo>
                  <a:pt x="400" y="346"/>
                </a:lnTo>
                <a:lnTo>
                  <a:pt x="200" y="0"/>
                </a:lnTo>
              </a:path>
            </a:pathLst>
          </a:custGeom>
          <a:solidFill>
            <a:srgbClr val="FFC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>
              <a:latin typeface="Lato Light" panose="020F0502020204030203" pitchFamily="34" charset="0"/>
            </a:endParaRPr>
          </a:p>
        </p:txBody>
      </p:sp>
      <p:sp>
        <p:nvSpPr>
          <p:cNvPr id="32" name="Freeform 477">
            <a:extLst>
              <a:ext uri="{FF2B5EF4-FFF2-40B4-BE49-F238E27FC236}">
                <a16:creationId xmlns:a16="http://schemas.microsoft.com/office/drawing/2014/main" id="{DD581A1A-336D-6D55-AF20-6322DF0587C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696027" y="3212379"/>
            <a:ext cx="438895" cy="322278"/>
          </a:xfrm>
          <a:custGeom>
            <a:avLst/>
            <a:gdLst>
              <a:gd name="T0" fmla="*/ 200 w 401"/>
              <a:gd name="T1" fmla="*/ 0 h 347"/>
              <a:gd name="T2" fmla="*/ 0 w 401"/>
              <a:gd name="T3" fmla="*/ 346 h 347"/>
              <a:gd name="T4" fmla="*/ 400 w 401"/>
              <a:gd name="T5" fmla="*/ 346 h 347"/>
              <a:gd name="T6" fmla="*/ 200 w 401"/>
              <a:gd name="T7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1" h="347">
                <a:moveTo>
                  <a:pt x="200" y="0"/>
                </a:moveTo>
                <a:lnTo>
                  <a:pt x="0" y="346"/>
                </a:lnTo>
                <a:lnTo>
                  <a:pt x="400" y="346"/>
                </a:lnTo>
                <a:lnTo>
                  <a:pt x="200" y="0"/>
                </a:lnTo>
              </a:path>
            </a:pathLst>
          </a:custGeom>
          <a:solidFill>
            <a:srgbClr val="FF7E79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>
              <a:latin typeface="Lato Light" panose="020F0502020204030203" pitchFamily="34" charset="0"/>
            </a:endParaRPr>
          </a:p>
        </p:txBody>
      </p:sp>
      <p:sp>
        <p:nvSpPr>
          <p:cNvPr id="33" name="Freeform 477">
            <a:extLst>
              <a:ext uri="{FF2B5EF4-FFF2-40B4-BE49-F238E27FC236}">
                <a16:creationId xmlns:a16="http://schemas.microsoft.com/office/drawing/2014/main" id="{3D78E33C-58D2-D0A2-5622-1CBD6B828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200446" y="4806915"/>
            <a:ext cx="438895" cy="322278"/>
          </a:xfrm>
          <a:custGeom>
            <a:avLst/>
            <a:gdLst>
              <a:gd name="T0" fmla="*/ 200 w 401"/>
              <a:gd name="T1" fmla="*/ 0 h 347"/>
              <a:gd name="T2" fmla="*/ 0 w 401"/>
              <a:gd name="T3" fmla="*/ 346 h 347"/>
              <a:gd name="T4" fmla="*/ 400 w 401"/>
              <a:gd name="T5" fmla="*/ 346 h 347"/>
              <a:gd name="T6" fmla="*/ 200 w 401"/>
              <a:gd name="T7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1" h="347">
                <a:moveTo>
                  <a:pt x="200" y="0"/>
                </a:moveTo>
                <a:lnTo>
                  <a:pt x="0" y="346"/>
                </a:lnTo>
                <a:lnTo>
                  <a:pt x="400" y="346"/>
                </a:lnTo>
                <a:lnTo>
                  <a:pt x="200" y="0"/>
                </a:lnTo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>
              <a:latin typeface="Lato Light" panose="020F0502020204030203" pitchFamily="34" charset="0"/>
            </a:endParaRPr>
          </a:p>
        </p:txBody>
      </p:sp>
      <p:sp>
        <p:nvSpPr>
          <p:cNvPr id="34" name="Freeform 477">
            <a:extLst>
              <a:ext uri="{FF2B5EF4-FFF2-40B4-BE49-F238E27FC236}">
                <a16:creationId xmlns:a16="http://schemas.microsoft.com/office/drawing/2014/main" id="{29F878A4-07A6-1CEF-D1F1-F829BAF1A7F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613954" y="6015864"/>
            <a:ext cx="438895" cy="322278"/>
          </a:xfrm>
          <a:custGeom>
            <a:avLst/>
            <a:gdLst>
              <a:gd name="T0" fmla="*/ 200 w 401"/>
              <a:gd name="T1" fmla="*/ 0 h 347"/>
              <a:gd name="T2" fmla="*/ 0 w 401"/>
              <a:gd name="T3" fmla="*/ 346 h 347"/>
              <a:gd name="T4" fmla="*/ 400 w 401"/>
              <a:gd name="T5" fmla="*/ 346 h 347"/>
              <a:gd name="T6" fmla="*/ 200 w 401"/>
              <a:gd name="T7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1" h="347">
                <a:moveTo>
                  <a:pt x="200" y="0"/>
                </a:moveTo>
                <a:lnTo>
                  <a:pt x="0" y="346"/>
                </a:lnTo>
                <a:lnTo>
                  <a:pt x="400" y="346"/>
                </a:lnTo>
                <a:lnTo>
                  <a:pt x="200" y="0"/>
                </a:lnTo>
              </a:path>
            </a:pathLst>
          </a:custGeom>
          <a:solidFill>
            <a:srgbClr val="00206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27" grpId="0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BA3C2-468E-1261-9B8A-AC5F6F0F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967F944E-A7D5-2E7A-B6A8-692BEEE28DAE}"/>
              </a:ext>
            </a:extLst>
          </p:cNvPr>
          <p:cNvSpPr txBox="1"/>
          <p:nvPr/>
        </p:nvSpPr>
        <p:spPr>
          <a:xfrm>
            <a:off x="1170154" y="317656"/>
            <a:ext cx="147881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Logic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2D7506-9E9F-7593-1467-817733D06DA8}"/>
              </a:ext>
            </a:extLst>
          </p:cNvPr>
          <p:cNvSpPr txBox="1"/>
          <p:nvPr/>
        </p:nvSpPr>
        <p:spPr>
          <a:xfrm>
            <a:off x="1168587" y="2120902"/>
            <a:ext cx="1478816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Code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95EA99-B517-1DFC-E4AF-B56816E5BCF4}"/>
              </a:ext>
            </a:extLst>
          </p:cNvPr>
          <p:cNvCxnSpPr>
            <a:cxnSpLocks/>
          </p:cNvCxnSpPr>
          <p:nvPr/>
        </p:nvCxnSpPr>
        <p:spPr>
          <a:xfrm>
            <a:off x="6458897" y="158044"/>
            <a:ext cx="0" cy="649624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7C54900-E10C-98A6-712D-6B026BF3A47F}"/>
              </a:ext>
            </a:extLst>
          </p:cNvPr>
          <p:cNvGrpSpPr/>
          <p:nvPr/>
        </p:nvGrpSpPr>
        <p:grpSpPr>
          <a:xfrm>
            <a:off x="212144" y="322517"/>
            <a:ext cx="914400" cy="914400"/>
            <a:chOff x="3457578" y="2075261"/>
            <a:chExt cx="1337038" cy="1279584"/>
          </a:xfrm>
        </p:grpSpPr>
        <p:sp>
          <p:nvSpPr>
            <p:cNvPr id="78" name="Freeform 201">
              <a:extLst>
                <a:ext uri="{FF2B5EF4-FFF2-40B4-BE49-F238E27FC236}">
                  <a16:creationId xmlns:a16="http://schemas.microsoft.com/office/drawing/2014/main" id="{A9B5E91B-7F94-7C39-28F3-E49F4C94C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578" y="2075261"/>
              <a:ext cx="1337038" cy="1279584"/>
            </a:xfrm>
            <a:prstGeom prst="roundRect">
              <a:avLst>
                <a:gd name="adj" fmla="val 12957"/>
              </a:avLst>
            </a:prstGeom>
            <a:solidFill>
              <a:srgbClr val="FFC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4" name="Freeform 953">
              <a:extLst>
                <a:ext uri="{FF2B5EF4-FFF2-40B4-BE49-F238E27FC236}">
                  <a16:creationId xmlns:a16="http://schemas.microsoft.com/office/drawing/2014/main" id="{BB746CB0-F80E-C025-B487-1C0AAFCD47D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79517" y="2262374"/>
              <a:ext cx="795630" cy="864816"/>
            </a:xfrm>
            <a:custGeom>
              <a:avLst/>
              <a:gdLst>
                <a:gd name="T0" fmla="*/ 3568639 w 262269"/>
                <a:gd name="T1" fmla="*/ 4175549 h 283804"/>
                <a:gd name="T2" fmla="*/ 4565286 w 262269"/>
                <a:gd name="T3" fmla="*/ 4175549 h 283804"/>
                <a:gd name="T4" fmla="*/ 4066997 w 262269"/>
                <a:gd name="T5" fmla="*/ 3345592 h 283804"/>
                <a:gd name="T6" fmla="*/ 4066997 w 262269"/>
                <a:gd name="T7" fmla="*/ 5005413 h 283804"/>
                <a:gd name="T8" fmla="*/ 4066997 w 262269"/>
                <a:gd name="T9" fmla="*/ 3345592 h 283804"/>
                <a:gd name="T10" fmla="*/ 2728046 w 262269"/>
                <a:gd name="T11" fmla="*/ 4195985 h 283804"/>
                <a:gd name="T12" fmla="*/ 3546752 w 262269"/>
                <a:gd name="T13" fmla="*/ 5584225 h 283804"/>
                <a:gd name="T14" fmla="*/ 4063182 w 262269"/>
                <a:gd name="T15" fmla="*/ 9932289 h 283804"/>
                <a:gd name="T16" fmla="*/ 4277250 w 262269"/>
                <a:gd name="T17" fmla="*/ 9303631 h 283804"/>
                <a:gd name="T18" fmla="*/ 4478803 w 262269"/>
                <a:gd name="T19" fmla="*/ 8635707 h 283804"/>
                <a:gd name="T20" fmla="*/ 4289834 w 262269"/>
                <a:gd name="T21" fmla="*/ 7980891 h 283804"/>
                <a:gd name="T22" fmla="*/ 4289834 w 262269"/>
                <a:gd name="T23" fmla="*/ 7587963 h 283804"/>
                <a:gd name="T24" fmla="*/ 4289834 w 262269"/>
                <a:gd name="T25" fmla="*/ 7129618 h 283804"/>
                <a:gd name="T26" fmla="*/ 4629951 w 262269"/>
                <a:gd name="T27" fmla="*/ 5584225 h 283804"/>
                <a:gd name="T28" fmla="*/ 5448575 w 262269"/>
                <a:gd name="T29" fmla="*/ 4195985 h 283804"/>
                <a:gd name="T30" fmla="*/ 4088316 w 262269"/>
                <a:gd name="T31" fmla="*/ 2480391 h 283804"/>
                <a:gd name="T32" fmla="*/ 4932213 w 262269"/>
                <a:gd name="T33" fmla="*/ 5689021 h 283804"/>
                <a:gd name="T34" fmla="*/ 4881852 w 262269"/>
                <a:gd name="T35" fmla="*/ 6959374 h 283804"/>
                <a:gd name="T36" fmla="*/ 4617366 w 262269"/>
                <a:gd name="T37" fmla="*/ 7483233 h 283804"/>
                <a:gd name="T38" fmla="*/ 4806274 w 262269"/>
                <a:gd name="T39" fmla="*/ 7902291 h 283804"/>
                <a:gd name="T40" fmla="*/ 4617366 w 262269"/>
                <a:gd name="T41" fmla="*/ 8334494 h 283804"/>
                <a:gd name="T42" fmla="*/ 4844020 w 262269"/>
                <a:gd name="T43" fmla="*/ 8635707 h 283804"/>
                <a:gd name="T44" fmla="*/ 4491387 w 262269"/>
                <a:gd name="T45" fmla="*/ 9067859 h 283804"/>
                <a:gd name="T46" fmla="*/ 4831432 w 262269"/>
                <a:gd name="T47" fmla="*/ 9500086 h 283804"/>
                <a:gd name="T48" fmla="*/ 4163909 w 262269"/>
                <a:gd name="T49" fmla="*/ 10259675 h 283804"/>
                <a:gd name="T50" fmla="*/ 3949794 w 262269"/>
                <a:gd name="T51" fmla="*/ 10259675 h 283804"/>
                <a:gd name="T52" fmla="*/ 3244467 w 262269"/>
                <a:gd name="T53" fmla="*/ 9460788 h 283804"/>
                <a:gd name="T54" fmla="*/ 2438411 w 262269"/>
                <a:gd name="T55" fmla="*/ 4195985 h 283804"/>
                <a:gd name="T56" fmla="*/ 4088380 w 262269"/>
                <a:gd name="T57" fmla="*/ 1442000 h 283804"/>
                <a:gd name="T58" fmla="*/ 6748486 w 262269"/>
                <a:gd name="T59" fmla="*/ 4194607 h 283804"/>
                <a:gd name="T60" fmla="*/ 5857598 w 262269"/>
                <a:gd name="T61" fmla="*/ 6203613 h 283804"/>
                <a:gd name="T62" fmla="*/ 5744646 w 262269"/>
                <a:gd name="T63" fmla="*/ 5929663 h 283804"/>
                <a:gd name="T64" fmla="*/ 5744646 w 262269"/>
                <a:gd name="T65" fmla="*/ 2459661 h 283804"/>
                <a:gd name="T66" fmla="*/ 2419562 w 262269"/>
                <a:gd name="T67" fmla="*/ 2459661 h 283804"/>
                <a:gd name="T68" fmla="*/ 2419562 w 262269"/>
                <a:gd name="T69" fmla="*/ 5929663 h 283804"/>
                <a:gd name="T70" fmla="*/ 2206223 w 262269"/>
                <a:gd name="T71" fmla="*/ 6151428 h 283804"/>
                <a:gd name="T72" fmla="*/ 2206223 w 262269"/>
                <a:gd name="T73" fmla="*/ 2250892 h 283804"/>
                <a:gd name="T74" fmla="*/ 4066300 w 262269"/>
                <a:gd name="T75" fmla="*/ 0 h 283804"/>
                <a:gd name="T76" fmla="*/ 8960908 w 262269"/>
                <a:gd name="T77" fmla="*/ 5625981 h 283804"/>
                <a:gd name="T78" fmla="*/ 8873084 w 262269"/>
                <a:gd name="T79" fmla="*/ 6552747 h 283804"/>
                <a:gd name="T80" fmla="*/ 8132602 w 262269"/>
                <a:gd name="T81" fmla="*/ 8393271 h 283804"/>
                <a:gd name="T82" fmla="*/ 6212453 w 262269"/>
                <a:gd name="T83" fmla="*/ 9398358 h 283804"/>
                <a:gd name="T84" fmla="*/ 6061790 w 262269"/>
                <a:gd name="T85" fmla="*/ 10312070 h 283804"/>
                <a:gd name="T86" fmla="*/ 5911210 w 262269"/>
                <a:gd name="T87" fmla="*/ 9398358 h 283804"/>
                <a:gd name="T88" fmla="*/ 7831383 w 262269"/>
                <a:gd name="T89" fmla="*/ 8341017 h 283804"/>
                <a:gd name="T90" fmla="*/ 7906695 w 262269"/>
                <a:gd name="T91" fmla="*/ 6683297 h 283804"/>
                <a:gd name="T92" fmla="*/ 8847984 w 262269"/>
                <a:gd name="T93" fmla="*/ 6122004 h 283804"/>
                <a:gd name="T94" fmla="*/ 7843990 w 262269"/>
                <a:gd name="T95" fmla="*/ 4255366 h 283804"/>
                <a:gd name="T96" fmla="*/ 4066300 w 262269"/>
                <a:gd name="T97" fmla="*/ 313303 h 283804"/>
                <a:gd name="T98" fmla="*/ 803229 w 262269"/>
                <a:gd name="T99" fmla="*/ 6161132 h 283804"/>
                <a:gd name="T100" fmla="*/ 1192297 w 262269"/>
                <a:gd name="T101" fmla="*/ 6839936 h 283804"/>
                <a:gd name="T102" fmla="*/ 2120958 w 262269"/>
                <a:gd name="T103" fmla="*/ 10142404 h 283804"/>
                <a:gd name="T104" fmla="*/ 1819759 w 262269"/>
                <a:gd name="T105" fmla="*/ 10155464 h 283804"/>
                <a:gd name="T106" fmla="*/ 941245 w 262269"/>
                <a:gd name="T107" fmla="*/ 7009651 h 283804"/>
                <a:gd name="T108" fmla="*/ 539667 w 262269"/>
                <a:gd name="T109" fmla="*/ 6330841 h 283804"/>
                <a:gd name="T110" fmla="*/ 4066300 w 262269"/>
                <a:gd name="T111" fmla="*/ 0 h 2838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62269" h="283804">
                  <a:moveTo>
                    <a:pt x="116503" y="100640"/>
                  </a:moveTo>
                  <a:cubicBezTo>
                    <a:pt x="108651" y="100640"/>
                    <a:pt x="102227" y="107064"/>
                    <a:pt x="102227" y="114916"/>
                  </a:cubicBezTo>
                  <a:cubicBezTo>
                    <a:pt x="102227" y="123124"/>
                    <a:pt x="108651" y="129191"/>
                    <a:pt x="116503" y="129191"/>
                  </a:cubicBezTo>
                  <a:cubicBezTo>
                    <a:pt x="124354" y="129191"/>
                    <a:pt x="130778" y="123124"/>
                    <a:pt x="130778" y="114916"/>
                  </a:cubicBezTo>
                  <a:cubicBezTo>
                    <a:pt x="130778" y="107064"/>
                    <a:pt x="124354" y="100640"/>
                    <a:pt x="116503" y="100640"/>
                  </a:cubicBezTo>
                  <a:close/>
                  <a:moveTo>
                    <a:pt x="116503" y="92075"/>
                  </a:moveTo>
                  <a:cubicBezTo>
                    <a:pt x="129351" y="92075"/>
                    <a:pt x="139343" y="102425"/>
                    <a:pt x="139343" y="114916"/>
                  </a:cubicBezTo>
                  <a:cubicBezTo>
                    <a:pt x="139343" y="127407"/>
                    <a:pt x="129351" y="137756"/>
                    <a:pt x="116503" y="137756"/>
                  </a:cubicBezTo>
                  <a:cubicBezTo>
                    <a:pt x="104012" y="137756"/>
                    <a:pt x="93662" y="127407"/>
                    <a:pt x="93662" y="114916"/>
                  </a:cubicBezTo>
                  <a:cubicBezTo>
                    <a:pt x="93662" y="102425"/>
                    <a:pt x="104012" y="92075"/>
                    <a:pt x="116503" y="92075"/>
                  </a:cubicBezTo>
                  <a:close/>
                  <a:moveTo>
                    <a:pt x="117114" y="76913"/>
                  </a:moveTo>
                  <a:cubicBezTo>
                    <a:pt x="95828" y="76913"/>
                    <a:pt x="78148" y="94214"/>
                    <a:pt x="78148" y="115480"/>
                  </a:cubicBezTo>
                  <a:cubicBezTo>
                    <a:pt x="78148" y="130258"/>
                    <a:pt x="86446" y="143233"/>
                    <a:pt x="99435" y="150082"/>
                  </a:cubicBezTo>
                  <a:cubicBezTo>
                    <a:pt x="100879" y="150802"/>
                    <a:pt x="101600" y="152605"/>
                    <a:pt x="101600" y="153686"/>
                  </a:cubicBezTo>
                  <a:lnTo>
                    <a:pt x="101600" y="258572"/>
                  </a:lnTo>
                  <a:lnTo>
                    <a:pt x="116393" y="273350"/>
                  </a:lnTo>
                  <a:lnTo>
                    <a:pt x="127938" y="261456"/>
                  </a:lnTo>
                  <a:lnTo>
                    <a:pt x="122526" y="256049"/>
                  </a:lnTo>
                  <a:cubicBezTo>
                    <a:pt x="119279" y="252445"/>
                    <a:pt x="119279" y="247038"/>
                    <a:pt x="122526" y="243794"/>
                  </a:cubicBezTo>
                  <a:lnTo>
                    <a:pt x="128299" y="237667"/>
                  </a:lnTo>
                  <a:lnTo>
                    <a:pt x="122887" y="232261"/>
                  </a:lnTo>
                  <a:cubicBezTo>
                    <a:pt x="119640" y="228656"/>
                    <a:pt x="119640" y="223250"/>
                    <a:pt x="122887" y="219645"/>
                  </a:cubicBezTo>
                  <a:lnTo>
                    <a:pt x="128299" y="214239"/>
                  </a:lnTo>
                  <a:lnTo>
                    <a:pt x="122887" y="208832"/>
                  </a:lnTo>
                  <a:cubicBezTo>
                    <a:pt x="121083" y="207391"/>
                    <a:pt x="120362" y="204868"/>
                    <a:pt x="120362" y="202705"/>
                  </a:cubicBezTo>
                  <a:cubicBezTo>
                    <a:pt x="120362" y="200182"/>
                    <a:pt x="121083" y="198019"/>
                    <a:pt x="122887" y="196217"/>
                  </a:cubicBezTo>
                  <a:lnTo>
                    <a:pt x="132629" y="186846"/>
                  </a:lnTo>
                  <a:lnTo>
                    <a:pt x="132629" y="153686"/>
                  </a:lnTo>
                  <a:cubicBezTo>
                    <a:pt x="132629" y="152605"/>
                    <a:pt x="133711" y="150802"/>
                    <a:pt x="134793" y="150082"/>
                  </a:cubicBezTo>
                  <a:cubicBezTo>
                    <a:pt x="148143" y="143233"/>
                    <a:pt x="156080" y="130258"/>
                    <a:pt x="156080" y="115480"/>
                  </a:cubicBezTo>
                  <a:cubicBezTo>
                    <a:pt x="156080" y="94214"/>
                    <a:pt x="138762" y="76913"/>
                    <a:pt x="117114" y="76913"/>
                  </a:cubicBezTo>
                  <a:close/>
                  <a:moveTo>
                    <a:pt x="117114" y="68263"/>
                  </a:moveTo>
                  <a:cubicBezTo>
                    <a:pt x="143092" y="68263"/>
                    <a:pt x="164739" y="89168"/>
                    <a:pt x="164739" y="115480"/>
                  </a:cubicBezTo>
                  <a:cubicBezTo>
                    <a:pt x="164739" y="132420"/>
                    <a:pt x="155720" y="147919"/>
                    <a:pt x="141288" y="156569"/>
                  </a:cubicBezTo>
                  <a:lnTo>
                    <a:pt x="141288" y="188648"/>
                  </a:lnTo>
                  <a:cubicBezTo>
                    <a:pt x="141288" y="189729"/>
                    <a:pt x="140927" y="190811"/>
                    <a:pt x="139845" y="191532"/>
                  </a:cubicBezTo>
                  <a:lnTo>
                    <a:pt x="129021" y="202345"/>
                  </a:lnTo>
                  <a:lnTo>
                    <a:pt x="132268" y="205949"/>
                  </a:lnTo>
                  <a:lnTo>
                    <a:pt x="137680" y="211355"/>
                  </a:lnTo>
                  <a:cubicBezTo>
                    <a:pt x="139123" y="212797"/>
                    <a:pt x="139123" y="215681"/>
                    <a:pt x="137680" y="217483"/>
                  </a:cubicBezTo>
                  <a:lnTo>
                    <a:pt x="129021" y="225773"/>
                  </a:lnTo>
                  <a:lnTo>
                    <a:pt x="132268" y="229377"/>
                  </a:lnTo>
                  <a:lnTo>
                    <a:pt x="137680" y="234423"/>
                  </a:lnTo>
                  <a:cubicBezTo>
                    <a:pt x="138401" y="235504"/>
                    <a:pt x="138762" y="236586"/>
                    <a:pt x="138762" y="237667"/>
                  </a:cubicBezTo>
                  <a:cubicBezTo>
                    <a:pt x="138762" y="238748"/>
                    <a:pt x="138401" y="239830"/>
                    <a:pt x="137680" y="240551"/>
                  </a:cubicBezTo>
                  <a:lnTo>
                    <a:pt x="128660" y="249561"/>
                  </a:lnTo>
                  <a:lnTo>
                    <a:pt x="137319" y="258572"/>
                  </a:lnTo>
                  <a:cubicBezTo>
                    <a:pt x="138041" y="259293"/>
                    <a:pt x="138401" y="260374"/>
                    <a:pt x="138401" y="261456"/>
                  </a:cubicBezTo>
                  <a:cubicBezTo>
                    <a:pt x="138401" y="262537"/>
                    <a:pt x="138041" y="263618"/>
                    <a:pt x="137319" y="264700"/>
                  </a:cubicBezTo>
                  <a:lnTo>
                    <a:pt x="119279" y="282361"/>
                  </a:lnTo>
                  <a:cubicBezTo>
                    <a:pt x="118558" y="283082"/>
                    <a:pt x="117475" y="283803"/>
                    <a:pt x="116393" y="283803"/>
                  </a:cubicBezTo>
                  <a:cubicBezTo>
                    <a:pt x="115310" y="283803"/>
                    <a:pt x="113867" y="283082"/>
                    <a:pt x="113146" y="282361"/>
                  </a:cubicBezTo>
                  <a:lnTo>
                    <a:pt x="94384" y="263618"/>
                  </a:lnTo>
                  <a:cubicBezTo>
                    <a:pt x="93663" y="262537"/>
                    <a:pt x="92941" y="261816"/>
                    <a:pt x="92941" y="260374"/>
                  </a:cubicBezTo>
                  <a:lnTo>
                    <a:pt x="92941" y="156569"/>
                  </a:lnTo>
                  <a:cubicBezTo>
                    <a:pt x="78870" y="147919"/>
                    <a:pt x="69850" y="132420"/>
                    <a:pt x="69850" y="115480"/>
                  </a:cubicBezTo>
                  <a:cubicBezTo>
                    <a:pt x="69850" y="89168"/>
                    <a:pt x="90776" y="68263"/>
                    <a:pt x="117114" y="68263"/>
                  </a:cubicBezTo>
                  <a:close/>
                  <a:moveTo>
                    <a:pt x="117116" y="39688"/>
                  </a:moveTo>
                  <a:cubicBezTo>
                    <a:pt x="137604" y="39688"/>
                    <a:pt x="156294" y="47586"/>
                    <a:pt x="170671" y="61947"/>
                  </a:cubicBezTo>
                  <a:cubicBezTo>
                    <a:pt x="185049" y="76308"/>
                    <a:pt x="193316" y="95337"/>
                    <a:pt x="193316" y="115442"/>
                  </a:cubicBezTo>
                  <a:cubicBezTo>
                    <a:pt x="193316" y="135907"/>
                    <a:pt x="185049" y="154935"/>
                    <a:pt x="170671" y="169296"/>
                  </a:cubicBezTo>
                  <a:cubicBezTo>
                    <a:pt x="169953" y="170014"/>
                    <a:pt x="168874" y="170732"/>
                    <a:pt x="167796" y="170732"/>
                  </a:cubicBezTo>
                  <a:cubicBezTo>
                    <a:pt x="166718" y="170732"/>
                    <a:pt x="165639" y="170014"/>
                    <a:pt x="164561" y="169296"/>
                  </a:cubicBezTo>
                  <a:cubicBezTo>
                    <a:pt x="163123" y="167501"/>
                    <a:pt x="163123" y="164988"/>
                    <a:pt x="164561" y="163193"/>
                  </a:cubicBezTo>
                  <a:cubicBezTo>
                    <a:pt x="177501" y="150268"/>
                    <a:pt x="184689" y="133393"/>
                    <a:pt x="184689" y="115442"/>
                  </a:cubicBezTo>
                  <a:cubicBezTo>
                    <a:pt x="184689" y="97491"/>
                    <a:pt x="177501" y="80617"/>
                    <a:pt x="164561" y="67692"/>
                  </a:cubicBezTo>
                  <a:cubicBezTo>
                    <a:pt x="151981" y="55126"/>
                    <a:pt x="135088" y="48305"/>
                    <a:pt x="117116" y="48305"/>
                  </a:cubicBezTo>
                  <a:cubicBezTo>
                    <a:pt x="99144" y="48305"/>
                    <a:pt x="82250" y="55126"/>
                    <a:pt x="69311" y="67692"/>
                  </a:cubicBezTo>
                  <a:cubicBezTo>
                    <a:pt x="56730" y="80617"/>
                    <a:pt x="49542" y="97491"/>
                    <a:pt x="49542" y="115442"/>
                  </a:cubicBezTo>
                  <a:cubicBezTo>
                    <a:pt x="49542" y="133393"/>
                    <a:pt x="56730" y="150268"/>
                    <a:pt x="69311" y="163193"/>
                  </a:cubicBezTo>
                  <a:cubicBezTo>
                    <a:pt x="71108" y="164988"/>
                    <a:pt x="71108" y="167501"/>
                    <a:pt x="69311" y="169296"/>
                  </a:cubicBezTo>
                  <a:cubicBezTo>
                    <a:pt x="67873" y="171091"/>
                    <a:pt x="64997" y="171091"/>
                    <a:pt x="63200" y="169296"/>
                  </a:cubicBezTo>
                  <a:cubicBezTo>
                    <a:pt x="49182" y="154935"/>
                    <a:pt x="41275" y="135907"/>
                    <a:pt x="41275" y="115442"/>
                  </a:cubicBezTo>
                  <a:cubicBezTo>
                    <a:pt x="41275" y="95337"/>
                    <a:pt x="49182" y="76308"/>
                    <a:pt x="63200" y="61947"/>
                  </a:cubicBezTo>
                  <a:cubicBezTo>
                    <a:pt x="77578" y="47586"/>
                    <a:pt x="96628" y="39688"/>
                    <a:pt x="117116" y="39688"/>
                  </a:cubicBezTo>
                  <a:close/>
                  <a:moveTo>
                    <a:pt x="116483" y="0"/>
                  </a:moveTo>
                  <a:cubicBezTo>
                    <a:pt x="180837" y="0"/>
                    <a:pt x="232966" y="51731"/>
                    <a:pt x="233326" y="116036"/>
                  </a:cubicBezTo>
                  <a:cubicBezTo>
                    <a:pt x="233685" y="118192"/>
                    <a:pt x="238359" y="132921"/>
                    <a:pt x="256694" y="154835"/>
                  </a:cubicBezTo>
                  <a:cubicBezTo>
                    <a:pt x="259211" y="157709"/>
                    <a:pt x="263166" y="163457"/>
                    <a:pt x="262087" y="170282"/>
                  </a:cubicBezTo>
                  <a:cubicBezTo>
                    <a:pt x="261368" y="173156"/>
                    <a:pt x="259930" y="177108"/>
                    <a:pt x="254178" y="180341"/>
                  </a:cubicBezTo>
                  <a:cubicBezTo>
                    <a:pt x="246268" y="185011"/>
                    <a:pt x="237281" y="188604"/>
                    <a:pt x="232966" y="190759"/>
                  </a:cubicBezTo>
                  <a:cubicBezTo>
                    <a:pt x="233685" y="198303"/>
                    <a:pt x="235483" y="217703"/>
                    <a:pt x="232966" y="230995"/>
                  </a:cubicBezTo>
                  <a:cubicBezTo>
                    <a:pt x="229731" y="246442"/>
                    <a:pt x="203486" y="248957"/>
                    <a:pt x="188386" y="248957"/>
                  </a:cubicBezTo>
                  <a:cubicBezTo>
                    <a:pt x="184432" y="248957"/>
                    <a:pt x="177961" y="250035"/>
                    <a:pt x="177961" y="258657"/>
                  </a:cubicBezTo>
                  <a:lnTo>
                    <a:pt x="177961" y="279134"/>
                  </a:lnTo>
                  <a:cubicBezTo>
                    <a:pt x="177961" y="281648"/>
                    <a:pt x="175803" y="283804"/>
                    <a:pt x="173646" y="283804"/>
                  </a:cubicBezTo>
                  <a:cubicBezTo>
                    <a:pt x="171130" y="283804"/>
                    <a:pt x="169332" y="281648"/>
                    <a:pt x="169332" y="279134"/>
                  </a:cubicBezTo>
                  <a:lnTo>
                    <a:pt x="169332" y="258657"/>
                  </a:lnTo>
                  <a:cubicBezTo>
                    <a:pt x="169332" y="247520"/>
                    <a:pt x="176522" y="240335"/>
                    <a:pt x="188386" y="240335"/>
                  </a:cubicBezTo>
                  <a:cubicBezTo>
                    <a:pt x="208879" y="240335"/>
                    <a:pt x="223259" y="235665"/>
                    <a:pt x="224338" y="229558"/>
                  </a:cubicBezTo>
                  <a:cubicBezTo>
                    <a:pt x="227214" y="214110"/>
                    <a:pt x="223979" y="188604"/>
                    <a:pt x="223979" y="188604"/>
                  </a:cubicBezTo>
                  <a:cubicBezTo>
                    <a:pt x="223619" y="186448"/>
                    <a:pt x="224698" y="184652"/>
                    <a:pt x="226495" y="183934"/>
                  </a:cubicBezTo>
                  <a:cubicBezTo>
                    <a:pt x="226855" y="183934"/>
                    <a:pt x="239438" y="178904"/>
                    <a:pt x="249864" y="172797"/>
                  </a:cubicBezTo>
                  <a:cubicBezTo>
                    <a:pt x="253099" y="171001"/>
                    <a:pt x="253459" y="169205"/>
                    <a:pt x="253459" y="168486"/>
                  </a:cubicBezTo>
                  <a:cubicBezTo>
                    <a:pt x="254178" y="165971"/>
                    <a:pt x="252021" y="162379"/>
                    <a:pt x="250223" y="160223"/>
                  </a:cubicBezTo>
                  <a:cubicBezTo>
                    <a:pt x="228652" y="134717"/>
                    <a:pt x="224698" y="117833"/>
                    <a:pt x="224698" y="117114"/>
                  </a:cubicBezTo>
                  <a:lnTo>
                    <a:pt x="224698" y="116396"/>
                  </a:lnTo>
                  <a:cubicBezTo>
                    <a:pt x="224698" y="56761"/>
                    <a:pt x="176163" y="8622"/>
                    <a:pt x="116483" y="8622"/>
                  </a:cubicBezTo>
                  <a:cubicBezTo>
                    <a:pt x="57163" y="8622"/>
                    <a:pt x="8628" y="56761"/>
                    <a:pt x="8628" y="116396"/>
                  </a:cubicBezTo>
                  <a:cubicBezTo>
                    <a:pt x="8628" y="135076"/>
                    <a:pt x="13661" y="153757"/>
                    <a:pt x="23009" y="169564"/>
                  </a:cubicBezTo>
                  <a:cubicBezTo>
                    <a:pt x="23009" y="169923"/>
                    <a:pt x="23009" y="169923"/>
                    <a:pt x="23009" y="169923"/>
                  </a:cubicBezTo>
                  <a:cubicBezTo>
                    <a:pt x="26604" y="176030"/>
                    <a:pt x="30199" y="182137"/>
                    <a:pt x="34154" y="188245"/>
                  </a:cubicBezTo>
                  <a:cubicBezTo>
                    <a:pt x="40985" y="199022"/>
                    <a:pt x="47096" y="209081"/>
                    <a:pt x="51051" y="217703"/>
                  </a:cubicBezTo>
                  <a:cubicBezTo>
                    <a:pt x="60039" y="237461"/>
                    <a:pt x="60398" y="277697"/>
                    <a:pt x="60758" y="279134"/>
                  </a:cubicBezTo>
                  <a:cubicBezTo>
                    <a:pt x="60758" y="281648"/>
                    <a:pt x="58601" y="283804"/>
                    <a:pt x="56444" y="283804"/>
                  </a:cubicBezTo>
                  <a:cubicBezTo>
                    <a:pt x="53927" y="283804"/>
                    <a:pt x="52130" y="281648"/>
                    <a:pt x="52130" y="279493"/>
                  </a:cubicBezTo>
                  <a:cubicBezTo>
                    <a:pt x="52130" y="279134"/>
                    <a:pt x="51410" y="239257"/>
                    <a:pt x="43142" y="221295"/>
                  </a:cubicBezTo>
                  <a:cubicBezTo>
                    <a:pt x="39546" y="213033"/>
                    <a:pt x="33435" y="203333"/>
                    <a:pt x="26963" y="192915"/>
                  </a:cubicBezTo>
                  <a:cubicBezTo>
                    <a:pt x="23009" y="186808"/>
                    <a:pt x="19054" y="180341"/>
                    <a:pt x="15818" y="174593"/>
                  </a:cubicBezTo>
                  <a:cubicBezTo>
                    <a:pt x="15818" y="174234"/>
                    <a:pt x="15818" y="174234"/>
                    <a:pt x="15459" y="174234"/>
                  </a:cubicBezTo>
                  <a:cubicBezTo>
                    <a:pt x="5752" y="156990"/>
                    <a:pt x="0" y="136873"/>
                    <a:pt x="0" y="116396"/>
                  </a:cubicBezTo>
                  <a:cubicBezTo>
                    <a:pt x="0" y="52090"/>
                    <a:pt x="52489" y="0"/>
                    <a:pt x="1164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D8B7D40-9B4B-534D-8BB7-B4894962E0A8}"/>
              </a:ext>
            </a:extLst>
          </p:cNvPr>
          <p:cNvGrpSpPr/>
          <p:nvPr/>
        </p:nvGrpSpPr>
        <p:grpSpPr>
          <a:xfrm>
            <a:off x="212144" y="2179226"/>
            <a:ext cx="914400" cy="914400"/>
            <a:chOff x="2904275" y="4814190"/>
            <a:chExt cx="1243008" cy="1239040"/>
          </a:xfrm>
        </p:grpSpPr>
        <p:sp>
          <p:nvSpPr>
            <p:cNvPr id="79" name="Freeform 201">
              <a:extLst>
                <a:ext uri="{FF2B5EF4-FFF2-40B4-BE49-F238E27FC236}">
                  <a16:creationId xmlns:a16="http://schemas.microsoft.com/office/drawing/2014/main" id="{E8F1A146-0048-2B7D-CBA2-6A7D3598E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4275" y="4814190"/>
              <a:ext cx="1243008" cy="1239040"/>
            </a:xfrm>
            <a:prstGeom prst="roundRect">
              <a:avLst>
                <a:gd name="adj" fmla="val 12957"/>
              </a:avLst>
            </a:prstGeom>
            <a:solidFill>
              <a:srgbClr val="FF7E79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5" name="Freeform 1045">
              <a:extLst>
                <a:ext uri="{FF2B5EF4-FFF2-40B4-BE49-F238E27FC236}">
                  <a16:creationId xmlns:a16="http://schemas.microsoft.com/office/drawing/2014/main" id="{AB331B64-3DE4-1FC0-8FA2-BDB3A6422B1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01394" y="5080749"/>
              <a:ext cx="705922" cy="705922"/>
            </a:xfrm>
            <a:custGeom>
              <a:avLst/>
              <a:gdLst>
                <a:gd name="T0" fmla="*/ 3118372 w 283803"/>
                <a:gd name="T1" fmla="*/ 9273577 h 283804"/>
                <a:gd name="T2" fmla="*/ 2999075 w 283803"/>
                <a:gd name="T3" fmla="*/ 7902478 h 283804"/>
                <a:gd name="T4" fmla="*/ 2999075 w 283803"/>
                <a:gd name="T5" fmla="*/ 8234742 h 283804"/>
                <a:gd name="T6" fmla="*/ 2181851 w 283803"/>
                <a:gd name="T7" fmla="*/ 7902478 h 283804"/>
                <a:gd name="T8" fmla="*/ 1095911 w 283803"/>
                <a:gd name="T9" fmla="*/ 8068648 h 283804"/>
                <a:gd name="T10" fmla="*/ 8292236 w 283803"/>
                <a:gd name="T11" fmla="*/ 7784571 h 283804"/>
                <a:gd name="T12" fmla="*/ 9128374 w 283803"/>
                <a:gd name="T13" fmla="*/ 7475515 h 283804"/>
                <a:gd name="T14" fmla="*/ 6259951 w 283803"/>
                <a:gd name="T15" fmla="*/ 7475515 h 283804"/>
                <a:gd name="T16" fmla="*/ 7109393 w 283803"/>
                <a:gd name="T17" fmla="*/ 7784571 h 283804"/>
                <a:gd name="T18" fmla="*/ 8557626 w 283803"/>
                <a:gd name="T19" fmla="*/ 6921906 h 283804"/>
                <a:gd name="T20" fmla="*/ 8862900 w 283803"/>
                <a:gd name="T21" fmla="*/ 8351077 h 283804"/>
                <a:gd name="T22" fmla="*/ 8557626 w 283803"/>
                <a:gd name="T23" fmla="*/ 6921906 h 283804"/>
                <a:gd name="T24" fmla="*/ 7427965 w 283803"/>
                <a:gd name="T25" fmla="*/ 7784571 h 283804"/>
                <a:gd name="T26" fmla="*/ 5941424 w 283803"/>
                <a:gd name="T27" fmla="*/ 7475515 h 283804"/>
                <a:gd name="T28" fmla="*/ 2351148 w 283803"/>
                <a:gd name="T29" fmla="*/ 7165902 h 283804"/>
                <a:gd name="T30" fmla="*/ 2185030 w 283803"/>
                <a:gd name="T31" fmla="*/ 6287391 h 283804"/>
                <a:gd name="T32" fmla="*/ 1262085 w 283803"/>
                <a:gd name="T33" fmla="*/ 7255145 h 283804"/>
                <a:gd name="T34" fmla="*/ 3151827 w 283803"/>
                <a:gd name="T35" fmla="*/ 5710597 h 283804"/>
                <a:gd name="T36" fmla="*/ 2999567 w 283803"/>
                <a:gd name="T37" fmla="*/ 7168064 h 283804"/>
                <a:gd name="T38" fmla="*/ 4312451 w 283803"/>
                <a:gd name="T39" fmla="*/ 5451914 h 283804"/>
                <a:gd name="T40" fmla="*/ 3980174 w 283803"/>
                <a:gd name="T41" fmla="*/ 5451914 h 283804"/>
                <a:gd name="T42" fmla="*/ 8292236 w 283803"/>
                <a:gd name="T43" fmla="*/ 5747843 h 283804"/>
                <a:gd name="T44" fmla="*/ 9128374 w 283803"/>
                <a:gd name="T45" fmla="*/ 5429271 h 283804"/>
                <a:gd name="T46" fmla="*/ 6259951 w 283803"/>
                <a:gd name="T47" fmla="*/ 5429271 h 283804"/>
                <a:gd name="T48" fmla="*/ 7109393 w 283803"/>
                <a:gd name="T49" fmla="*/ 5747843 h 283804"/>
                <a:gd name="T50" fmla="*/ 8557626 w 283803"/>
                <a:gd name="T51" fmla="*/ 4845311 h 283804"/>
                <a:gd name="T52" fmla="*/ 8862900 w 283803"/>
                <a:gd name="T53" fmla="*/ 6331767 h 283804"/>
                <a:gd name="T54" fmla="*/ 8557626 w 283803"/>
                <a:gd name="T55" fmla="*/ 4845311 h 283804"/>
                <a:gd name="T56" fmla="*/ 7427965 w 283803"/>
                <a:gd name="T57" fmla="*/ 5747843 h 283804"/>
                <a:gd name="T58" fmla="*/ 5941424 w 283803"/>
                <a:gd name="T59" fmla="*/ 5429271 h 283804"/>
                <a:gd name="T60" fmla="*/ 3274922 w 283803"/>
                <a:gd name="T61" fmla="*/ 4528072 h 283804"/>
                <a:gd name="T62" fmla="*/ 1252616 w 283803"/>
                <a:gd name="T63" fmla="*/ 4383857 h 283804"/>
                <a:gd name="T64" fmla="*/ 9750301 w 283803"/>
                <a:gd name="T65" fmla="*/ 8941475 h 283804"/>
                <a:gd name="T66" fmla="*/ 1252352 w 283803"/>
                <a:gd name="T67" fmla="*/ 3345592 h 283804"/>
                <a:gd name="T68" fmla="*/ 1252352 w 283803"/>
                <a:gd name="T69" fmla="*/ 3677775 h 283804"/>
                <a:gd name="T70" fmla="*/ 9520164 w 283803"/>
                <a:gd name="T71" fmla="*/ 3181401 h 283804"/>
                <a:gd name="T72" fmla="*/ 9270972 w 283803"/>
                <a:gd name="T73" fmla="*/ 3394358 h 283804"/>
                <a:gd name="T74" fmla="*/ 7822809 w 283803"/>
                <a:gd name="T75" fmla="*/ 3181401 h 283804"/>
                <a:gd name="T76" fmla="*/ 7609869 w 283803"/>
                <a:gd name="T77" fmla="*/ 3394358 h 283804"/>
                <a:gd name="T78" fmla="*/ 8696452 w 283803"/>
                <a:gd name="T79" fmla="*/ 3280984 h 283804"/>
                <a:gd name="T80" fmla="*/ 5567910 w 283803"/>
                <a:gd name="T81" fmla="*/ 2597653 h 283804"/>
                <a:gd name="T82" fmla="*/ 10011726 w 283803"/>
                <a:gd name="T83" fmla="*/ 2858738 h 283804"/>
                <a:gd name="T84" fmla="*/ 4154891 w 283803"/>
                <a:gd name="T85" fmla="*/ 2249619 h 283804"/>
                <a:gd name="T86" fmla="*/ 2941884 w 283803"/>
                <a:gd name="T87" fmla="*/ 2415698 h 283804"/>
                <a:gd name="T88" fmla="*/ 2467067 w 283803"/>
                <a:gd name="T89" fmla="*/ 2415698 h 283804"/>
                <a:gd name="T90" fmla="*/ 1255753 w 283803"/>
                <a:gd name="T91" fmla="*/ 2249619 h 283804"/>
                <a:gd name="T92" fmla="*/ 5371807 w 283803"/>
                <a:gd name="T93" fmla="*/ 1239980 h 283804"/>
                <a:gd name="T94" fmla="*/ 993395 w 283803"/>
                <a:gd name="T95" fmla="*/ 313303 h 283804"/>
                <a:gd name="T96" fmla="*/ 7240845 w 283803"/>
                <a:gd name="T97" fmla="*/ 9985798 h 283804"/>
                <a:gd name="T98" fmla="*/ 5005832 w 283803"/>
                <a:gd name="T99" fmla="*/ 8693476 h 283804"/>
                <a:gd name="T100" fmla="*/ 7920500 w 283803"/>
                <a:gd name="T101" fmla="*/ 978943 h 283804"/>
                <a:gd name="T102" fmla="*/ 5371807 w 283803"/>
                <a:gd name="T103" fmla="*/ 1553288 h 283804"/>
                <a:gd name="T104" fmla="*/ 993395 w 283803"/>
                <a:gd name="T105" fmla="*/ 313303 h 283804"/>
                <a:gd name="T106" fmla="*/ 8234169 w 283803"/>
                <a:gd name="T107" fmla="*/ 2284392 h 283804"/>
                <a:gd name="T108" fmla="*/ 9750301 w 283803"/>
                <a:gd name="T109" fmla="*/ 9267823 h 283804"/>
                <a:gd name="T110" fmla="*/ 993395 w 283803"/>
                <a:gd name="T111" fmla="*/ 10312070 h 2838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3803" h="283804">
                  <a:moveTo>
                    <a:pt x="34471" y="246063"/>
                  </a:moveTo>
                  <a:lnTo>
                    <a:pt x="85819" y="246063"/>
                  </a:lnTo>
                  <a:cubicBezTo>
                    <a:pt x="88333" y="246063"/>
                    <a:pt x="90128" y="248261"/>
                    <a:pt x="90128" y="250826"/>
                  </a:cubicBezTo>
                  <a:cubicBezTo>
                    <a:pt x="90128" y="253024"/>
                    <a:pt x="88333" y="255222"/>
                    <a:pt x="85819" y="255222"/>
                  </a:cubicBezTo>
                  <a:lnTo>
                    <a:pt x="34471" y="255222"/>
                  </a:lnTo>
                  <a:cubicBezTo>
                    <a:pt x="31958" y="255222"/>
                    <a:pt x="30162" y="253024"/>
                    <a:pt x="30162" y="250826"/>
                  </a:cubicBezTo>
                  <a:cubicBezTo>
                    <a:pt x="30162" y="248261"/>
                    <a:pt x="31958" y="246063"/>
                    <a:pt x="34471" y="246063"/>
                  </a:cubicBezTo>
                  <a:close/>
                  <a:moveTo>
                    <a:pt x="82536" y="217488"/>
                  </a:moveTo>
                  <a:lnTo>
                    <a:pt x="114314" y="217488"/>
                  </a:lnTo>
                  <a:cubicBezTo>
                    <a:pt x="116505" y="217488"/>
                    <a:pt x="118697" y="219774"/>
                    <a:pt x="118697" y="222060"/>
                  </a:cubicBezTo>
                  <a:cubicBezTo>
                    <a:pt x="118697" y="224346"/>
                    <a:pt x="116505" y="226632"/>
                    <a:pt x="114314" y="226632"/>
                  </a:cubicBezTo>
                  <a:lnTo>
                    <a:pt x="82536" y="226632"/>
                  </a:lnTo>
                  <a:cubicBezTo>
                    <a:pt x="79979" y="226632"/>
                    <a:pt x="77787" y="224346"/>
                    <a:pt x="77787" y="222060"/>
                  </a:cubicBezTo>
                  <a:cubicBezTo>
                    <a:pt x="77787" y="219774"/>
                    <a:pt x="79979" y="217488"/>
                    <a:pt x="82536" y="217488"/>
                  </a:cubicBezTo>
                  <a:close/>
                  <a:moveTo>
                    <a:pt x="34483" y="217488"/>
                  </a:moveTo>
                  <a:lnTo>
                    <a:pt x="60047" y="217488"/>
                  </a:lnTo>
                  <a:cubicBezTo>
                    <a:pt x="62567" y="217488"/>
                    <a:pt x="64727" y="219774"/>
                    <a:pt x="64727" y="222060"/>
                  </a:cubicBezTo>
                  <a:cubicBezTo>
                    <a:pt x="64727" y="224346"/>
                    <a:pt x="62567" y="226632"/>
                    <a:pt x="60047" y="226632"/>
                  </a:cubicBezTo>
                  <a:lnTo>
                    <a:pt x="34483" y="226632"/>
                  </a:lnTo>
                  <a:cubicBezTo>
                    <a:pt x="31963" y="226632"/>
                    <a:pt x="30162" y="224346"/>
                    <a:pt x="30162" y="222060"/>
                  </a:cubicBezTo>
                  <a:cubicBezTo>
                    <a:pt x="30162" y="219774"/>
                    <a:pt x="31963" y="217488"/>
                    <a:pt x="34483" y="217488"/>
                  </a:cubicBezTo>
                  <a:close/>
                  <a:moveTo>
                    <a:pt x="235512" y="198650"/>
                  </a:moveTo>
                  <a:cubicBezTo>
                    <a:pt x="231129" y="198650"/>
                    <a:pt x="228207" y="202194"/>
                    <a:pt x="228207" y="205737"/>
                  </a:cubicBezTo>
                  <a:lnTo>
                    <a:pt x="228207" y="214242"/>
                  </a:lnTo>
                  <a:cubicBezTo>
                    <a:pt x="228207" y="218494"/>
                    <a:pt x="231129" y="221329"/>
                    <a:pt x="235512" y="221329"/>
                  </a:cubicBezTo>
                  <a:lnTo>
                    <a:pt x="243913" y="221329"/>
                  </a:lnTo>
                  <a:cubicBezTo>
                    <a:pt x="247931" y="221329"/>
                    <a:pt x="251219" y="218494"/>
                    <a:pt x="251219" y="214242"/>
                  </a:cubicBezTo>
                  <a:lnTo>
                    <a:pt x="251219" y="205737"/>
                  </a:lnTo>
                  <a:cubicBezTo>
                    <a:pt x="251219" y="202194"/>
                    <a:pt x="247931" y="198650"/>
                    <a:pt x="243913" y="198650"/>
                  </a:cubicBezTo>
                  <a:lnTo>
                    <a:pt x="235512" y="198650"/>
                  </a:lnTo>
                  <a:close/>
                  <a:moveTo>
                    <a:pt x="179584" y="198650"/>
                  </a:moveTo>
                  <a:cubicBezTo>
                    <a:pt x="175566" y="198650"/>
                    <a:pt x="172279" y="202194"/>
                    <a:pt x="172279" y="205737"/>
                  </a:cubicBezTo>
                  <a:lnTo>
                    <a:pt x="172279" y="214242"/>
                  </a:lnTo>
                  <a:cubicBezTo>
                    <a:pt x="172279" y="218494"/>
                    <a:pt x="175566" y="221329"/>
                    <a:pt x="179584" y="221329"/>
                  </a:cubicBezTo>
                  <a:lnTo>
                    <a:pt x="188350" y="221329"/>
                  </a:lnTo>
                  <a:cubicBezTo>
                    <a:pt x="192368" y="221329"/>
                    <a:pt x="195656" y="218494"/>
                    <a:pt x="195656" y="214242"/>
                  </a:cubicBezTo>
                  <a:lnTo>
                    <a:pt x="195656" y="205737"/>
                  </a:lnTo>
                  <a:cubicBezTo>
                    <a:pt x="195656" y="202194"/>
                    <a:pt x="192368" y="198650"/>
                    <a:pt x="188350" y="198650"/>
                  </a:cubicBezTo>
                  <a:lnTo>
                    <a:pt x="179584" y="198650"/>
                  </a:lnTo>
                  <a:close/>
                  <a:moveTo>
                    <a:pt x="235512" y="190500"/>
                  </a:moveTo>
                  <a:lnTo>
                    <a:pt x="243913" y="190500"/>
                  </a:lnTo>
                  <a:cubicBezTo>
                    <a:pt x="253045" y="190500"/>
                    <a:pt x="259985" y="197233"/>
                    <a:pt x="259985" y="205737"/>
                  </a:cubicBezTo>
                  <a:lnTo>
                    <a:pt x="259985" y="214242"/>
                  </a:lnTo>
                  <a:cubicBezTo>
                    <a:pt x="259985" y="222746"/>
                    <a:pt x="253045" y="229834"/>
                    <a:pt x="243913" y="229834"/>
                  </a:cubicBezTo>
                  <a:lnTo>
                    <a:pt x="235512" y="229834"/>
                  </a:lnTo>
                  <a:cubicBezTo>
                    <a:pt x="226381" y="229834"/>
                    <a:pt x="219075" y="222746"/>
                    <a:pt x="219075" y="214242"/>
                  </a:cubicBezTo>
                  <a:lnTo>
                    <a:pt x="219075" y="205737"/>
                  </a:lnTo>
                  <a:cubicBezTo>
                    <a:pt x="219075" y="197233"/>
                    <a:pt x="226381" y="190500"/>
                    <a:pt x="235512" y="190500"/>
                  </a:cubicBezTo>
                  <a:close/>
                  <a:moveTo>
                    <a:pt x="179584" y="190500"/>
                  </a:moveTo>
                  <a:lnTo>
                    <a:pt x="188350" y="190500"/>
                  </a:lnTo>
                  <a:cubicBezTo>
                    <a:pt x="197117" y="190500"/>
                    <a:pt x="204422" y="197233"/>
                    <a:pt x="204422" y="205737"/>
                  </a:cubicBezTo>
                  <a:lnTo>
                    <a:pt x="204422" y="214242"/>
                  </a:lnTo>
                  <a:cubicBezTo>
                    <a:pt x="204422" y="222746"/>
                    <a:pt x="197117" y="229834"/>
                    <a:pt x="188350" y="229834"/>
                  </a:cubicBezTo>
                  <a:lnTo>
                    <a:pt x="179584" y="229834"/>
                  </a:lnTo>
                  <a:cubicBezTo>
                    <a:pt x="170818" y="229834"/>
                    <a:pt x="163512" y="222746"/>
                    <a:pt x="163512" y="214242"/>
                  </a:cubicBezTo>
                  <a:lnTo>
                    <a:pt x="163512" y="205737"/>
                  </a:lnTo>
                  <a:cubicBezTo>
                    <a:pt x="163512" y="197233"/>
                    <a:pt x="170818" y="190500"/>
                    <a:pt x="179584" y="190500"/>
                  </a:cubicBezTo>
                  <a:close/>
                  <a:moveTo>
                    <a:pt x="60134" y="173038"/>
                  </a:moveTo>
                  <a:cubicBezTo>
                    <a:pt x="62801" y="173038"/>
                    <a:pt x="64706" y="175236"/>
                    <a:pt x="64706" y="177434"/>
                  </a:cubicBezTo>
                  <a:lnTo>
                    <a:pt x="64706" y="197217"/>
                  </a:lnTo>
                  <a:cubicBezTo>
                    <a:pt x="64706" y="199415"/>
                    <a:pt x="62801" y="201247"/>
                    <a:pt x="60134" y="201247"/>
                  </a:cubicBezTo>
                  <a:cubicBezTo>
                    <a:pt x="57467" y="201247"/>
                    <a:pt x="55562" y="199415"/>
                    <a:pt x="55562" y="197217"/>
                  </a:cubicBezTo>
                  <a:lnTo>
                    <a:pt x="55562" y="177434"/>
                  </a:lnTo>
                  <a:cubicBezTo>
                    <a:pt x="55562" y="175236"/>
                    <a:pt x="57467" y="173038"/>
                    <a:pt x="60134" y="173038"/>
                  </a:cubicBezTo>
                  <a:close/>
                  <a:moveTo>
                    <a:pt x="34734" y="161925"/>
                  </a:moveTo>
                  <a:cubicBezTo>
                    <a:pt x="37020" y="161925"/>
                    <a:pt x="39306" y="163689"/>
                    <a:pt x="39306" y="166158"/>
                  </a:cubicBezTo>
                  <a:lnTo>
                    <a:pt x="39306" y="195792"/>
                  </a:lnTo>
                  <a:cubicBezTo>
                    <a:pt x="39306" y="197908"/>
                    <a:pt x="37020" y="199672"/>
                    <a:pt x="34734" y="199672"/>
                  </a:cubicBezTo>
                  <a:cubicBezTo>
                    <a:pt x="32067" y="199672"/>
                    <a:pt x="30162" y="197908"/>
                    <a:pt x="30162" y="195792"/>
                  </a:cubicBezTo>
                  <a:lnTo>
                    <a:pt x="30162" y="166158"/>
                  </a:lnTo>
                  <a:cubicBezTo>
                    <a:pt x="30162" y="163689"/>
                    <a:pt x="32067" y="161925"/>
                    <a:pt x="34734" y="161925"/>
                  </a:cubicBezTo>
                  <a:close/>
                  <a:moveTo>
                    <a:pt x="86741" y="157163"/>
                  </a:moveTo>
                  <a:cubicBezTo>
                    <a:pt x="89408" y="157163"/>
                    <a:pt x="91694" y="158970"/>
                    <a:pt x="91694" y="161500"/>
                  </a:cubicBezTo>
                  <a:lnTo>
                    <a:pt x="91694" y="197276"/>
                  </a:lnTo>
                  <a:cubicBezTo>
                    <a:pt x="91694" y="199445"/>
                    <a:pt x="89408" y="201252"/>
                    <a:pt x="86741" y="201252"/>
                  </a:cubicBezTo>
                  <a:cubicBezTo>
                    <a:pt x="84455" y="201252"/>
                    <a:pt x="82550" y="199445"/>
                    <a:pt x="82550" y="197276"/>
                  </a:cubicBezTo>
                  <a:lnTo>
                    <a:pt x="82550" y="161500"/>
                  </a:lnTo>
                  <a:cubicBezTo>
                    <a:pt x="82550" y="158970"/>
                    <a:pt x="84455" y="157163"/>
                    <a:pt x="86741" y="157163"/>
                  </a:cubicBezTo>
                  <a:close/>
                  <a:moveTo>
                    <a:pt x="114109" y="146050"/>
                  </a:moveTo>
                  <a:cubicBezTo>
                    <a:pt x="116395" y="146050"/>
                    <a:pt x="118681" y="147866"/>
                    <a:pt x="118681" y="150045"/>
                  </a:cubicBezTo>
                  <a:lnTo>
                    <a:pt x="118681" y="197255"/>
                  </a:lnTo>
                  <a:cubicBezTo>
                    <a:pt x="118681" y="199434"/>
                    <a:pt x="116395" y="201250"/>
                    <a:pt x="114109" y="201250"/>
                  </a:cubicBezTo>
                  <a:cubicBezTo>
                    <a:pt x="111823" y="201250"/>
                    <a:pt x="109537" y="199434"/>
                    <a:pt x="109537" y="197255"/>
                  </a:cubicBezTo>
                  <a:lnTo>
                    <a:pt x="109537" y="150045"/>
                  </a:lnTo>
                  <a:cubicBezTo>
                    <a:pt x="109537" y="147866"/>
                    <a:pt x="111823" y="146050"/>
                    <a:pt x="114109" y="146050"/>
                  </a:cubicBezTo>
                  <a:close/>
                  <a:moveTo>
                    <a:pt x="235512" y="142116"/>
                  </a:moveTo>
                  <a:cubicBezTo>
                    <a:pt x="231129" y="142116"/>
                    <a:pt x="228207" y="145404"/>
                    <a:pt x="228207" y="149422"/>
                  </a:cubicBezTo>
                  <a:lnTo>
                    <a:pt x="228207" y="158188"/>
                  </a:lnTo>
                  <a:cubicBezTo>
                    <a:pt x="228207" y="162206"/>
                    <a:pt x="231129" y="165493"/>
                    <a:pt x="235512" y="165493"/>
                  </a:cubicBezTo>
                  <a:lnTo>
                    <a:pt x="243913" y="165493"/>
                  </a:lnTo>
                  <a:cubicBezTo>
                    <a:pt x="247931" y="165493"/>
                    <a:pt x="251219" y="162206"/>
                    <a:pt x="251219" y="158188"/>
                  </a:cubicBezTo>
                  <a:lnTo>
                    <a:pt x="251219" y="149422"/>
                  </a:lnTo>
                  <a:cubicBezTo>
                    <a:pt x="251219" y="145404"/>
                    <a:pt x="247931" y="142116"/>
                    <a:pt x="243913" y="142116"/>
                  </a:cubicBezTo>
                  <a:lnTo>
                    <a:pt x="235512" y="142116"/>
                  </a:lnTo>
                  <a:close/>
                  <a:moveTo>
                    <a:pt x="179584" y="142116"/>
                  </a:moveTo>
                  <a:cubicBezTo>
                    <a:pt x="175566" y="142116"/>
                    <a:pt x="172279" y="145404"/>
                    <a:pt x="172279" y="149422"/>
                  </a:cubicBezTo>
                  <a:lnTo>
                    <a:pt x="172279" y="158188"/>
                  </a:lnTo>
                  <a:cubicBezTo>
                    <a:pt x="172279" y="162206"/>
                    <a:pt x="175566" y="165493"/>
                    <a:pt x="179584" y="165493"/>
                  </a:cubicBezTo>
                  <a:lnTo>
                    <a:pt x="188350" y="165493"/>
                  </a:lnTo>
                  <a:cubicBezTo>
                    <a:pt x="192368" y="165493"/>
                    <a:pt x="195656" y="162206"/>
                    <a:pt x="195656" y="158188"/>
                  </a:cubicBezTo>
                  <a:lnTo>
                    <a:pt x="195656" y="149422"/>
                  </a:lnTo>
                  <a:cubicBezTo>
                    <a:pt x="195656" y="145404"/>
                    <a:pt x="192368" y="142116"/>
                    <a:pt x="188350" y="142116"/>
                  </a:cubicBezTo>
                  <a:lnTo>
                    <a:pt x="179584" y="142116"/>
                  </a:lnTo>
                  <a:close/>
                  <a:moveTo>
                    <a:pt x="235512" y="133350"/>
                  </a:moveTo>
                  <a:lnTo>
                    <a:pt x="243913" y="133350"/>
                  </a:lnTo>
                  <a:cubicBezTo>
                    <a:pt x="253045" y="133350"/>
                    <a:pt x="259985" y="140655"/>
                    <a:pt x="259985" y="149422"/>
                  </a:cubicBezTo>
                  <a:lnTo>
                    <a:pt x="259985" y="158188"/>
                  </a:lnTo>
                  <a:cubicBezTo>
                    <a:pt x="259985" y="166954"/>
                    <a:pt x="253045" y="174260"/>
                    <a:pt x="243913" y="174260"/>
                  </a:cubicBezTo>
                  <a:lnTo>
                    <a:pt x="235512" y="174260"/>
                  </a:lnTo>
                  <a:cubicBezTo>
                    <a:pt x="226381" y="174260"/>
                    <a:pt x="219075" y="166954"/>
                    <a:pt x="219075" y="158188"/>
                  </a:cubicBezTo>
                  <a:lnTo>
                    <a:pt x="219075" y="149422"/>
                  </a:lnTo>
                  <a:cubicBezTo>
                    <a:pt x="219075" y="140655"/>
                    <a:pt x="226381" y="133350"/>
                    <a:pt x="235512" y="133350"/>
                  </a:cubicBezTo>
                  <a:close/>
                  <a:moveTo>
                    <a:pt x="179584" y="133350"/>
                  </a:moveTo>
                  <a:lnTo>
                    <a:pt x="188350" y="133350"/>
                  </a:lnTo>
                  <a:cubicBezTo>
                    <a:pt x="197117" y="133350"/>
                    <a:pt x="204422" y="140655"/>
                    <a:pt x="204422" y="149422"/>
                  </a:cubicBezTo>
                  <a:lnTo>
                    <a:pt x="204422" y="158188"/>
                  </a:lnTo>
                  <a:cubicBezTo>
                    <a:pt x="204422" y="166954"/>
                    <a:pt x="197117" y="174260"/>
                    <a:pt x="188350" y="174260"/>
                  </a:cubicBezTo>
                  <a:lnTo>
                    <a:pt x="179584" y="174260"/>
                  </a:lnTo>
                  <a:cubicBezTo>
                    <a:pt x="170818" y="174260"/>
                    <a:pt x="163512" y="166954"/>
                    <a:pt x="163512" y="158188"/>
                  </a:cubicBezTo>
                  <a:lnTo>
                    <a:pt x="163512" y="149422"/>
                  </a:lnTo>
                  <a:cubicBezTo>
                    <a:pt x="163512" y="140655"/>
                    <a:pt x="170818" y="133350"/>
                    <a:pt x="179584" y="133350"/>
                  </a:cubicBezTo>
                  <a:close/>
                  <a:moveTo>
                    <a:pt x="34471" y="120650"/>
                  </a:moveTo>
                  <a:lnTo>
                    <a:pt x="85819" y="120650"/>
                  </a:lnTo>
                  <a:cubicBezTo>
                    <a:pt x="88333" y="120650"/>
                    <a:pt x="90128" y="122304"/>
                    <a:pt x="90128" y="124619"/>
                  </a:cubicBezTo>
                  <a:cubicBezTo>
                    <a:pt x="90128" y="126603"/>
                    <a:pt x="88333" y="128257"/>
                    <a:pt x="85819" y="128257"/>
                  </a:cubicBezTo>
                  <a:lnTo>
                    <a:pt x="34471" y="128257"/>
                  </a:lnTo>
                  <a:cubicBezTo>
                    <a:pt x="31958" y="128257"/>
                    <a:pt x="30162" y="126603"/>
                    <a:pt x="30162" y="124619"/>
                  </a:cubicBezTo>
                  <a:cubicBezTo>
                    <a:pt x="30162" y="122304"/>
                    <a:pt x="31958" y="120650"/>
                    <a:pt x="34471" y="120650"/>
                  </a:cubicBezTo>
                  <a:close/>
                  <a:moveTo>
                    <a:pt x="146398" y="117473"/>
                  </a:moveTo>
                  <a:lnTo>
                    <a:pt x="146398" y="239257"/>
                  </a:lnTo>
                  <a:cubicBezTo>
                    <a:pt x="146398" y="243209"/>
                    <a:pt x="149635" y="246083"/>
                    <a:pt x="153232" y="246083"/>
                  </a:cubicBezTo>
                  <a:lnTo>
                    <a:pt x="268335" y="246083"/>
                  </a:lnTo>
                  <a:cubicBezTo>
                    <a:pt x="272292" y="246083"/>
                    <a:pt x="275529" y="243209"/>
                    <a:pt x="275529" y="239257"/>
                  </a:cubicBezTo>
                  <a:lnTo>
                    <a:pt x="275529" y="117473"/>
                  </a:lnTo>
                  <a:lnTo>
                    <a:pt x="146398" y="117473"/>
                  </a:lnTo>
                  <a:close/>
                  <a:moveTo>
                    <a:pt x="34464" y="92075"/>
                  </a:moveTo>
                  <a:lnTo>
                    <a:pt x="114402" y="92075"/>
                  </a:lnTo>
                  <a:cubicBezTo>
                    <a:pt x="116553" y="92075"/>
                    <a:pt x="118704" y="93980"/>
                    <a:pt x="118704" y="96647"/>
                  </a:cubicBezTo>
                  <a:cubicBezTo>
                    <a:pt x="118704" y="98933"/>
                    <a:pt x="116553" y="101219"/>
                    <a:pt x="114402" y="101219"/>
                  </a:cubicBezTo>
                  <a:lnTo>
                    <a:pt x="34464" y="101219"/>
                  </a:lnTo>
                  <a:cubicBezTo>
                    <a:pt x="31955" y="101219"/>
                    <a:pt x="30162" y="98933"/>
                    <a:pt x="30162" y="96647"/>
                  </a:cubicBezTo>
                  <a:cubicBezTo>
                    <a:pt x="30162" y="93980"/>
                    <a:pt x="31955" y="92075"/>
                    <a:pt x="34464" y="92075"/>
                  </a:cubicBezTo>
                  <a:close/>
                  <a:moveTo>
                    <a:pt x="255143" y="87557"/>
                  </a:moveTo>
                  <a:cubicBezTo>
                    <a:pt x="257048" y="85725"/>
                    <a:pt x="260096" y="85725"/>
                    <a:pt x="262001" y="87557"/>
                  </a:cubicBezTo>
                  <a:cubicBezTo>
                    <a:pt x="262763" y="88289"/>
                    <a:pt x="263144" y="89388"/>
                    <a:pt x="263144" y="90487"/>
                  </a:cubicBezTo>
                  <a:cubicBezTo>
                    <a:pt x="263144" y="91586"/>
                    <a:pt x="262763" y="92686"/>
                    <a:pt x="262001" y="93418"/>
                  </a:cubicBezTo>
                  <a:cubicBezTo>
                    <a:pt x="260858" y="94517"/>
                    <a:pt x="259715" y="94884"/>
                    <a:pt x="258572" y="94884"/>
                  </a:cubicBezTo>
                  <a:cubicBezTo>
                    <a:pt x="257429" y="94884"/>
                    <a:pt x="256286" y="94517"/>
                    <a:pt x="255143" y="93418"/>
                  </a:cubicBezTo>
                  <a:cubicBezTo>
                    <a:pt x="254381" y="92686"/>
                    <a:pt x="254000" y="91586"/>
                    <a:pt x="254000" y="90487"/>
                  </a:cubicBezTo>
                  <a:cubicBezTo>
                    <a:pt x="254000" y="89388"/>
                    <a:pt x="254381" y="88289"/>
                    <a:pt x="255143" y="87557"/>
                  </a:cubicBezTo>
                  <a:close/>
                  <a:moveTo>
                    <a:pt x="209428" y="87557"/>
                  </a:moveTo>
                  <a:cubicBezTo>
                    <a:pt x="210893" y="85725"/>
                    <a:pt x="213824" y="85725"/>
                    <a:pt x="215289" y="87557"/>
                  </a:cubicBezTo>
                  <a:cubicBezTo>
                    <a:pt x="216388" y="88289"/>
                    <a:pt x="217121" y="89388"/>
                    <a:pt x="217121" y="90487"/>
                  </a:cubicBezTo>
                  <a:cubicBezTo>
                    <a:pt x="217121" y="91586"/>
                    <a:pt x="216388" y="92686"/>
                    <a:pt x="215656" y="93418"/>
                  </a:cubicBezTo>
                  <a:cubicBezTo>
                    <a:pt x="214923" y="94517"/>
                    <a:pt x="213457" y="94884"/>
                    <a:pt x="212358" y="94884"/>
                  </a:cubicBezTo>
                  <a:cubicBezTo>
                    <a:pt x="211259" y="94884"/>
                    <a:pt x="210160" y="94517"/>
                    <a:pt x="209428" y="93418"/>
                  </a:cubicBezTo>
                  <a:cubicBezTo>
                    <a:pt x="208695" y="92686"/>
                    <a:pt x="207962" y="91586"/>
                    <a:pt x="207962" y="90487"/>
                  </a:cubicBezTo>
                  <a:cubicBezTo>
                    <a:pt x="207962" y="89388"/>
                    <a:pt x="208695" y="88289"/>
                    <a:pt x="209428" y="87557"/>
                  </a:cubicBezTo>
                  <a:close/>
                  <a:moveTo>
                    <a:pt x="234759" y="85725"/>
                  </a:moveTo>
                  <a:cubicBezTo>
                    <a:pt x="237426" y="85725"/>
                    <a:pt x="239331" y="88011"/>
                    <a:pt x="239331" y="90297"/>
                  </a:cubicBezTo>
                  <a:cubicBezTo>
                    <a:pt x="239331" y="92583"/>
                    <a:pt x="237426" y="94869"/>
                    <a:pt x="234759" y="94869"/>
                  </a:cubicBezTo>
                  <a:cubicBezTo>
                    <a:pt x="232092" y="94869"/>
                    <a:pt x="230187" y="92583"/>
                    <a:pt x="230187" y="90297"/>
                  </a:cubicBezTo>
                  <a:cubicBezTo>
                    <a:pt x="230187" y="88011"/>
                    <a:pt x="232092" y="85725"/>
                    <a:pt x="234759" y="85725"/>
                  </a:cubicBezTo>
                  <a:close/>
                  <a:moveTo>
                    <a:pt x="153232" y="71490"/>
                  </a:moveTo>
                  <a:cubicBezTo>
                    <a:pt x="149635" y="71490"/>
                    <a:pt x="146398" y="74723"/>
                    <a:pt x="146398" y="78675"/>
                  </a:cubicBezTo>
                  <a:lnTo>
                    <a:pt x="146398" y="108851"/>
                  </a:lnTo>
                  <a:lnTo>
                    <a:pt x="275529" y="108851"/>
                  </a:lnTo>
                  <a:lnTo>
                    <a:pt x="275529" y="78675"/>
                  </a:lnTo>
                  <a:cubicBezTo>
                    <a:pt x="275529" y="74723"/>
                    <a:pt x="272292" y="71490"/>
                    <a:pt x="268335" y="71490"/>
                  </a:cubicBezTo>
                  <a:lnTo>
                    <a:pt x="153232" y="71490"/>
                  </a:lnTo>
                  <a:close/>
                  <a:moveTo>
                    <a:pt x="85317" y="61913"/>
                  </a:moveTo>
                  <a:lnTo>
                    <a:pt x="114345" y="61913"/>
                  </a:lnTo>
                  <a:cubicBezTo>
                    <a:pt x="116522" y="61913"/>
                    <a:pt x="118699" y="63818"/>
                    <a:pt x="118699" y="66485"/>
                  </a:cubicBezTo>
                  <a:cubicBezTo>
                    <a:pt x="118699" y="69152"/>
                    <a:pt x="116522" y="71057"/>
                    <a:pt x="114345" y="71057"/>
                  </a:cubicBezTo>
                  <a:lnTo>
                    <a:pt x="85317" y="71057"/>
                  </a:lnTo>
                  <a:cubicBezTo>
                    <a:pt x="83139" y="71057"/>
                    <a:pt x="80962" y="69152"/>
                    <a:pt x="80962" y="66485"/>
                  </a:cubicBezTo>
                  <a:cubicBezTo>
                    <a:pt x="80962" y="63818"/>
                    <a:pt x="83139" y="61913"/>
                    <a:pt x="85317" y="61913"/>
                  </a:cubicBezTo>
                  <a:close/>
                  <a:moveTo>
                    <a:pt x="34558" y="61913"/>
                  </a:moveTo>
                  <a:lnTo>
                    <a:pt x="63500" y="61913"/>
                  </a:lnTo>
                  <a:cubicBezTo>
                    <a:pt x="66064" y="61913"/>
                    <a:pt x="67896" y="63818"/>
                    <a:pt x="67896" y="66485"/>
                  </a:cubicBezTo>
                  <a:cubicBezTo>
                    <a:pt x="67896" y="69152"/>
                    <a:pt x="66064" y="71057"/>
                    <a:pt x="63500" y="71057"/>
                  </a:cubicBezTo>
                  <a:lnTo>
                    <a:pt x="34558" y="71057"/>
                  </a:lnTo>
                  <a:cubicBezTo>
                    <a:pt x="31994" y="71057"/>
                    <a:pt x="30162" y="69152"/>
                    <a:pt x="30162" y="66485"/>
                  </a:cubicBezTo>
                  <a:cubicBezTo>
                    <a:pt x="30162" y="63818"/>
                    <a:pt x="31994" y="61913"/>
                    <a:pt x="34558" y="61913"/>
                  </a:cubicBezTo>
                  <a:close/>
                  <a:moveTo>
                    <a:pt x="65825" y="8622"/>
                  </a:moveTo>
                  <a:lnTo>
                    <a:pt x="65825" y="21555"/>
                  </a:lnTo>
                  <a:cubicBezTo>
                    <a:pt x="65825" y="28380"/>
                    <a:pt x="71580" y="34128"/>
                    <a:pt x="78774" y="34128"/>
                  </a:cubicBezTo>
                  <a:lnTo>
                    <a:pt x="147836" y="34128"/>
                  </a:lnTo>
                  <a:cubicBezTo>
                    <a:pt x="155030" y="34128"/>
                    <a:pt x="160426" y="28380"/>
                    <a:pt x="160426" y="21555"/>
                  </a:cubicBezTo>
                  <a:lnTo>
                    <a:pt x="160426" y="8622"/>
                  </a:lnTo>
                  <a:lnTo>
                    <a:pt x="65825" y="8622"/>
                  </a:lnTo>
                  <a:close/>
                  <a:moveTo>
                    <a:pt x="27337" y="8622"/>
                  </a:moveTo>
                  <a:cubicBezTo>
                    <a:pt x="16906" y="8622"/>
                    <a:pt x="8633" y="16525"/>
                    <a:pt x="8633" y="26943"/>
                  </a:cubicBezTo>
                  <a:lnTo>
                    <a:pt x="8633" y="256501"/>
                  </a:lnTo>
                  <a:cubicBezTo>
                    <a:pt x="8633" y="266919"/>
                    <a:pt x="16906" y="274823"/>
                    <a:pt x="27337" y="274823"/>
                  </a:cubicBezTo>
                  <a:lnTo>
                    <a:pt x="199273" y="274823"/>
                  </a:lnTo>
                  <a:cubicBezTo>
                    <a:pt x="209705" y="274823"/>
                    <a:pt x="217978" y="266919"/>
                    <a:pt x="217978" y="256501"/>
                  </a:cubicBezTo>
                  <a:lnTo>
                    <a:pt x="217978" y="255064"/>
                  </a:lnTo>
                  <a:lnTo>
                    <a:pt x="153232" y="255064"/>
                  </a:lnTo>
                  <a:cubicBezTo>
                    <a:pt x="144599" y="255064"/>
                    <a:pt x="137765" y="247879"/>
                    <a:pt x="137765" y="239257"/>
                  </a:cubicBezTo>
                  <a:lnTo>
                    <a:pt x="137765" y="78675"/>
                  </a:lnTo>
                  <a:cubicBezTo>
                    <a:pt x="137765" y="70053"/>
                    <a:pt x="144599" y="62868"/>
                    <a:pt x="153232" y="62868"/>
                  </a:cubicBezTo>
                  <a:lnTo>
                    <a:pt x="217978" y="62868"/>
                  </a:lnTo>
                  <a:lnTo>
                    <a:pt x="217978" y="26943"/>
                  </a:lnTo>
                  <a:cubicBezTo>
                    <a:pt x="217978" y="16525"/>
                    <a:pt x="209705" y="8622"/>
                    <a:pt x="199273" y="8622"/>
                  </a:cubicBezTo>
                  <a:lnTo>
                    <a:pt x="169418" y="8622"/>
                  </a:lnTo>
                  <a:lnTo>
                    <a:pt x="169418" y="21555"/>
                  </a:lnTo>
                  <a:cubicBezTo>
                    <a:pt x="169418" y="33410"/>
                    <a:pt x="159347" y="42750"/>
                    <a:pt x="147836" y="42750"/>
                  </a:cubicBezTo>
                  <a:lnTo>
                    <a:pt x="78774" y="42750"/>
                  </a:lnTo>
                  <a:cubicBezTo>
                    <a:pt x="66904" y="42750"/>
                    <a:pt x="57192" y="33410"/>
                    <a:pt x="57192" y="21555"/>
                  </a:cubicBezTo>
                  <a:lnTo>
                    <a:pt x="57192" y="8622"/>
                  </a:lnTo>
                  <a:lnTo>
                    <a:pt x="27337" y="8622"/>
                  </a:lnTo>
                  <a:close/>
                  <a:moveTo>
                    <a:pt x="27337" y="0"/>
                  </a:moveTo>
                  <a:lnTo>
                    <a:pt x="199273" y="0"/>
                  </a:lnTo>
                  <a:cubicBezTo>
                    <a:pt x="214381" y="0"/>
                    <a:pt x="226610" y="12214"/>
                    <a:pt x="226610" y="26943"/>
                  </a:cubicBezTo>
                  <a:lnTo>
                    <a:pt x="226610" y="62868"/>
                  </a:lnTo>
                  <a:lnTo>
                    <a:pt x="268335" y="62868"/>
                  </a:lnTo>
                  <a:cubicBezTo>
                    <a:pt x="276968" y="62868"/>
                    <a:pt x="283803" y="70053"/>
                    <a:pt x="283803" y="78675"/>
                  </a:cubicBezTo>
                  <a:lnTo>
                    <a:pt x="283803" y="239257"/>
                  </a:lnTo>
                  <a:cubicBezTo>
                    <a:pt x="283803" y="247879"/>
                    <a:pt x="276968" y="255064"/>
                    <a:pt x="268335" y="255064"/>
                  </a:cubicBezTo>
                  <a:lnTo>
                    <a:pt x="226610" y="255064"/>
                  </a:lnTo>
                  <a:lnTo>
                    <a:pt x="226610" y="256501"/>
                  </a:lnTo>
                  <a:cubicBezTo>
                    <a:pt x="226610" y="271230"/>
                    <a:pt x="214381" y="283804"/>
                    <a:pt x="199273" y="283804"/>
                  </a:cubicBezTo>
                  <a:lnTo>
                    <a:pt x="27337" y="283804"/>
                  </a:lnTo>
                  <a:cubicBezTo>
                    <a:pt x="12230" y="283804"/>
                    <a:pt x="0" y="271230"/>
                    <a:pt x="0" y="256501"/>
                  </a:cubicBezTo>
                  <a:lnTo>
                    <a:pt x="0" y="26943"/>
                  </a:lnTo>
                  <a:cubicBezTo>
                    <a:pt x="0" y="12214"/>
                    <a:pt x="12230" y="0"/>
                    <a:pt x="273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A09D1407-D96A-1BD4-CEE6-1496F78D5717}"/>
              </a:ext>
            </a:extLst>
          </p:cNvPr>
          <p:cNvSpPr txBox="1"/>
          <p:nvPr/>
        </p:nvSpPr>
        <p:spPr>
          <a:xfrm>
            <a:off x="2665916" y="10405935"/>
            <a:ext cx="4579710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-20">
                <a:solidFill>
                  <a:srgbClr val="747993"/>
                </a:solidFill>
                <a:latin typeface="Poppins" pitchFamily="2" charset="77"/>
                <a:cs typeface="Poppins" pitchFamily="2" charset="77"/>
              </a:rPr>
              <a:t>Make a big impact with professional slides, charts, infographics and more.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CC24408-4B96-394D-2BD0-CEEC67542641}"/>
              </a:ext>
            </a:extLst>
          </p:cNvPr>
          <p:cNvCxnSpPr>
            <a:cxnSpLocks/>
          </p:cNvCxnSpPr>
          <p:nvPr/>
        </p:nvCxnSpPr>
        <p:spPr>
          <a:xfrm>
            <a:off x="209837" y="2001590"/>
            <a:ext cx="624905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DB4CA36-B161-4853-3128-DAFCFC5E6812}"/>
              </a:ext>
            </a:extLst>
          </p:cNvPr>
          <p:cNvSpPr txBox="1"/>
          <p:nvPr/>
        </p:nvSpPr>
        <p:spPr>
          <a:xfrm>
            <a:off x="2519975" y="10626"/>
            <a:ext cx="4067916" cy="2027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Join tables 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 kern="10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Aggregation function and group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 kern="100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Control statement</a:t>
            </a:r>
          </a:p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 kern="100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Indicate condition</a:t>
            </a:r>
            <a:endParaRPr lang="en-US" kern="10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7586D6-0045-C8A8-6AD0-6C60C92BA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44" y="3470578"/>
            <a:ext cx="6098339" cy="1308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D94DED-93BA-E983-90D7-7C1010B0E48D}"/>
              </a:ext>
            </a:extLst>
          </p:cNvPr>
          <p:cNvSpPr txBox="1"/>
          <p:nvPr/>
        </p:nvSpPr>
        <p:spPr>
          <a:xfrm>
            <a:off x="362897" y="30625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High-Risk Product Percentage</a:t>
            </a:r>
            <a:r>
              <a:rPr lang="en-US" sz="1600">
                <a:effectLst/>
                <a:latin typeface="Poppins" pitchFamily="2" charset="77"/>
                <a:cs typeface="Poppins" pitchFamily="2" charset="77"/>
              </a:rPr>
              <a:t> </a:t>
            </a:r>
            <a:endParaRPr lang="en-US" sz="1700" b="1" spc="-15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CAB078-8E78-D3D4-4155-974B4EDED671}"/>
              </a:ext>
            </a:extLst>
          </p:cNvPr>
          <p:cNvSpPr txBox="1"/>
          <p:nvPr/>
        </p:nvSpPr>
        <p:spPr>
          <a:xfrm>
            <a:off x="489351" y="4914778"/>
            <a:ext cx="5969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Resolution Efficiency Percentage</a:t>
            </a:r>
            <a:r>
              <a:rPr lang="en-US">
                <a:effectLst/>
                <a:latin typeface="Poppins" pitchFamily="2" charset="77"/>
                <a:cs typeface="Poppins" pitchFamily="2" charset="77"/>
              </a:rPr>
              <a:t> </a:t>
            </a:r>
            <a:endParaRPr lang="en-US" sz="1700" b="1" spc="-15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2A834D-BCAB-A47B-6242-2B4741B84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76" y="5362891"/>
            <a:ext cx="6021791" cy="8966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2B2C3B-7079-0AEC-138C-B9D1954F4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316" y="893539"/>
            <a:ext cx="5647379" cy="7294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EB97C6-D1F7-8B0C-67F9-63168EFD492B}"/>
              </a:ext>
            </a:extLst>
          </p:cNvPr>
          <p:cNvSpPr txBox="1"/>
          <p:nvPr/>
        </p:nvSpPr>
        <p:spPr>
          <a:xfrm>
            <a:off x="6490322" y="333738"/>
            <a:ext cx="5969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Average Resolution Time</a:t>
            </a:r>
            <a:r>
              <a:rPr lang="en-US">
                <a:effectLst/>
                <a:latin typeface="Poppins" pitchFamily="2" charset="77"/>
                <a:cs typeface="Poppins" pitchFamily="2" charset="77"/>
              </a:rPr>
              <a:t> </a:t>
            </a:r>
            <a:endParaRPr lang="en-US" b="1" spc="-15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605802-2D65-10D6-E499-7FEA17801311}"/>
              </a:ext>
            </a:extLst>
          </p:cNvPr>
          <p:cNvSpPr txBox="1"/>
          <p:nvPr/>
        </p:nvSpPr>
        <p:spPr>
          <a:xfrm>
            <a:off x="6479913" y="2000657"/>
            <a:ext cx="5969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defRPr>
            </a:lvl1pPr>
          </a:lstStyle>
          <a:p>
            <a:r>
              <a:rPr lang="en-GB"/>
              <a:t>Investigation Efficiency Percentage</a:t>
            </a:r>
            <a:r>
              <a:rPr lang="en-US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321344-B4FD-8C08-6869-AC1B41326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676" y="2494325"/>
            <a:ext cx="5593341" cy="88179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49535B6-ABCD-E6D4-CE4A-27EEDF4D6BBD}"/>
              </a:ext>
            </a:extLst>
          </p:cNvPr>
          <p:cNvSpPr txBox="1"/>
          <p:nvPr/>
        </p:nvSpPr>
        <p:spPr>
          <a:xfrm>
            <a:off x="6566316" y="3585751"/>
            <a:ext cx="5969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defRPr>
            </a:lvl1pPr>
          </a:lstStyle>
          <a:p>
            <a:r>
              <a:rPr lang="en-GB"/>
              <a:t>Top Complaint Active Brand</a:t>
            </a:r>
            <a:r>
              <a:rPr lang="en-US"/>
              <a:t>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C9A7FA2-12EB-80CF-D2A5-B2D63E676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287" y="3977799"/>
            <a:ext cx="3865619" cy="275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0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9" grpId="0"/>
      <p:bldP spid="23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46">
            <a:extLst>
              <a:ext uri="{FF2B5EF4-FFF2-40B4-BE49-F238E27FC236}">
                <a16:creationId xmlns:a16="http://schemas.microsoft.com/office/drawing/2014/main" id="{BF53656E-81BC-D043-8CBA-2D4E7B605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7511" y="1426630"/>
            <a:ext cx="277399" cy="263666"/>
          </a:xfrm>
          <a:custGeom>
            <a:avLst/>
            <a:gdLst>
              <a:gd name="T0" fmla="*/ 212 w 444"/>
              <a:gd name="T1" fmla="*/ 360 h 422"/>
              <a:gd name="T2" fmla="*/ 112 w 444"/>
              <a:gd name="T3" fmla="*/ 412 h 422"/>
              <a:gd name="T4" fmla="*/ 112 w 444"/>
              <a:gd name="T5" fmla="*/ 412 h 422"/>
              <a:gd name="T6" fmla="*/ 80 w 444"/>
              <a:gd name="T7" fmla="*/ 390 h 422"/>
              <a:gd name="T8" fmla="*/ 100 w 444"/>
              <a:gd name="T9" fmla="*/ 279 h 422"/>
              <a:gd name="T10" fmla="*/ 100 w 444"/>
              <a:gd name="T11" fmla="*/ 279 h 422"/>
              <a:gd name="T12" fmla="*/ 93 w 444"/>
              <a:gd name="T13" fmla="*/ 260 h 422"/>
              <a:gd name="T14" fmla="*/ 13 w 444"/>
              <a:gd name="T15" fmla="*/ 181 h 422"/>
              <a:gd name="T16" fmla="*/ 13 w 444"/>
              <a:gd name="T17" fmla="*/ 181 h 422"/>
              <a:gd name="T18" fmla="*/ 25 w 444"/>
              <a:gd name="T19" fmla="*/ 145 h 422"/>
              <a:gd name="T20" fmla="*/ 136 w 444"/>
              <a:gd name="T21" fmla="*/ 128 h 422"/>
              <a:gd name="T22" fmla="*/ 136 w 444"/>
              <a:gd name="T23" fmla="*/ 128 h 422"/>
              <a:gd name="T24" fmla="*/ 153 w 444"/>
              <a:gd name="T25" fmla="*/ 117 h 422"/>
              <a:gd name="T26" fmla="*/ 202 w 444"/>
              <a:gd name="T27" fmla="*/ 16 h 422"/>
              <a:gd name="T28" fmla="*/ 202 w 444"/>
              <a:gd name="T29" fmla="*/ 16 h 422"/>
              <a:gd name="T30" fmla="*/ 241 w 444"/>
              <a:gd name="T31" fmla="*/ 16 h 422"/>
              <a:gd name="T32" fmla="*/ 291 w 444"/>
              <a:gd name="T33" fmla="*/ 117 h 422"/>
              <a:gd name="T34" fmla="*/ 291 w 444"/>
              <a:gd name="T35" fmla="*/ 117 h 422"/>
              <a:gd name="T36" fmla="*/ 307 w 444"/>
              <a:gd name="T37" fmla="*/ 128 h 422"/>
              <a:gd name="T38" fmla="*/ 419 w 444"/>
              <a:gd name="T39" fmla="*/ 145 h 422"/>
              <a:gd name="T40" fmla="*/ 419 w 444"/>
              <a:gd name="T41" fmla="*/ 145 h 422"/>
              <a:gd name="T42" fmla="*/ 430 w 444"/>
              <a:gd name="T43" fmla="*/ 181 h 422"/>
              <a:gd name="T44" fmla="*/ 350 w 444"/>
              <a:gd name="T45" fmla="*/ 260 h 422"/>
              <a:gd name="T46" fmla="*/ 350 w 444"/>
              <a:gd name="T47" fmla="*/ 260 h 422"/>
              <a:gd name="T48" fmla="*/ 344 w 444"/>
              <a:gd name="T49" fmla="*/ 279 h 422"/>
              <a:gd name="T50" fmla="*/ 363 w 444"/>
              <a:gd name="T51" fmla="*/ 390 h 422"/>
              <a:gd name="T52" fmla="*/ 363 w 444"/>
              <a:gd name="T53" fmla="*/ 390 h 422"/>
              <a:gd name="T54" fmla="*/ 331 w 444"/>
              <a:gd name="T55" fmla="*/ 412 h 422"/>
              <a:gd name="T56" fmla="*/ 232 w 444"/>
              <a:gd name="T57" fmla="*/ 360 h 422"/>
              <a:gd name="T58" fmla="*/ 232 w 444"/>
              <a:gd name="T59" fmla="*/ 360 h 422"/>
              <a:gd name="T60" fmla="*/ 212 w 444"/>
              <a:gd name="T61" fmla="*/ 36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2">
                <a:moveTo>
                  <a:pt x="212" y="360"/>
                </a:moveTo>
                <a:lnTo>
                  <a:pt x="112" y="412"/>
                </a:lnTo>
                <a:lnTo>
                  <a:pt x="112" y="412"/>
                </a:lnTo>
                <a:cubicBezTo>
                  <a:pt x="96" y="421"/>
                  <a:pt x="77" y="408"/>
                  <a:pt x="80" y="390"/>
                </a:cubicBezTo>
                <a:lnTo>
                  <a:pt x="100" y="279"/>
                </a:lnTo>
                <a:lnTo>
                  <a:pt x="100" y="279"/>
                </a:lnTo>
                <a:cubicBezTo>
                  <a:pt x="101" y="272"/>
                  <a:pt x="99" y="265"/>
                  <a:pt x="93" y="260"/>
                </a:cubicBezTo>
                <a:lnTo>
                  <a:pt x="13" y="181"/>
                </a:lnTo>
                <a:lnTo>
                  <a:pt x="13" y="181"/>
                </a:lnTo>
                <a:cubicBezTo>
                  <a:pt x="0" y="169"/>
                  <a:pt x="7" y="147"/>
                  <a:pt x="25" y="145"/>
                </a:cubicBezTo>
                <a:lnTo>
                  <a:pt x="136" y="128"/>
                </a:lnTo>
                <a:lnTo>
                  <a:pt x="136" y="128"/>
                </a:lnTo>
                <a:cubicBezTo>
                  <a:pt x="143" y="128"/>
                  <a:pt x="149" y="123"/>
                  <a:pt x="153" y="117"/>
                </a:cubicBezTo>
                <a:lnTo>
                  <a:pt x="202" y="16"/>
                </a:lnTo>
                <a:lnTo>
                  <a:pt x="202" y="16"/>
                </a:lnTo>
                <a:cubicBezTo>
                  <a:pt x="210" y="0"/>
                  <a:pt x="233" y="0"/>
                  <a:pt x="241" y="16"/>
                </a:cubicBezTo>
                <a:lnTo>
                  <a:pt x="291" y="117"/>
                </a:lnTo>
                <a:lnTo>
                  <a:pt x="291" y="117"/>
                </a:lnTo>
                <a:cubicBezTo>
                  <a:pt x="294" y="123"/>
                  <a:pt x="300" y="128"/>
                  <a:pt x="307" y="128"/>
                </a:cubicBezTo>
                <a:lnTo>
                  <a:pt x="419" y="145"/>
                </a:lnTo>
                <a:lnTo>
                  <a:pt x="419" y="145"/>
                </a:lnTo>
                <a:cubicBezTo>
                  <a:pt x="436" y="147"/>
                  <a:pt x="443" y="169"/>
                  <a:pt x="430" y="181"/>
                </a:cubicBezTo>
                <a:lnTo>
                  <a:pt x="350" y="260"/>
                </a:lnTo>
                <a:lnTo>
                  <a:pt x="350" y="260"/>
                </a:lnTo>
                <a:cubicBezTo>
                  <a:pt x="345" y="265"/>
                  <a:pt x="343" y="272"/>
                  <a:pt x="344" y="279"/>
                </a:cubicBezTo>
                <a:lnTo>
                  <a:pt x="363" y="390"/>
                </a:lnTo>
                <a:lnTo>
                  <a:pt x="363" y="390"/>
                </a:lnTo>
                <a:cubicBezTo>
                  <a:pt x="366" y="408"/>
                  <a:pt x="347" y="421"/>
                  <a:pt x="331" y="412"/>
                </a:cubicBezTo>
                <a:lnTo>
                  <a:pt x="232" y="360"/>
                </a:lnTo>
                <a:lnTo>
                  <a:pt x="232" y="360"/>
                </a:lnTo>
                <a:cubicBezTo>
                  <a:pt x="225" y="357"/>
                  <a:pt x="218" y="357"/>
                  <a:pt x="212" y="360"/>
                </a:cubicBezTo>
              </a:path>
            </a:pathLst>
          </a:custGeom>
          <a:solidFill>
            <a:srgbClr val="FFC927"/>
          </a:solidFill>
          <a:ln w="12700" cap="flat">
            <a:solidFill>
              <a:srgbClr val="FFC927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18" name="Freeform 147">
            <a:extLst>
              <a:ext uri="{FF2B5EF4-FFF2-40B4-BE49-F238E27FC236}">
                <a16:creationId xmlns:a16="http://schemas.microsoft.com/office/drawing/2014/main" id="{13B03970-8856-C843-B003-C0E6732BE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3783" y="1426630"/>
            <a:ext cx="277400" cy="263666"/>
          </a:xfrm>
          <a:custGeom>
            <a:avLst/>
            <a:gdLst>
              <a:gd name="T0" fmla="*/ 212 w 444"/>
              <a:gd name="T1" fmla="*/ 360 h 422"/>
              <a:gd name="T2" fmla="*/ 112 w 444"/>
              <a:gd name="T3" fmla="*/ 412 h 422"/>
              <a:gd name="T4" fmla="*/ 112 w 444"/>
              <a:gd name="T5" fmla="*/ 412 h 422"/>
              <a:gd name="T6" fmla="*/ 80 w 444"/>
              <a:gd name="T7" fmla="*/ 390 h 422"/>
              <a:gd name="T8" fmla="*/ 99 w 444"/>
              <a:gd name="T9" fmla="*/ 279 h 422"/>
              <a:gd name="T10" fmla="*/ 99 w 444"/>
              <a:gd name="T11" fmla="*/ 279 h 422"/>
              <a:gd name="T12" fmla="*/ 93 w 444"/>
              <a:gd name="T13" fmla="*/ 260 h 422"/>
              <a:gd name="T14" fmla="*/ 13 w 444"/>
              <a:gd name="T15" fmla="*/ 181 h 422"/>
              <a:gd name="T16" fmla="*/ 13 w 444"/>
              <a:gd name="T17" fmla="*/ 181 h 422"/>
              <a:gd name="T18" fmla="*/ 25 w 444"/>
              <a:gd name="T19" fmla="*/ 145 h 422"/>
              <a:gd name="T20" fmla="*/ 136 w 444"/>
              <a:gd name="T21" fmla="*/ 128 h 422"/>
              <a:gd name="T22" fmla="*/ 136 w 444"/>
              <a:gd name="T23" fmla="*/ 128 h 422"/>
              <a:gd name="T24" fmla="*/ 152 w 444"/>
              <a:gd name="T25" fmla="*/ 117 h 422"/>
              <a:gd name="T26" fmla="*/ 202 w 444"/>
              <a:gd name="T27" fmla="*/ 16 h 422"/>
              <a:gd name="T28" fmla="*/ 202 w 444"/>
              <a:gd name="T29" fmla="*/ 16 h 422"/>
              <a:gd name="T30" fmla="*/ 241 w 444"/>
              <a:gd name="T31" fmla="*/ 16 h 422"/>
              <a:gd name="T32" fmla="*/ 291 w 444"/>
              <a:gd name="T33" fmla="*/ 117 h 422"/>
              <a:gd name="T34" fmla="*/ 291 w 444"/>
              <a:gd name="T35" fmla="*/ 117 h 422"/>
              <a:gd name="T36" fmla="*/ 307 w 444"/>
              <a:gd name="T37" fmla="*/ 128 h 422"/>
              <a:gd name="T38" fmla="*/ 418 w 444"/>
              <a:gd name="T39" fmla="*/ 145 h 422"/>
              <a:gd name="T40" fmla="*/ 418 w 444"/>
              <a:gd name="T41" fmla="*/ 145 h 422"/>
              <a:gd name="T42" fmla="*/ 430 w 444"/>
              <a:gd name="T43" fmla="*/ 181 h 422"/>
              <a:gd name="T44" fmla="*/ 350 w 444"/>
              <a:gd name="T45" fmla="*/ 260 h 422"/>
              <a:gd name="T46" fmla="*/ 350 w 444"/>
              <a:gd name="T47" fmla="*/ 260 h 422"/>
              <a:gd name="T48" fmla="*/ 344 w 444"/>
              <a:gd name="T49" fmla="*/ 279 h 422"/>
              <a:gd name="T50" fmla="*/ 363 w 444"/>
              <a:gd name="T51" fmla="*/ 390 h 422"/>
              <a:gd name="T52" fmla="*/ 363 w 444"/>
              <a:gd name="T53" fmla="*/ 390 h 422"/>
              <a:gd name="T54" fmla="*/ 331 w 444"/>
              <a:gd name="T55" fmla="*/ 412 h 422"/>
              <a:gd name="T56" fmla="*/ 232 w 444"/>
              <a:gd name="T57" fmla="*/ 360 h 422"/>
              <a:gd name="T58" fmla="*/ 232 w 444"/>
              <a:gd name="T59" fmla="*/ 360 h 422"/>
              <a:gd name="T60" fmla="*/ 212 w 444"/>
              <a:gd name="T61" fmla="*/ 36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2">
                <a:moveTo>
                  <a:pt x="212" y="360"/>
                </a:moveTo>
                <a:lnTo>
                  <a:pt x="112" y="412"/>
                </a:lnTo>
                <a:lnTo>
                  <a:pt x="112" y="412"/>
                </a:lnTo>
                <a:cubicBezTo>
                  <a:pt x="96" y="421"/>
                  <a:pt x="77" y="408"/>
                  <a:pt x="80" y="390"/>
                </a:cubicBezTo>
                <a:lnTo>
                  <a:pt x="99" y="279"/>
                </a:lnTo>
                <a:lnTo>
                  <a:pt x="99" y="279"/>
                </a:lnTo>
                <a:cubicBezTo>
                  <a:pt x="100" y="272"/>
                  <a:pt x="98" y="265"/>
                  <a:pt x="93" y="260"/>
                </a:cubicBezTo>
                <a:lnTo>
                  <a:pt x="13" y="181"/>
                </a:lnTo>
                <a:lnTo>
                  <a:pt x="13" y="181"/>
                </a:lnTo>
                <a:cubicBezTo>
                  <a:pt x="0" y="169"/>
                  <a:pt x="7" y="147"/>
                  <a:pt x="25" y="145"/>
                </a:cubicBezTo>
                <a:lnTo>
                  <a:pt x="136" y="128"/>
                </a:lnTo>
                <a:lnTo>
                  <a:pt x="136" y="128"/>
                </a:lnTo>
                <a:cubicBezTo>
                  <a:pt x="143" y="128"/>
                  <a:pt x="149" y="123"/>
                  <a:pt x="152" y="117"/>
                </a:cubicBezTo>
                <a:lnTo>
                  <a:pt x="202" y="16"/>
                </a:lnTo>
                <a:lnTo>
                  <a:pt x="202" y="16"/>
                </a:lnTo>
                <a:cubicBezTo>
                  <a:pt x="210" y="0"/>
                  <a:pt x="233" y="0"/>
                  <a:pt x="241" y="16"/>
                </a:cubicBezTo>
                <a:lnTo>
                  <a:pt x="291" y="117"/>
                </a:lnTo>
                <a:lnTo>
                  <a:pt x="291" y="117"/>
                </a:lnTo>
                <a:cubicBezTo>
                  <a:pt x="294" y="123"/>
                  <a:pt x="300" y="128"/>
                  <a:pt x="307" y="128"/>
                </a:cubicBezTo>
                <a:lnTo>
                  <a:pt x="418" y="145"/>
                </a:lnTo>
                <a:lnTo>
                  <a:pt x="418" y="145"/>
                </a:lnTo>
                <a:cubicBezTo>
                  <a:pt x="436" y="147"/>
                  <a:pt x="443" y="169"/>
                  <a:pt x="430" y="181"/>
                </a:cubicBezTo>
                <a:lnTo>
                  <a:pt x="350" y="260"/>
                </a:lnTo>
                <a:lnTo>
                  <a:pt x="350" y="260"/>
                </a:lnTo>
                <a:cubicBezTo>
                  <a:pt x="345" y="265"/>
                  <a:pt x="343" y="272"/>
                  <a:pt x="344" y="279"/>
                </a:cubicBezTo>
                <a:lnTo>
                  <a:pt x="363" y="390"/>
                </a:lnTo>
                <a:lnTo>
                  <a:pt x="363" y="390"/>
                </a:lnTo>
                <a:cubicBezTo>
                  <a:pt x="366" y="408"/>
                  <a:pt x="347" y="421"/>
                  <a:pt x="331" y="412"/>
                </a:cubicBezTo>
                <a:lnTo>
                  <a:pt x="232" y="360"/>
                </a:lnTo>
                <a:lnTo>
                  <a:pt x="232" y="360"/>
                </a:lnTo>
                <a:cubicBezTo>
                  <a:pt x="225" y="357"/>
                  <a:pt x="218" y="357"/>
                  <a:pt x="212" y="360"/>
                </a:cubicBezTo>
              </a:path>
            </a:pathLst>
          </a:custGeom>
          <a:solidFill>
            <a:srgbClr val="FFC927"/>
          </a:solidFill>
          <a:ln w="12700" cap="flat">
            <a:solidFill>
              <a:srgbClr val="FFC927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19" name="Freeform 148">
            <a:extLst>
              <a:ext uri="{FF2B5EF4-FFF2-40B4-BE49-F238E27FC236}">
                <a16:creationId xmlns:a16="http://schemas.microsoft.com/office/drawing/2014/main" id="{1CB20CF6-AA89-A94B-B13F-E208494D7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7310" y="1426630"/>
            <a:ext cx="277400" cy="263666"/>
          </a:xfrm>
          <a:custGeom>
            <a:avLst/>
            <a:gdLst>
              <a:gd name="T0" fmla="*/ 212 w 444"/>
              <a:gd name="T1" fmla="*/ 360 h 422"/>
              <a:gd name="T2" fmla="*/ 112 w 444"/>
              <a:gd name="T3" fmla="*/ 412 h 422"/>
              <a:gd name="T4" fmla="*/ 112 w 444"/>
              <a:gd name="T5" fmla="*/ 412 h 422"/>
              <a:gd name="T6" fmla="*/ 80 w 444"/>
              <a:gd name="T7" fmla="*/ 390 h 422"/>
              <a:gd name="T8" fmla="*/ 99 w 444"/>
              <a:gd name="T9" fmla="*/ 279 h 422"/>
              <a:gd name="T10" fmla="*/ 99 w 444"/>
              <a:gd name="T11" fmla="*/ 279 h 422"/>
              <a:gd name="T12" fmla="*/ 93 w 444"/>
              <a:gd name="T13" fmla="*/ 260 h 422"/>
              <a:gd name="T14" fmla="*/ 13 w 444"/>
              <a:gd name="T15" fmla="*/ 181 h 422"/>
              <a:gd name="T16" fmla="*/ 13 w 444"/>
              <a:gd name="T17" fmla="*/ 181 h 422"/>
              <a:gd name="T18" fmla="*/ 25 w 444"/>
              <a:gd name="T19" fmla="*/ 145 h 422"/>
              <a:gd name="T20" fmla="*/ 136 w 444"/>
              <a:gd name="T21" fmla="*/ 128 h 422"/>
              <a:gd name="T22" fmla="*/ 136 w 444"/>
              <a:gd name="T23" fmla="*/ 128 h 422"/>
              <a:gd name="T24" fmla="*/ 152 w 444"/>
              <a:gd name="T25" fmla="*/ 117 h 422"/>
              <a:gd name="T26" fmla="*/ 202 w 444"/>
              <a:gd name="T27" fmla="*/ 16 h 422"/>
              <a:gd name="T28" fmla="*/ 202 w 444"/>
              <a:gd name="T29" fmla="*/ 16 h 422"/>
              <a:gd name="T30" fmla="*/ 241 w 444"/>
              <a:gd name="T31" fmla="*/ 16 h 422"/>
              <a:gd name="T32" fmla="*/ 290 w 444"/>
              <a:gd name="T33" fmla="*/ 117 h 422"/>
              <a:gd name="T34" fmla="*/ 290 w 444"/>
              <a:gd name="T35" fmla="*/ 117 h 422"/>
              <a:gd name="T36" fmla="*/ 307 w 444"/>
              <a:gd name="T37" fmla="*/ 128 h 422"/>
              <a:gd name="T38" fmla="*/ 418 w 444"/>
              <a:gd name="T39" fmla="*/ 145 h 422"/>
              <a:gd name="T40" fmla="*/ 418 w 444"/>
              <a:gd name="T41" fmla="*/ 145 h 422"/>
              <a:gd name="T42" fmla="*/ 430 w 444"/>
              <a:gd name="T43" fmla="*/ 181 h 422"/>
              <a:gd name="T44" fmla="*/ 350 w 444"/>
              <a:gd name="T45" fmla="*/ 260 h 422"/>
              <a:gd name="T46" fmla="*/ 350 w 444"/>
              <a:gd name="T47" fmla="*/ 260 h 422"/>
              <a:gd name="T48" fmla="*/ 344 w 444"/>
              <a:gd name="T49" fmla="*/ 279 h 422"/>
              <a:gd name="T50" fmla="*/ 363 w 444"/>
              <a:gd name="T51" fmla="*/ 390 h 422"/>
              <a:gd name="T52" fmla="*/ 363 w 444"/>
              <a:gd name="T53" fmla="*/ 390 h 422"/>
              <a:gd name="T54" fmla="*/ 331 w 444"/>
              <a:gd name="T55" fmla="*/ 412 h 422"/>
              <a:gd name="T56" fmla="*/ 232 w 444"/>
              <a:gd name="T57" fmla="*/ 360 h 422"/>
              <a:gd name="T58" fmla="*/ 232 w 444"/>
              <a:gd name="T59" fmla="*/ 360 h 422"/>
              <a:gd name="T60" fmla="*/ 212 w 444"/>
              <a:gd name="T61" fmla="*/ 36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2">
                <a:moveTo>
                  <a:pt x="212" y="360"/>
                </a:moveTo>
                <a:lnTo>
                  <a:pt x="112" y="412"/>
                </a:lnTo>
                <a:lnTo>
                  <a:pt x="112" y="412"/>
                </a:lnTo>
                <a:cubicBezTo>
                  <a:pt x="96" y="421"/>
                  <a:pt x="77" y="408"/>
                  <a:pt x="80" y="390"/>
                </a:cubicBezTo>
                <a:lnTo>
                  <a:pt x="99" y="279"/>
                </a:lnTo>
                <a:lnTo>
                  <a:pt x="99" y="279"/>
                </a:lnTo>
                <a:cubicBezTo>
                  <a:pt x="100" y="272"/>
                  <a:pt x="98" y="265"/>
                  <a:pt x="93" y="260"/>
                </a:cubicBezTo>
                <a:lnTo>
                  <a:pt x="13" y="181"/>
                </a:lnTo>
                <a:lnTo>
                  <a:pt x="13" y="181"/>
                </a:lnTo>
                <a:cubicBezTo>
                  <a:pt x="0" y="169"/>
                  <a:pt x="7" y="147"/>
                  <a:pt x="25" y="145"/>
                </a:cubicBezTo>
                <a:lnTo>
                  <a:pt x="136" y="128"/>
                </a:lnTo>
                <a:lnTo>
                  <a:pt x="136" y="128"/>
                </a:lnTo>
                <a:cubicBezTo>
                  <a:pt x="143" y="128"/>
                  <a:pt x="149" y="123"/>
                  <a:pt x="152" y="117"/>
                </a:cubicBezTo>
                <a:lnTo>
                  <a:pt x="202" y="16"/>
                </a:lnTo>
                <a:lnTo>
                  <a:pt x="202" y="16"/>
                </a:lnTo>
                <a:cubicBezTo>
                  <a:pt x="210" y="0"/>
                  <a:pt x="233" y="0"/>
                  <a:pt x="241" y="16"/>
                </a:cubicBezTo>
                <a:lnTo>
                  <a:pt x="290" y="117"/>
                </a:lnTo>
                <a:lnTo>
                  <a:pt x="290" y="117"/>
                </a:lnTo>
                <a:cubicBezTo>
                  <a:pt x="293" y="123"/>
                  <a:pt x="300" y="128"/>
                  <a:pt x="307" y="128"/>
                </a:cubicBezTo>
                <a:lnTo>
                  <a:pt x="418" y="145"/>
                </a:lnTo>
                <a:lnTo>
                  <a:pt x="418" y="145"/>
                </a:lnTo>
                <a:cubicBezTo>
                  <a:pt x="436" y="147"/>
                  <a:pt x="443" y="169"/>
                  <a:pt x="430" y="181"/>
                </a:cubicBezTo>
                <a:lnTo>
                  <a:pt x="350" y="260"/>
                </a:lnTo>
                <a:lnTo>
                  <a:pt x="350" y="260"/>
                </a:lnTo>
                <a:cubicBezTo>
                  <a:pt x="344" y="265"/>
                  <a:pt x="342" y="272"/>
                  <a:pt x="344" y="279"/>
                </a:cubicBezTo>
                <a:lnTo>
                  <a:pt x="363" y="390"/>
                </a:lnTo>
                <a:lnTo>
                  <a:pt x="363" y="390"/>
                </a:lnTo>
                <a:cubicBezTo>
                  <a:pt x="366" y="408"/>
                  <a:pt x="347" y="421"/>
                  <a:pt x="331" y="412"/>
                </a:cubicBezTo>
                <a:lnTo>
                  <a:pt x="232" y="360"/>
                </a:lnTo>
                <a:lnTo>
                  <a:pt x="232" y="360"/>
                </a:lnTo>
                <a:cubicBezTo>
                  <a:pt x="225" y="357"/>
                  <a:pt x="218" y="357"/>
                  <a:pt x="212" y="360"/>
                </a:cubicBezTo>
              </a:path>
            </a:pathLst>
          </a:custGeom>
          <a:solidFill>
            <a:srgbClr val="FFC927"/>
          </a:solidFill>
          <a:ln w="12700" cap="flat">
            <a:solidFill>
              <a:srgbClr val="FFC927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20" name="Freeform 149">
            <a:extLst>
              <a:ext uri="{FF2B5EF4-FFF2-40B4-BE49-F238E27FC236}">
                <a16:creationId xmlns:a16="http://schemas.microsoft.com/office/drawing/2014/main" id="{CC32E8C9-7774-514C-995F-BAF896758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586" y="1426630"/>
            <a:ext cx="277399" cy="263666"/>
          </a:xfrm>
          <a:custGeom>
            <a:avLst/>
            <a:gdLst>
              <a:gd name="T0" fmla="*/ 211 w 444"/>
              <a:gd name="T1" fmla="*/ 360 h 422"/>
              <a:gd name="T2" fmla="*/ 112 w 444"/>
              <a:gd name="T3" fmla="*/ 412 h 422"/>
              <a:gd name="T4" fmla="*/ 112 w 444"/>
              <a:gd name="T5" fmla="*/ 412 h 422"/>
              <a:gd name="T6" fmla="*/ 80 w 444"/>
              <a:gd name="T7" fmla="*/ 390 h 422"/>
              <a:gd name="T8" fmla="*/ 99 w 444"/>
              <a:gd name="T9" fmla="*/ 279 h 422"/>
              <a:gd name="T10" fmla="*/ 99 w 444"/>
              <a:gd name="T11" fmla="*/ 279 h 422"/>
              <a:gd name="T12" fmla="*/ 93 w 444"/>
              <a:gd name="T13" fmla="*/ 260 h 422"/>
              <a:gd name="T14" fmla="*/ 13 w 444"/>
              <a:gd name="T15" fmla="*/ 181 h 422"/>
              <a:gd name="T16" fmla="*/ 13 w 444"/>
              <a:gd name="T17" fmla="*/ 181 h 422"/>
              <a:gd name="T18" fmla="*/ 25 w 444"/>
              <a:gd name="T19" fmla="*/ 145 h 422"/>
              <a:gd name="T20" fmla="*/ 135 w 444"/>
              <a:gd name="T21" fmla="*/ 128 h 422"/>
              <a:gd name="T22" fmla="*/ 135 w 444"/>
              <a:gd name="T23" fmla="*/ 128 h 422"/>
              <a:gd name="T24" fmla="*/ 152 w 444"/>
              <a:gd name="T25" fmla="*/ 117 h 422"/>
              <a:gd name="T26" fmla="*/ 202 w 444"/>
              <a:gd name="T27" fmla="*/ 16 h 422"/>
              <a:gd name="T28" fmla="*/ 202 w 444"/>
              <a:gd name="T29" fmla="*/ 16 h 422"/>
              <a:gd name="T30" fmla="*/ 241 w 444"/>
              <a:gd name="T31" fmla="*/ 16 h 422"/>
              <a:gd name="T32" fmla="*/ 290 w 444"/>
              <a:gd name="T33" fmla="*/ 117 h 422"/>
              <a:gd name="T34" fmla="*/ 290 w 444"/>
              <a:gd name="T35" fmla="*/ 117 h 422"/>
              <a:gd name="T36" fmla="*/ 307 w 444"/>
              <a:gd name="T37" fmla="*/ 128 h 422"/>
              <a:gd name="T38" fmla="*/ 418 w 444"/>
              <a:gd name="T39" fmla="*/ 145 h 422"/>
              <a:gd name="T40" fmla="*/ 418 w 444"/>
              <a:gd name="T41" fmla="*/ 145 h 422"/>
              <a:gd name="T42" fmla="*/ 430 w 444"/>
              <a:gd name="T43" fmla="*/ 181 h 422"/>
              <a:gd name="T44" fmla="*/ 350 w 444"/>
              <a:gd name="T45" fmla="*/ 260 h 422"/>
              <a:gd name="T46" fmla="*/ 350 w 444"/>
              <a:gd name="T47" fmla="*/ 260 h 422"/>
              <a:gd name="T48" fmla="*/ 343 w 444"/>
              <a:gd name="T49" fmla="*/ 279 h 422"/>
              <a:gd name="T50" fmla="*/ 362 w 444"/>
              <a:gd name="T51" fmla="*/ 390 h 422"/>
              <a:gd name="T52" fmla="*/ 362 w 444"/>
              <a:gd name="T53" fmla="*/ 390 h 422"/>
              <a:gd name="T54" fmla="*/ 330 w 444"/>
              <a:gd name="T55" fmla="*/ 412 h 422"/>
              <a:gd name="T56" fmla="*/ 231 w 444"/>
              <a:gd name="T57" fmla="*/ 360 h 422"/>
              <a:gd name="T58" fmla="*/ 231 w 444"/>
              <a:gd name="T59" fmla="*/ 360 h 422"/>
              <a:gd name="T60" fmla="*/ 211 w 444"/>
              <a:gd name="T61" fmla="*/ 36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2">
                <a:moveTo>
                  <a:pt x="211" y="360"/>
                </a:moveTo>
                <a:lnTo>
                  <a:pt x="112" y="412"/>
                </a:lnTo>
                <a:lnTo>
                  <a:pt x="112" y="412"/>
                </a:lnTo>
                <a:cubicBezTo>
                  <a:pt x="96" y="421"/>
                  <a:pt x="77" y="408"/>
                  <a:pt x="80" y="390"/>
                </a:cubicBezTo>
                <a:lnTo>
                  <a:pt x="99" y="279"/>
                </a:lnTo>
                <a:lnTo>
                  <a:pt x="99" y="279"/>
                </a:lnTo>
                <a:cubicBezTo>
                  <a:pt x="100" y="272"/>
                  <a:pt x="98" y="265"/>
                  <a:pt x="93" y="260"/>
                </a:cubicBezTo>
                <a:lnTo>
                  <a:pt x="13" y="181"/>
                </a:lnTo>
                <a:lnTo>
                  <a:pt x="13" y="181"/>
                </a:lnTo>
                <a:cubicBezTo>
                  <a:pt x="0" y="169"/>
                  <a:pt x="6" y="147"/>
                  <a:pt x="25" y="145"/>
                </a:cubicBezTo>
                <a:lnTo>
                  <a:pt x="135" y="128"/>
                </a:lnTo>
                <a:lnTo>
                  <a:pt x="135" y="128"/>
                </a:lnTo>
                <a:cubicBezTo>
                  <a:pt x="143" y="128"/>
                  <a:pt x="149" y="123"/>
                  <a:pt x="152" y="117"/>
                </a:cubicBezTo>
                <a:lnTo>
                  <a:pt x="202" y="16"/>
                </a:lnTo>
                <a:lnTo>
                  <a:pt x="202" y="16"/>
                </a:lnTo>
                <a:cubicBezTo>
                  <a:pt x="209" y="0"/>
                  <a:pt x="233" y="0"/>
                  <a:pt x="241" y="16"/>
                </a:cubicBezTo>
                <a:lnTo>
                  <a:pt x="290" y="117"/>
                </a:lnTo>
                <a:lnTo>
                  <a:pt x="290" y="117"/>
                </a:lnTo>
                <a:cubicBezTo>
                  <a:pt x="293" y="123"/>
                  <a:pt x="299" y="128"/>
                  <a:pt x="307" y="128"/>
                </a:cubicBezTo>
                <a:lnTo>
                  <a:pt x="418" y="145"/>
                </a:lnTo>
                <a:lnTo>
                  <a:pt x="418" y="145"/>
                </a:lnTo>
                <a:cubicBezTo>
                  <a:pt x="436" y="147"/>
                  <a:pt x="443" y="169"/>
                  <a:pt x="430" y="181"/>
                </a:cubicBezTo>
                <a:lnTo>
                  <a:pt x="350" y="260"/>
                </a:lnTo>
                <a:lnTo>
                  <a:pt x="350" y="260"/>
                </a:lnTo>
                <a:cubicBezTo>
                  <a:pt x="344" y="265"/>
                  <a:pt x="342" y="272"/>
                  <a:pt x="343" y="279"/>
                </a:cubicBezTo>
                <a:lnTo>
                  <a:pt x="362" y="390"/>
                </a:lnTo>
                <a:lnTo>
                  <a:pt x="362" y="390"/>
                </a:lnTo>
                <a:cubicBezTo>
                  <a:pt x="365" y="408"/>
                  <a:pt x="346" y="421"/>
                  <a:pt x="330" y="412"/>
                </a:cubicBezTo>
                <a:lnTo>
                  <a:pt x="231" y="360"/>
                </a:lnTo>
                <a:lnTo>
                  <a:pt x="231" y="360"/>
                </a:lnTo>
                <a:cubicBezTo>
                  <a:pt x="225" y="357"/>
                  <a:pt x="217" y="357"/>
                  <a:pt x="211" y="360"/>
                </a:cubicBezTo>
              </a:path>
            </a:pathLst>
          </a:custGeom>
          <a:noFill/>
          <a:ln w="12700" cap="flat">
            <a:solidFill>
              <a:srgbClr val="FFC92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21" name="Freeform 150">
            <a:extLst>
              <a:ext uri="{FF2B5EF4-FFF2-40B4-BE49-F238E27FC236}">
                <a16:creationId xmlns:a16="http://schemas.microsoft.com/office/drawing/2014/main" id="{1AF8E0D1-B2B8-A941-B641-18751DECB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7113" y="1426630"/>
            <a:ext cx="277399" cy="263666"/>
          </a:xfrm>
          <a:custGeom>
            <a:avLst/>
            <a:gdLst>
              <a:gd name="T0" fmla="*/ 211 w 444"/>
              <a:gd name="T1" fmla="*/ 360 h 422"/>
              <a:gd name="T2" fmla="*/ 112 w 444"/>
              <a:gd name="T3" fmla="*/ 412 h 422"/>
              <a:gd name="T4" fmla="*/ 112 w 444"/>
              <a:gd name="T5" fmla="*/ 412 h 422"/>
              <a:gd name="T6" fmla="*/ 81 w 444"/>
              <a:gd name="T7" fmla="*/ 390 h 422"/>
              <a:gd name="T8" fmla="*/ 100 w 444"/>
              <a:gd name="T9" fmla="*/ 279 h 422"/>
              <a:gd name="T10" fmla="*/ 100 w 444"/>
              <a:gd name="T11" fmla="*/ 279 h 422"/>
              <a:gd name="T12" fmla="*/ 94 w 444"/>
              <a:gd name="T13" fmla="*/ 260 h 422"/>
              <a:gd name="T14" fmla="*/ 13 w 444"/>
              <a:gd name="T15" fmla="*/ 181 h 422"/>
              <a:gd name="T16" fmla="*/ 13 w 444"/>
              <a:gd name="T17" fmla="*/ 181 h 422"/>
              <a:gd name="T18" fmla="*/ 26 w 444"/>
              <a:gd name="T19" fmla="*/ 145 h 422"/>
              <a:gd name="T20" fmla="*/ 136 w 444"/>
              <a:gd name="T21" fmla="*/ 128 h 422"/>
              <a:gd name="T22" fmla="*/ 136 w 444"/>
              <a:gd name="T23" fmla="*/ 128 h 422"/>
              <a:gd name="T24" fmla="*/ 153 w 444"/>
              <a:gd name="T25" fmla="*/ 117 h 422"/>
              <a:gd name="T26" fmla="*/ 202 w 444"/>
              <a:gd name="T27" fmla="*/ 16 h 422"/>
              <a:gd name="T28" fmla="*/ 202 w 444"/>
              <a:gd name="T29" fmla="*/ 16 h 422"/>
              <a:gd name="T30" fmla="*/ 241 w 444"/>
              <a:gd name="T31" fmla="*/ 16 h 422"/>
              <a:gd name="T32" fmla="*/ 291 w 444"/>
              <a:gd name="T33" fmla="*/ 117 h 422"/>
              <a:gd name="T34" fmla="*/ 291 w 444"/>
              <a:gd name="T35" fmla="*/ 117 h 422"/>
              <a:gd name="T36" fmla="*/ 307 w 444"/>
              <a:gd name="T37" fmla="*/ 128 h 422"/>
              <a:gd name="T38" fmla="*/ 419 w 444"/>
              <a:gd name="T39" fmla="*/ 145 h 422"/>
              <a:gd name="T40" fmla="*/ 419 w 444"/>
              <a:gd name="T41" fmla="*/ 145 h 422"/>
              <a:gd name="T42" fmla="*/ 430 w 444"/>
              <a:gd name="T43" fmla="*/ 181 h 422"/>
              <a:gd name="T44" fmla="*/ 350 w 444"/>
              <a:gd name="T45" fmla="*/ 260 h 422"/>
              <a:gd name="T46" fmla="*/ 350 w 444"/>
              <a:gd name="T47" fmla="*/ 260 h 422"/>
              <a:gd name="T48" fmla="*/ 344 w 444"/>
              <a:gd name="T49" fmla="*/ 279 h 422"/>
              <a:gd name="T50" fmla="*/ 363 w 444"/>
              <a:gd name="T51" fmla="*/ 390 h 422"/>
              <a:gd name="T52" fmla="*/ 363 w 444"/>
              <a:gd name="T53" fmla="*/ 390 h 422"/>
              <a:gd name="T54" fmla="*/ 331 w 444"/>
              <a:gd name="T55" fmla="*/ 412 h 422"/>
              <a:gd name="T56" fmla="*/ 232 w 444"/>
              <a:gd name="T57" fmla="*/ 360 h 422"/>
              <a:gd name="T58" fmla="*/ 232 w 444"/>
              <a:gd name="T59" fmla="*/ 360 h 422"/>
              <a:gd name="T60" fmla="*/ 211 w 444"/>
              <a:gd name="T61" fmla="*/ 36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2">
                <a:moveTo>
                  <a:pt x="211" y="360"/>
                </a:moveTo>
                <a:lnTo>
                  <a:pt x="112" y="412"/>
                </a:lnTo>
                <a:lnTo>
                  <a:pt x="112" y="412"/>
                </a:lnTo>
                <a:cubicBezTo>
                  <a:pt x="96" y="421"/>
                  <a:pt x="78" y="408"/>
                  <a:pt x="81" y="390"/>
                </a:cubicBezTo>
                <a:lnTo>
                  <a:pt x="100" y="279"/>
                </a:lnTo>
                <a:lnTo>
                  <a:pt x="100" y="279"/>
                </a:lnTo>
                <a:cubicBezTo>
                  <a:pt x="101" y="272"/>
                  <a:pt x="99" y="265"/>
                  <a:pt x="94" y="260"/>
                </a:cubicBezTo>
                <a:lnTo>
                  <a:pt x="13" y="181"/>
                </a:lnTo>
                <a:lnTo>
                  <a:pt x="13" y="181"/>
                </a:lnTo>
                <a:cubicBezTo>
                  <a:pt x="0" y="169"/>
                  <a:pt x="7" y="147"/>
                  <a:pt x="26" y="145"/>
                </a:cubicBezTo>
                <a:lnTo>
                  <a:pt x="136" y="128"/>
                </a:lnTo>
                <a:lnTo>
                  <a:pt x="136" y="128"/>
                </a:lnTo>
                <a:cubicBezTo>
                  <a:pt x="144" y="128"/>
                  <a:pt x="150" y="123"/>
                  <a:pt x="153" y="117"/>
                </a:cubicBezTo>
                <a:lnTo>
                  <a:pt x="202" y="16"/>
                </a:lnTo>
                <a:lnTo>
                  <a:pt x="202" y="16"/>
                </a:lnTo>
                <a:cubicBezTo>
                  <a:pt x="210" y="0"/>
                  <a:pt x="233" y="0"/>
                  <a:pt x="241" y="16"/>
                </a:cubicBezTo>
                <a:lnTo>
                  <a:pt x="291" y="117"/>
                </a:lnTo>
                <a:lnTo>
                  <a:pt x="291" y="117"/>
                </a:lnTo>
                <a:cubicBezTo>
                  <a:pt x="294" y="123"/>
                  <a:pt x="300" y="128"/>
                  <a:pt x="307" y="128"/>
                </a:cubicBezTo>
                <a:lnTo>
                  <a:pt x="419" y="145"/>
                </a:lnTo>
                <a:lnTo>
                  <a:pt x="419" y="145"/>
                </a:lnTo>
                <a:cubicBezTo>
                  <a:pt x="436" y="147"/>
                  <a:pt x="443" y="169"/>
                  <a:pt x="430" y="181"/>
                </a:cubicBezTo>
                <a:lnTo>
                  <a:pt x="350" y="260"/>
                </a:lnTo>
                <a:lnTo>
                  <a:pt x="350" y="260"/>
                </a:lnTo>
                <a:cubicBezTo>
                  <a:pt x="345" y="265"/>
                  <a:pt x="343" y="272"/>
                  <a:pt x="344" y="279"/>
                </a:cubicBezTo>
                <a:lnTo>
                  <a:pt x="363" y="390"/>
                </a:lnTo>
                <a:lnTo>
                  <a:pt x="363" y="390"/>
                </a:lnTo>
                <a:cubicBezTo>
                  <a:pt x="366" y="408"/>
                  <a:pt x="347" y="421"/>
                  <a:pt x="331" y="412"/>
                </a:cubicBezTo>
                <a:lnTo>
                  <a:pt x="232" y="360"/>
                </a:lnTo>
                <a:lnTo>
                  <a:pt x="232" y="360"/>
                </a:lnTo>
                <a:cubicBezTo>
                  <a:pt x="226" y="357"/>
                  <a:pt x="218" y="357"/>
                  <a:pt x="211" y="360"/>
                </a:cubicBezTo>
              </a:path>
            </a:pathLst>
          </a:custGeom>
          <a:noFill/>
          <a:ln w="12700" cap="flat">
            <a:solidFill>
              <a:srgbClr val="FFC92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23" name="Freeform 225">
            <a:extLst>
              <a:ext uri="{FF2B5EF4-FFF2-40B4-BE49-F238E27FC236}">
                <a16:creationId xmlns:a16="http://schemas.microsoft.com/office/drawing/2014/main" id="{EFDA5BA6-A3B0-9140-9C0F-0D75AD8F9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7511" y="2574677"/>
            <a:ext cx="277399" cy="260921"/>
          </a:xfrm>
          <a:custGeom>
            <a:avLst/>
            <a:gdLst>
              <a:gd name="T0" fmla="*/ 212 w 444"/>
              <a:gd name="T1" fmla="*/ 360 h 421"/>
              <a:gd name="T2" fmla="*/ 112 w 444"/>
              <a:gd name="T3" fmla="*/ 412 h 421"/>
              <a:gd name="T4" fmla="*/ 112 w 444"/>
              <a:gd name="T5" fmla="*/ 412 h 421"/>
              <a:gd name="T6" fmla="*/ 80 w 444"/>
              <a:gd name="T7" fmla="*/ 389 h 421"/>
              <a:gd name="T8" fmla="*/ 100 w 444"/>
              <a:gd name="T9" fmla="*/ 278 h 421"/>
              <a:gd name="T10" fmla="*/ 100 w 444"/>
              <a:gd name="T11" fmla="*/ 278 h 421"/>
              <a:gd name="T12" fmla="*/ 93 w 444"/>
              <a:gd name="T13" fmla="*/ 259 h 421"/>
              <a:gd name="T14" fmla="*/ 13 w 444"/>
              <a:gd name="T15" fmla="*/ 182 h 421"/>
              <a:gd name="T16" fmla="*/ 13 w 444"/>
              <a:gd name="T17" fmla="*/ 182 h 421"/>
              <a:gd name="T18" fmla="*/ 25 w 444"/>
              <a:gd name="T19" fmla="*/ 144 h 421"/>
              <a:gd name="T20" fmla="*/ 136 w 444"/>
              <a:gd name="T21" fmla="*/ 128 h 421"/>
              <a:gd name="T22" fmla="*/ 136 w 444"/>
              <a:gd name="T23" fmla="*/ 128 h 421"/>
              <a:gd name="T24" fmla="*/ 153 w 444"/>
              <a:gd name="T25" fmla="*/ 116 h 421"/>
              <a:gd name="T26" fmla="*/ 202 w 444"/>
              <a:gd name="T27" fmla="*/ 16 h 421"/>
              <a:gd name="T28" fmla="*/ 202 w 444"/>
              <a:gd name="T29" fmla="*/ 16 h 421"/>
              <a:gd name="T30" fmla="*/ 241 w 444"/>
              <a:gd name="T31" fmla="*/ 16 h 421"/>
              <a:gd name="T32" fmla="*/ 291 w 444"/>
              <a:gd name="T33" fmla="*/ 116 h 421"/>
              <a:gd name="T34" fmla="*/ 291 w 444"/>
              <a:gd name="T35" fmla="*/ 116 h 421"/>
              <a:gd name="T36" fmla="*/ 307 w 444"/>
              <a:gd name="T37" fmla="*/ 128 h 421"/>
              <a:gd name="T38" fmla="*/ 419 w 444"/>
              <a:gd name="T39" fmla="*/ 144 h 421"/>
              <a:gd name="T40" fmla="*/ 419 w 444"/>
              <a:gd name="T41" fmla="*/ 144 h 421"/>
              <a:gd name="T42" fmla="*/ 430 w 444"/>
              <a:gd name="T43" fmla="*/ 182 h 421"/>
              <a:gd name="T44" fmla="*/ 350 w 444"/>
              <a:gd name="T45" fmla="*/ 259 h 421"/>
              <a:gd name="T46" fmla="*/ 350 w 444"/>
              <a:gd name="T47" fmla="*/ 259 h 421"/>
              <a:gd name="T48" fmla="*/ 344 w 444"/>
              <a:gd name="T49" fmla="*/ 278 h 421"/>
              <a:gd name="T50" fmla="*/ 363 w 444"/>
              <a:gd name="T51" fmla="*/ 389 h 421"/>
              <a:gd name="T52" fmla="*/ 363 w 444"/>
              <a:gd name="T53" fmla="*/ 389 h 421"/>
              <a:gd name="T54" fmla="*/ 331 w 444"/>
              <a:gd name="T55" fmla="*/ 412 h 421"/>
              <a:gd name="T56" fmla="*/ 232 w 444"/>
              <a:gd name="T57" fmla="*/ 360 h 421"/>
              <a:gd name="T58" fmla="*/ 232 w 444"/>
              <a:gd name="T59" fmla="*/ 360 h 421"/>
              <a:gd name="T60" fmla="*/ 212 w 444"/>
              <a:gd name="T61" fmla="*/ 360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1">
                <a:moveTo>
                  <a:pt x="212" y="360"/>
                </a:moveTo>
                <a:lnTo>
                  <a:pt x="112" y="412"/>
                </a:lnTo>
                <a:lnTo>
                  <a:pt x="112" y="412"/>
                </a:lnTo>
                <a:cubicBezTo>
                  <a:pt x="96" y="420"/>
                  <a:pt x="77" y="406"/>
                  <a:pt x="80" y="389"/>
                </a:cubicBezTo>
                <a:lnTo>
                  <a:pt x="100" y="278"/>
                </a:lnTo>
                <a:lnTo>
                  <a:pt x="100" y="278"/>
                </a:lnTo>
                <a:cubicBezTo>
                  <a:pt x="101" y="271"/>
                  <a:pt x="99" y="264"/>
                  <a:pt x="93" y="259"/>
                </a:cubicBezTo>
                <a:lnTo>
                  <a:pt x="13" y="182"/>
                </a:lnTo>
                <a:lnTo>
                  <a:pt x="13" y="182"/>
                </a:lnTo>
                <a:cubicBezTo>
                  <a:pt x="0" y="169"/>
                  <a:pt x="7" y="147"/>
                  <a:pt x="25" y="144"/>
                </a:cubicBezTo>
                <a:lnTo>
                  <a:pt x="136" y="128"/>
                </a:lnTo>
                <a:lnTo>
                  <a:pt x="136" y="128"/>
                </a:lnTo>
                <a:cubicBezTo>
                  <a:pt x="143" y="127"/>
                  <a:pt x="149" y="123"/>
                  <a:pt x="153" y="116"/>
                </a:cubicBezTo>
                <a:lnTo>
                  <a:pt x="202" y="16"/>
                </a:lnTo>
                <a:lnTo>
                  <a:pt x="202" y="16"/>
                </a:lnTo>
                <a:cubicBezTo>
                  <a:pt x="210" y="0"/>
                  <a:pt x="233" y="0"/>
                  <a:pt x="241" y="16"/>
                </a:cubicBezTo>
                <a:lnTo>
                  <a:pt x="291" y="116"/>
                </a:lnTo>
                <a:lnTo>
                  <a:pt x="291" y="116"/>
                </a:lnTo>
                <a:cubicBezTo>
                  <a:pt x="294" y="123"/>
                  <a:pt x="300" y="127"/>
                  <a:pt x="307" y="128"/>
                </a:cubicBezTo>
                <a:lnTo>
                  <a:pt x="419" y="144"/>
                </a:lnTo>
                <a:lnTo>
                  <a:pt x="419" y="144"/>
                </a:lnTo>
                <a:cubicBezTo>
                  <a:pt x="436" y="147"/>
                  <a:pt x="443" y="169"/>
                  <a:pt x="430" y="182"/>
                </a:cubicBezTo>
                <a:lnTo>
                  <a:pt x="350" y="259"/>
                </a:lnTo>
                <a:lnTo>
                  <a:pt x="350" y="259"/>
                </a:lnTo>
                <a:cubicBezTo>
                  <a:pt x="345" y="264"/>
                  <a:pt x="343" y="271"/>
                  <a:pt x="344" y="278"/>
                </a:cubicBezTo>
                <a:lnTo>
                  <a:pt x="363" y="389"/>
                </a:lnTo>
                <a:lnTo>
                  <a:pt x="363" y="389"/>
                </a:lnTo>
                <a:cubicBezTo>
                  <a:pt x="366" y="406"/>
                  <a:pt x="347" y="420"/>
                  <a:pt x="331" y="412"/>
                </a:cubicBezTo>
                <a:lnTo>
                  <a:pt x="232" y="360"/>
                </a:lnTo>
                <a:lnTo>
                  <a:pt x="232" y="360"/>
                </a:lnTo>
                <a:cubicBezTo>
                  <a:pt x="225" y="356"/>
                  <a:pt x="218" y="356"/>
                  <a:pt x="212" y="360"/>
                </a:cubicBezTo>
              </a:path>
            </a:pathLst>
          </a:custGeom>
          <a:solidFill>
            <a:srgbClr val="FFC927"/>
          </a:solidFill>
          <a:ln w="12700" cap="flat">
            <a:solidFill>
              <a:srgbClr val="FFC927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26" name="Freeform 228">
            <a:extLst>
              <a:ext uri="{FF2B5EF4-FFF2-40B4-BE49-F238E27FC236}">
                <a16:creationId xmlns:a16="http://schemas.microsoft.com/office/drawing/2014/main" id="{301F5D45-5227-514F-909F-DE8051EEB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586" y="2574677"/>
            <a:ext cx="277399" cy="260921"/>
          </a:xfrm>
          <a:custGeom>
            <a:avLst/>
            <a:gdLst>
              <a:gd name="T0" fmla="*/ 211 w 444"/>
              <a:gd name="T1" fmla="*/ 360 h 421"/>
              <a:gd name="T2" fmla="*/ 112 w 444"/>
              <a:gd name="T3" fmla="*/ 412 h 421"/>
              <a:gd name="T4" fmla="*/ 112 w 444"/>
              <a:gd name="T5" fmla="*/ 412 h 421"/>
              <a:gd name="T6" fmla="*/ 80 w 444"/>
              <a:gd name="T7" fmla="*/ 389 h 421"/>
              <a:gd name="T8" fmla="*/ 99 w 444"/>
              <a:gd name="T9" fmla="*/ 278 h 421"/>
              <a:gd name="T10" fmla="*/ 99 w 444"/>
              <a:gd name="T11" fmla="*/ 278 h 421"/>
              <a:gd name="T12" fmla="*/ 93 w 444"/>
              <a:gd name="T13" fmla="*/ 259 h 421"/>
              <a:gd name="T14" fmla="*/ 13 w 444"/>
              <a:gd name="T15" fmla="*/ 182 h 421"/>
              <a:gd name="T16" fmla="*/ 13 w 444"/>
              <a:gd name="T17" fmla="*/ 182 h 421"/>
              <a:gd name="T18" fmla="*/ 25 w 444"/>
              <a:gd name="T19" fmla="*/ 144 h 421"/>
              <a:gd name="T20" fmla="*/ 135 w 444"/>
              <a:gd name="T21" fmla="*/ 128 h 421"/>
              <a:gd name="T22" fmla="*/ 135 w 444"/>
              <a:gd name="T23" fmla="*/ 128 h 421"/>
              <a:gd name="T24" fmla="*/ 152 w 444"/>
              <a:gd name="T25" fmla="*/ 116 h 421"/>
              <a:gd name="T26" fmla="*/ 202 w 444"/>
              <a:gd name="T27" fmla="*/ 16 h 421"/>
              <a:gd name="T28" fmla="*/ 202 w 444"/>
              <a:gd name="T29" fmla="*/ 16 h 421"/>
              <a:gd name="T30" fmla="*/ 241 w 444"/>
              <a:gd name="T31" fmla="*/ 16 h 421"/>
              <a:gd name="T32" fmla="*/ 290 w 444"/>
              <a:gd name="T33" fmla="*/ 116 h 421"/>
              <a:gd name="T34" fmla="*/ 290 w 444"/>
              <a:gd name="T35" fmla="*/ 116 h 421"/>
              <a:gd name="T36" fmla="*/ 307 w 444"/>
              <a:gd name="T37" fmla="*/ 128 h 421"/>
              <a:gd name="T38" fmla="*/ 418 w 444"/>
              <a:gd name="T39" fmla="*/ 144 h 421"/>
              <a:gd name="T40" fmla="*/ 418 w 444"/>
              <a:gd name="T41" fmla="*/ 144 h 421"/>
              <a:gd name="T42" fmla="*/ 430 w 444"/>
              <a:gd name="T43" fmla="*/ 182 h 421"/>
              <a:gd name="T44" fmla="*/ 350 w 444"/>
              <a:gd name="T45" fmla="*/ 259 h 421"/>
              <a:gd name="T46" fmla="*/ 350 w 444"/>
              <a:gd name="T47" fmla="*/ 259 h 421"/>
              <a:gd name="T48" fmla="*/ 343 w 444"/>
              <a:gd name="T49" fmla="*/ 278 h 421"/>
              <a:gd name="T50" fmla="*/ 362 w 444"/>
              <a:gd name="T51" fmla="*/ 389 h 421"/>
              <a:gd name="T52" fmla="*/ 362 w 444"/>
              <a:gd name="T53" fmla="*/ 389 h 421"/>
              <a:gd name="T54" fmla="*/ 330 w 444"/>
              <a:gd name="T55" fmla="*/ 412 h 421"/>
              <a:gd name="T56" fmla="*/ 231 w 444"/>
              <a:gd name="T57" fmla="*/ 360 h 421"/>
              <a:gd name="T58" fmla="*/ 231 w 444"/>
              <a:gd name="T59" fmla="*/ 360 h 421"/>
              <a:gd name="T60" fmla="*/ 211 w 444"/>
              <a:gd name="T61" fmla="*/ 360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1">
                <a:moveTo>
                  <a:pt x="211" y="360"/>
                </a:moveTo>
                <a:lnTo>
                  <a:pt x="112" y="412"/>
                </a:lnTo>
                <a:lnTo>
                  <a:pt x="112" y="412"/>
                </a:lnTo>
                <a:cubicBezTo>
                  <a:pt x="96" y="420"/>
                  <a:pt x="77" y="406"/>
                  <a:pt x="80" y="389"/>
                </a:cubicBezTo>
                <a:lnTo>
                  <a:pt x="99" y="278"/>
                </a:lnTo>
                <a:lnTo>
                  <a:pt x="99" y="278"/>
                </a:lnTo>
                <a:cubicBezTo>
                  <a:pt x="100" y="271"/>
                  <a:pt x="98" y="264"/>
                  <a:pt x="93" y="259"/>
                </a:cubicBezTo>
                <a:lnTo>
                  <a:pt x="13" y="182"/>
                </a:lnTo>
                <a:lnTo>
                  <a:pt x="13" y="182"/>
                </a:lnTo>
                <a:cubicBezTo>
                  <a:pt x="0" y="169"/>
                  <a:pt x="6" y="147"/>
                  <a:pt x="25" y="144"/>
                </a:cubicBezTo>
                <a:lnTo>
                  <a:pt x="135" y="128"/>
                </a:lnTo>
                <a:lnTo>
                  <a:pt x="135" y="128"/>
                </a:lnTo>
                <a:cubicBezTo>
                  <a:pt x="143" y="127"/>
                  <a:pt x="149" y="123"/>
                  <a:pt x="152" y="116"/>
                </a:cubicBezTo>
                <a:lnTo>
                  <a:pt x="202" y="16"/>
                </a:lnTo>
                <a:lnTo>
                  <a:pt x="202" y="16"/>
                </a:lnTo>
                <a:cubicBezTo>
                  <a:pt x="209" y="0"/>
                  <a:pt x="233" y="0"/>
                  <a:pt x="241" y="16"/>
                </a:cubicBezTo>
                <a:lnTo>
                  <a:pt x="290" y="116"/>
                </a:lnTo>
                <a:lnTo>
                  <a:pt x="290" y="116"/>
                </a:lnTo>
                <a:cubicBezTo>
                  <a:pt x="293" y="123"/>
                  <a:pt x="299" y="127"/>
                  <a:pt x="307" y="128"/>
                </a:cubicBezTo>
                <a:lnTo>
                  <a:pt x="418" y="144"/>
                </a:lnTo>
                <a:lnTo>
                  <a:pt x="418" y="144"/>
                </a:lnTo>
                <a:cubicBezTo>
                  <a:pt x="436" y="147"/>
                  <a:pt x="443" y="169"/>
                  <a:pt x="430" y="182"/>
                </a:cubicBezTo>
                <a:lnTo>
                  <a:pt x="350" y="259"/>
                </a:lnTo>
                <a:lnTo>
                  <a:pt x="350" y="259"/>
                </a:lnTo>
                <a:cubicBezTo>
                  <a:pt x="344" y="264"/>
                  <a:pt x="342" y="271"/>
                  <a:pt x="343" y="278"/>
                </a:cubicBezTo>
                <a:lnTo>
                  <a:pt x="362" y="389"/>
                </a:lnTo>
                <a:lnTo>
                  <a:pt x="362" y="389"/>
                </a:lnTo>
                <a:cubicBezTo>
                  <a:pt x="365" y="406"/>
                  <a:pt x="346" y="420"/>
                  <a:pt x="330" y="412"/>
                </a:cubicBezTo>
                <a:lnTo>
                  <a:pt x="231" y="360"/>
                </a:lnTo>
                <a:lnTo>
                  <a:pt x="231" y="360"/>
                </a:lnTo>
                <a:cubicBezTo>
                  <a:pt x="225" y="356"/>
                  <a:pt x="217" y="356"/>
                  <a:pt x="211" y="360"/>
                </a:cubicBezTo>
              </a:path>
            </a:pathLst>
          </a:custGeom>
          <a:noFill/>
          <a:ln w="12700" cap="flat">
            <a:solidFill>
              <a:srgbClr val="FFC92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27" name="Freeform 229">
            <a:extLst>
              <a:ext uri="{FF2B5EF4-FFF2-40B4-BE49-F238E27FC236}">
                <a16:creationId xmlns:a16="http://schemas.microsoft.com/office/drawing/2014/main" id="{DF8F4DAC-095F-F144-B646-ED2EF1025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7113" y="2574677"/>
            <a:ext cx="277399" cy="260921"/>
          </a:xfrm>
          <a:custGeom>
            <a:avLst/>
            <a:gdLst>
              <a:gd name="T0" fmla="*/ 211 w 444"/>
              <a:gd name="T1" fmla="*/ 360 h 421"/>
              <a:gd name="T2" fmla="*/ 112 w 444"/>
              <a:gd name="T3" fmla="*/ 412 h 421"/>
              <a:gd name="T4" fmla="*/ 112 w 444"/>
              <a:gd name="T5" fmla="*/ 412 h 421"/>
              <a:gd name="T6" fmla="*/ 81 w 444"/>
              <a:gd name="T7" fmla="*/ 389 h 421"/>
              <a:gd name="T8" fmla="*/ 100 w 444"/>
              <a:gd name="T9" fmla="*/ 278 h 421"/>
              <a:gd name="T10" fmla="*/ 100 w 444"/>
              <a:gd name="T11" fmla="*/ 278 h 421"/>
              <a:gd name="T12" fmla="*/ 94 w 444"/>
              <a:gd name="T13" fmla="*/ 259 h 421"/>
              <a:gd name="T14" fmla="*/ 13 w 444"/>
              <a:gd name="T15" fmla="*/ 182 h 421"/>
              <a:gd name="T16" fmla="*/ 13 w 444"/>
              <a:gd name="T17" fmla="*/ 182 h 421"/>
              <a:gd name="T18" fmla="*/ 26 w 444"/>
              <a:gd name="T19" fmla="*/ 144 h 421"/>
              <a:gd name="T20" fmla="*/ 136 w 444"/>
              <a:gd name="T21" fmla="*/ 128 h 421"/>
              <a:gd name="T22" fmla="*/ 136 w 444"/>
              <a:gd name="T23" fmla="*/ 128 h 421"/>
              <a:gd name="T24" fmla="*/ 153 w 444"/>
              <a:gd name="T25" fmla="*/ 116 h 421"/>
              <a:gd name="T26" fmla="*/ 202 w 444"/>
              <a:gd name="T27" fmla="*/ 16 h 421"/>
              <a:gd name="T28" fmla="*/ 202 w 444"/>
              <a:gd name="T29" fmla="*/ 16 h 421"/>
              <a:gd name="T30" fmla="*/ 241 w 444"/>
              <a:gd name="T31" fmla="*/ 16 h 421"/>
              <a:gd name="T32" fmla="*/ 291 w 444"/>
              <a:gd name="T33" fmla="*/ 116 h 421"/>
              <a:gd name="T34" fmla="*/ 291 w 444"/>
              <a:gd name="T35" fmla="*/ 116 h 421"/>
              <a:gd name="T36" fmla="*/ 307 w 444"/>
              <a:gd name="T37" fmla="*/ 128 h 421"/>
              <a:gd name="T38" fmla="*/ 419 w 444"/>
              <a:gd name="T39" fmla="*/ 144 h 421"/>
              <a:gd name="T40" fmla="*/ 419 w 444"/>
              <a:gd name="T41" fmla="*/ 144 h 421"/>
              <a:gd name="T42" fmla="*/ 430 w 444"/>
              <a:gd name="T43" fmla="*/ 182 h 421"/>
              <a:gd name="T44" fmla="*/ 350 w 444"/>
              <a:gd name="T45" fmla="*/ 259 h 421"/>
              <a:gd name="T46" fmla="*/ 350 w 444"/>
              <a:gd name="T47" fmla="*/ 259 h 421"/>
              <a:gd name="T48" fmla="*/ 344 w 444"/>
              <a:gd name="T49" fmla="*/ 278 h 421"/>
              <a:gd name="T50" fmla="*/ 363 w 444"/>
              <a:gd name="T51" fmla="*/ 389 h 421"/>
              <a:gd name="T52" fmla="*/ 363 w 444"/>
              <a:gd name="T53" fmla="*/ 389 h 421"/>
              <a:gd name="T54" fmla="*/ 331 w 444"/>
              <a:gd name="T55" fmla="*/ 412 h 421"/>
              <a:gd name="T56" fmla="*/ 232 w 444"/>
              <a:gd name="T57" fmla="*/ 360 h 421"/>
              <a:gd name="T58" fmla="*/ 232 w 444"/>
              <a:gd name="T59" fmla="*/ 360 h 421"/>
              <a:gd name="T60" fmla="*/ 211 w 444"/>
              <a:gd name="T61" fmla="*/ 360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1">
                <a:moveTo>
                  <a:pt x="211" y="360"/>
                </a:moveTo>
                <a:lnTo>
                  <a:pt x="112" y="412"/>
                </a:lnTo>
                <a:lnTo>
                  <a:pt x="112" y="412"/>
                </a:lnTo>
                <a:cubicBezTo>
                  <a:pt x="96" y="420"/>
                  <a:pt x="78" y="406"/>
                  <a:pt x="81" y="389"/>
                </a:cubicBezTo>
                <a:lnTo>
                  <a:pt x="100" y="278"/>
                </a:lnTo>
                <a:lnTo>
                  <a:pt x="100" y="278"/>
                </a:lnTo>
                <a:cubicBezTo>
                  <a:pt x="101" y="271"/>
                  <a:pt x="99" y="264"/>
                  <a:pt x="94" y="259"/>
                </a:cubicBezTo>
                <a:lnTo>
                  <a:pt x="13" y="182"/>
                </a:lnTo>
                <a:lnTo>
                  <a:pt x="13" y="182"/>
                </a:lnTo>
                <a:cubicBezTo>
                  <a:pt x="0" y="169"/>
                  <a:pt x="7" y="147"/>
                  <a:pt x="26" y="144"/>
                </a:cubicBezTo>
                <a:lnTo>
                  <a:pt x="136" y="128"/>
                </a:lnTo>
                <a:lnTo>
                  <a:pt x="136" y="128"/>
                </a:lnTo>
                <a:cubicBezTo>
                  <a:pt x="144" y="127"/>
                  <a:pt x="150" y="123"/>
                  <a:pt x="153" y="116"/>
                </a:cubicBezTo>
                <a:lnTo>
                  <a:pt x="202" y="16"/>
                </a:lnTo>
                <a:lnTo>
                  <a:pt x="202" y="16"/>
                </a:lnTo>
                <a:cubicBezTo>
                  <a:pt x="210" y="0"/>
                  <a:pt x="233" y="0"/>
                  <a:pt x="241" y="16"/>
                </a:cubicBezTo>
                <a:lnTo>
                  <a:pt x="291" y="116"/>
                </a:lnTo>
                <a:lnTo>
                  <a:pt x="291" y="116"/>
                </a:lnTo>
                <a:cubicBezTo>
                  <a:pt x="294" y="123"/>
                  <a:pt x="300" y="127"/>
                  <a:pt x="307" y="128"/>
                </a:cubicBezTo>
                <a:lnTo>
                  <a:pt x="419" y="144"/>
                </a:lnTo>
                <a:lnTo>
                  <a:pt x="419" y="144"/>
                </a:lnTo>
                <a:cubicBezTo>
                  <a:pt x="436" y="147"/>
                  <a:pt x="443" y="169"/>
                  <a:pt x="430" y="182"/>
                </a:cubicBezTo>
                <a:lnTo>
                  <a:pt x="350" y="259"/>
                </a:lnTo>
                <a:lnTo>
                  <a:pt x="350" y="259"/>
                </a:lnTo>
                <a:cubicBezTo>
                  <a:pt x="345" y="264"/>
                  <a:pt x="343" y="271"/>
                  <a:pt x="344" y="278"/>
                </a:cubicBezTo>
                <a:lnTo>
                  <a:pt x="363" y="389"/>
                </a:lnTo>
                <a:lnTo>
                  <a:pt x="363" y="389"/>
                </a:lnTo>
                <a:cubicBezTo>
                  <a:pt x="366" y="406"/>
                  <a:pt x="347" y="420"/>
                  <a:pt x="331" y="412"/>
                </a:cubicBezTo>
                <a:lnTo>
                  <a:pt x="232" y="360"/>
                </a:lnTo>
                <a:lnTo>
                  <a:pt x="232" y="360"/>
                </a:lnTo>
                <a:cubicBezTo>
                  <a:pt x="226" y="356"/>
                  <a:pt x="218" y="356"/>
                  <a:pt x="211" y="360"/>
                </a:cubicBezTo>
              </a:path>
            </a:pathLst>
          </a:custGeom>
          <a:noFill/>
          <a:ln w="12700" cap="flat">
            <a:solidFill>
              <a:srgbClr val="FFC92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29" name="Freeform 304">
            <a:extLst>
              <a:ext uri="{FF2B5EF4-FFF2-40B4-BE49-F238E27FC236}">
                <a16:creationId xmlns:a16="http://schemas.microsoft.com/office/drawing/2014/main" id="{D8569A05-D204-FD4F-98EC-AA77429FD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7511" y="3725471"/>
            <a:ext cx="277399" cy="263666"/>
          </a:xfrm>
          <a:custGeom>
            <a:avLst/>
            <a:gdLst>
              <a:gd name="T0" fmla="*/ 212 w 444"/>
              <a:gd name="T1" fmla="*/ 361 h 422"/>
              <a:gd name="T2" fmla="*/ 112 w 444"/>
              <a:gd name="T3" fmla="*/ 413 h 422"/>
              <a:gd name="T4" fmla="*/ 112 w 444"/>
              <a:gd name="T5" fmla="*/ 413 h 422"/>
              <a:gd name="T6" fmla="*/ 80 w 444"/>
              <a:gd name="T7" fmla="*/ 390 h 422"/>
              <a:gd name="T8" fmla="*/ 100 w 444"/>
              <a:gd name="T9" fmla="*/ 279 h 422"/>
              <a:gd name="T10" fmla="*/ 100 w 444"/>
              <a:gd name="T11" fmla="*/ 279 h 422"/>
              <a:gd name="T12" fmla="*/ 93 w 444"/>
              <a:gd name="T13" fmla="*/ 260 h 422"/>
              <a:gd name="T14" fmla="*/ 13 w 444"/>
              <a:gd name="T15" fmla="*/ 182 h 422"/>
              <a:gd name="T16" fmla="*/ 13 w 444"/>
              <a:gd name="T17" fmla="*/ 182 h 422"/>
              <a:gd name="T18" fmla="*/ 25 w 444"/>
              <a:gd name="T19" fmla="*/ 145 h 422"/>
              <a:gd name="T20" fmla="*/ 136 w 444"/>
              <a:gd name="T21" fmla="*/ 129 h 422"/>
              <a:gd name="T22" fmla="*/ 136 w 444"/>
              <a:gd name="T23" fmla="*/ 129 h 422"/>
              <a:gd name="T24" fmla="*/ 153 w 444"/>
              <a:gd name="T25" fmla="*/ 116 h 422"/>
              <a:gd name="T26" fmla="*/ 202 w 444"/>
              <a:gd name="T27" fmla="*/ 16 h 422"/>
              <a:gd name="T28" fmla="*/ 202 w 444"/>
              <a:gd name="T29" fmla="*/ 16 h 422"/>
              <a:gd name="T30" fmla="*/ 241 w 444"/>
              <a:gd name="T31" fmla="*/ 16 h 422"/>
              <a:gd name="T32" fmla="*/ 291 w 444"/>
              <a:gd name="T33" fmla="*/ 116 h 422"/>
              <a:gd name="T34" fmla="*/ 291 w 444"/>
              <a:gd name="T35" fmla="*/ 116 h 422"/>
              <a:gd name="T36" fmla="*/ 307 w 444"/>
              <a:gd name="T37" fmla="*/ 129 h 422"/>
              <a:gd name="T38" fmla="*/ 419 w 444"/>
              <a:gd name="T39" fmla="*/ 145 h 422"/>
              <a:gd name="T40" fmla="*/ 419 w 444"/>
              <a:gd name="T41" fmla="*/ 145 h 422"/>
              <a:gd name="T42" fmla="*/ 430 w 444"/>
              <a:gd name="T43" fmla="*/ 182 h 422"/>
              <a:gd name="T44" fmla="*/ 350 w 444"/>
              <a:gd name="T45" fmla="*/ 260 h 422"/>
              <a:gd name="T46" fmla="*/ 350 w 444"/>
              <a:gd name="T47" fmla="*/ 260 h 422"/>
              <a:gd name="T48" fmla="*/ 344 w 444"/>
              <a:gd name="T49" fmla="*/ 279 h 422"/>
              <a:gd name="T50" fmla="*/ 363 w 444"/>
              <a:gd name="T51" fmla="*/ 390 h 422"/>
              <a:gd name="T52" fmla="*/ 363 w 444"/>
              <a:gd name="T53" fmla="*/ 390 h 422"/>
              <a:gd name="T54" fmla="*/ 331 w 444"/>
              <a:gd name="T55" fmla="*/ 413 h 422"/>
              <a:gd name="T56" fmla="*/ 232 w 444"/>
              <a:gd name="T57" fmla="*/ 361 h 422"/>
              <a:gd name="T58" fmla="*/ 232 w 444"/>
              <a:gd name="T59" fmla="*/ 361 h 422"/>
              <a:gd name="T60" fmla="*/ 212 w 444"/>
              <a:gd name="T61" fmla="*/ 36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2">
                <a:moveTo>
                  <a:pt x="212" y="361"/>
                </a:moveTo>
                <a:lnTo>
                  <a:pt x="112" y="413"/>
                </a:lnTo>
                <a:lnTo>
                  <a:pt x="112" y="413"/>
                </a:lnTo>
                <a:cubicBezTo>
                  <a:pt x="96" y="421"/>
                  <a:pt x="77" y="408"/>
                  <a:pt x="80" y="390"/>
                </a:cubicBezTo>
                <a:lnTo>
                  <a:pt x="100" y="279"/>
                </a:lnTo>
                <a:lnTo>
                  <a:pt x="100" y="279"/>
                </a:lnTo>
                <a:cubicBezTo>
                  <a:pt x="101" y="272"/>
                  <a:pt x="99" y="265"/>
                  <a:pt x="93" y="260"/>
                </a:cubicBezTo>
                <a:lnTo>
                  <a:pt x="13" y="182"/>
                </a:lnTo>
                <a:lnTo>
                  <a:pt x="13" y="182"/>
                </a:lnTo>
                <a:cubicBezTo>
                  <a:pt x="0" y="169"/>
                  <a:pt x="7" y="147"/>
                  <a:pt x="25" y="145"/>
                </a:cubicBezTo>
                <a:lnTo>
                  <a:pt x="136" y="129"/>
                </a:lnTo>
                <a:lnTo>
                  <a:pt x="136" y="129"/>
                </a:lnTo>
                <a:cubicBezTo>
                  <a:pt x="143" y="127"/>
                  <a:pt x="149" y="123"/>
                  <a:pt x="153" y="116"/>
                </a:cubicBezTo>
                <a:lnTo>
                  <a:pt x="202" y="16"/>
                </a:lnTo>
                <a:lnTo>
                  <a:pt x="202" y="16"/>
                </a:lnTo>
                <a:cubicBezTo>
                  <a:pt x="210" y="0"/>
                  <a:pt x="233" y="0"/>
                  <a:pt x="241" y="16"/>
                </a:cubicBezTo>
                <a:lnTo>
                  <a:pt x="291" y="116"/>
                </a:lnTo>
                <a:lnTo>
                  <a:pt x="291" y="116"/>
                </a:lnTo>
                <a:cubicBezTo>
                  <a:pt x="294" y="123"/>
                  <a:pt x="300" y="127"/>
                  <a:pt x="307" y="129"/>
                </a:cubicBezTo>
                <a:lnTo>
                  <a:pt x="419" y="145"/>
                </a:lnTo>
                <a:lnTo>
                  <a:pt x="419" y="145"/>
                </a:lnTo>
                <a:cubicBezTo>
                  <a:pt x="436" y="147"/>
                  <a:pt x="443" y="169"/>
                  <a:pt x="430" y="182"/>
                </a:cubicBezTo>
                <a:lnTo>
                  <a:pt x="350" y="260"/>
                </a:lnTo>
                <a:lnTo>
                  <a:pt x="350" y="260"/>
                </a:lnTo>
                <a:cubicBezTo>
                  <a:pt x="345" y="265"/>
                  <a:pt x="343" y="272"/>
                  <a:pt x="344" y="279"/>
                </a:cubicBezTo>
                <a:lnTo>
                  <a:pt x="363" y="390"/>
                </a:lnTo>
                <a:lnTo>
                  <a:pt x="363" y="390"/>
                </a:lnTo>
                <a:cubicBezTo>
                  <a:pt x="366" y="408"/>
                  <a:pt x="347" y="421"/>
                  <a:pt x="331" y="413"/>
                </a:cubicBezTo>
                <a:lnTo>
                  <a:pt x="232" y="361"/>
                </a:lnTo>
                <a:lnTo>
                  <a:pt x="232" y="361"/>
                </a:lnTo>
                <a:cubicBezTo>
                  <a:pt x="225" y="357"/>
                  <a:pt x="218" y="357"/>
                  <a:pt x="212" y="361"/>
                </a:cubicBezTo>
              </a:path>
            </a:pathLst>
          </a:custGeom>
          <a:solidFill>
            <a:srgbClr val="FFC927"/>
          </a:solidFill>
          <a:ln w="12700" cap="flat">
            <a:solidFill>
              <a:srgbClr val="FFC927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32" name="Freeform 307">
            <a:extLst>
              <a:ext uri="{FF2B5EF4-FFF2-40B4-BE49-F238E27FC236}">
                <a16:creationId xmlns:a16="http://schemas.microsoft.com/office/drawing/2014/main" id="{B7285E39-6DCE-D94C-9D9A-9B4ACDBFE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586" y="3725471"/>
            <a:ext cx="277399" cy="263666"/>
          </a:xfrm>
          <a:custGeom>
            <a:avLst/>
            <a:gdLst>
              <a:gd name="T0" fmla="*/ 211 w 444"/>
              <a:gd name="T1" fmla="*/ 361 h 422"/>
              <a:gd name="T2" fmla="*/ 112 w 444"/>
              <a:gd name="T3" fmla="*/ 413 h 422"/>
              <a:gd name="T4" fmla="*/ 112 w 444"/>
              <a:gd name="T5" fmla="*/ 413 h 422"/>
              <a:gd name="T6" fmla="*/ 80 w 444"/>
              <a:gd name="T7" fmla="*/ 390 h 422"/>
              <a:gd name="T8" fmla="*/ 99 w 444"/>
              <a:gd name="T9" fmla="*/ 279 h 422"/>
              <a:gd name="T10" fmla="*/ 99 w 444"/>
              <a:gd name="T11" fmla="*/ 279 h 422"/>
              <a:gd name="T12" fmla="*/ 93 w 444"/>
              <a:gd name="T13" fmla="*/ 260 h 422"/>
              <a:gd name="T14" fmla="*/ 13 w 444"/>
              <a:gd name="T15" fmla="*/ 182 h 422"/>
              <a:gd name="T16" fmla="*/ 13 w 444"/>
              <a:gd name="T17" fmla="*/ 182 h 422"/>
              <a:gd name="T18" fmla="*/ 25 w 444"/>
              <a:gd name="T19" fmla="*/ 145 h 422"/>
              <a:gd name="T20" fmla="*/ 135 w 444"/>
              <a:gd name="T21" fmla="*/ 129 h 422"/>
              <a:gd name="T22" fmla="*/ 135 w 444"/>
              <a:gd name="T23" fmla="*/ 129 h 422"/>
              <a:gd name="T24" fmla="*/ 152 w 444"/>
              <a:gd name="T25" fmla="*/ 116 h 422"/>
              <a:gd name="T26" fmla="*/ 202 w 444"/>
              <a:gd name="T27" fmla="*/ 16 h 422"/>
              <a:gd name="T28" fmla="*/ 202 w 444"/>
              <a:gd name="T29" fmla="*/ 16 h 422"/>
              <a:gd name="T30" fmla="*/ 241 w 444"/>
              <a:gd name="T31" fmla="*/ 16 h 422"/>
              <a:gd name="T32" fmla="*/ 290 w 444"/>
              <a:gd name="T33" fmla="*/ 116 h 422"/>
              <a:gd name="T34" fmla="*/ 290 w 444"/>
              <a:gd name="T35" fmla="*/ 116 h 422"/>
              <a:gd name="T36" fmla="*/ 307 w 444"/>
              <a:gd name="T37" fmla="*/ 129 h 422"/>
              <a:gd name="T38" fmla="*/ 418 w 444"/>
              <a:gd name="T39" fmla="*/ 145 h 422"/>
              <a:gd name="T40" fmla="*/ 418 w 444"/>
              <a:gd name="T41" fmla="*/ 145 h 422"/>
              <a:gd name="T42" fmla="*/ 430 w 444"/>
              <a:gd name="T43" fmla="*/ 182 h 422"/>
              <a:gd name="T44" fmla="*/ 350 w 444"/>
              <a:gd name="T45" fmla="*/ 260 h 422"/>
              <a:gd name="T46" fmla="*/ 350 w 444"/>
              <a:gd name="T47" fmla="*/ 260 h 422"/>
              <a:gd name="T48" fmla="*/ 343 w 444"/>
              <a:gd name="T49" fmla="*/ 279 h 422"/>
              <a:gd name="T50" fmla="*/ 362 w 444"/>
              <a:gd name="T51" fmla="*/ 390 h 422"/>
              <a:gd name="T52" fmla="*/ 362 w 444"/>
              <a:gd name="T53" fmla="*/ 390 h 422"/>
              <a:gd name="T54" fmla="*/ 330 w 444"/>
              <a:gd name="T55" fmla="*/ 413 h 422"/>
              <a:gd name="T56" fmla="*/ 231 w 444"/>
              <a:gd name="T57" fmla="*/ 361 h 422"/>
              <a:gd name="T58" fmla="*/ 231 w 444"/>
              <a:gd name="T59" fmla="*/ 361 h 422"/>
              <a:gd name="T60" fmla="*/ 211 w 444"/>
              <a:gd name="T61" fmla="*/ 36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2">
                <a:moveTo>
                  <a:pt x="211" y="361"/>
                </a:moveTo>
                <a:lnTo>
                  <a:pt x="112" y="413"/>
                </a:lnTo>
                <a:lnTo>
                  <a:pt x="112" y="413"/>
                </a:lnTo>
                <a:cubicBezTo>
                  <a:pt x="96" y="421"/>
                  <a:pt x="77" y="408"/>
                  <a:pt x="80" y="390"/>
                </a:cubicBezTo>
                <a:lnTo>
                  <a:pt x="99" y="279"/>
                </a:lnTo>
                <a:lnTo>
                  <a:pt x="99" y="279"/>
                </a:lnTo>
                <a:cubicBezTo>
                  <a:pt x="100" y="272"/>
                  <a:pt x="98" y="265"/>
                  <a:pt x="93" y="260"/>
                </a:cubicBezTo>
                <a:lnTo>
                  <a:pt x="13" y="182"/>
                </a:lnTo>
                <a:lnTo>
                  <a:pt x="13" y="182"/>
                </a:lnTo>
                <a:cubicBezTo>
                  <a:pt x="0" y="169"/>
                  <a:pt x="6" y="147"/>
                  <a:pt x="25" y="145"/>
                </a:cubicBezTo>
                <a:lnTo>
                  <a:pt x="135" y="129"/>
                </a:lnTo>
                <a:lnTo>
                  <a:pt x="135" y="129"/>
                </a:lnTo>
                <a:cubicBezTo>
                  <a:pt x="143" y="127"/>
                  <a:pt x="149" y="123"/>
                  <a:pt x="152" y="116"/>
                </a:cubicBezTo>
                <a:lnTo>
                  <a:pt x="202" y="16"/>
                </a:lnTo>
                <a:lnTo>
                  <a:pt x="202" y="16"/>
                </a:lnTo>
                <a:cubicBezTo>
                  <a:pt x="209" y="0"/>
                  <a:pt x="233" y="0"/>
                  <a:pt x="241" y="16"/>
                </a:cubicBezTo>
                <a:lnTo>
                  <a:pt x="290" y="116"/>
                </a:lnTo>
                <a:lnTo>
                  <a:pt x="290" y="116"/>
                </a:lnTo>
                <a:cubicBezTo>
                  <a:pt x="293" y="123"/>
                  <a:pt x="299" y="127"/>
                  <a:pt x="307" y="129"/>
                </a:cubicBezTo>
                <a:lnTo>
                  <a:pt x="418" y="145"/>
                </a:lnTo>
                <a:lnTo>
                  <a:pt x="418" y="145"/>
                </a:lnTo>
                <a:cubicBezTo>
                  <a:pt x="436" y="147"/>
                  <a:pt x="443" y="169"/>
                  <a:pt x="430" y="182"/>
                </a:cubicBezTo>
                <a:lnTo>
                  <a:pt x="350" y="260"/>
                </a:lnTo>
                <a:lnTo>
                  <a:pt x="350" y="260"/>
                </a:lnTo>
                <a:cubicBezTo>
                  <a:pt x="344" y="265"/>
                  <a:pt x="342" y="272"/>
                  <a:pt x="343" y="279"/>
                </a:cubicBezTo>
                <a:lnTo>
                  <a:pt x="362" y="390"/>
                </a:lnTo>
                <a:lnTo>
                  <a:pt x="362" y="390"/>
                </a:lnTo>
                <a:cubicBezTo>
                  <a:pt x="365" y="408"/>
                  <a:pt x="346" y="421"/>
                  <a:pt x="330" y="413"/>
                </a:cubicBezTo>
                <a:lnTo>
                  <a:pt x="231" y="361"/>
                </a:lnTo>
                <a:lnTo>
                  <a:pt x="231" y="361"/>
                </a:lnTo>
                <a:cubicBezTo>
                  <a:pt x="225" y="357"/>
                  <a:pt x="217" y="357"/>
                  <a:pt x="211" y="361"/>
                </a:cubicBezTo>
              </a:path>
            </a:pathLst>
          </a:custGeom>
          <a:noFill/>
          <a:ln w="12700" cap="flat">
            <a:solidFill>
              <a:srgbClr val="FFC92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33" name="Freeform 308">
            <a:extLst>
              <a:ext uri="{FF2B5EF4-FFF2-40B4-BE49-F238E27FC236}">
                <a16:creationId xmlns:a16="http://schemas.microsoft.com/office/drawing/2014/main" id="{0AEA9B5C-91E5-8046-A445-7D60461D1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7113" y="3725471"/>
            <a:ext cx="277399" cy="263666"/>
          </a:xfrm>
          <a:custGeom>
            <a:avLst/>
            <a:gdLst>
              <a:gd name="T0" fmla="*/ 211 w 444"/>
              <a:gd name="T1" fmla="*/ 361 h 422"/>
              <a:gd name="T2" fmla="*/ 112 w 444"/>
              <a:gd name="T3" fmla="*/ 413 h 422"/>
              <a:gd name="T4" fmla="*/ 112 w 444"/>
              <a:gd name="T5" fmla="*/ 413 h 422"/>
              <a:gd name="T6" fmla="*/ 81 w 444"/>
              <a:gd name="T7" fmla="*/ 390 h 422"/>
              <a:gd name="T8" fmla="*/ 100 w 444"/>
              <a:gd name="T9" fmla="*/ 279 h 422"/>
              <a:gd name="T10" fmla="*/ 100 w 444"/>
              <a:gd name="T11" fmla="*/ 279 h 422"/>
              <a:gd name="T12" fmla="*/ 94 w 444"/>
              <a:gd name="T13" fmla="*/ 260 h 422"/>
              <a:gd name="T14" fmla="*/ 13 w 444"/>
              <a:gd name="T15" fmla="*/ 182 h 422"/>
              <a:gd name="T16" fmla="*/ 13 w 444"/>
              <a:gd name="T17" fmla="*/ 182 h 422"/>
              <a:gd name="T18" fmla="*/ 26 w 444"/>
              <a:gd name="T19" fmla="*/ 145 h 422"/>
              <a:gd name="T20" fmla="*/ 136 w 444"/>
              <a:gd name="T21" fmla="*/ 129 h 422"/>
              <a:gd name="T22" fmla="*/ 136 w 444"/>
              <a:gd name="T23" fmla="*/ 129 h 422"/>
              <a:gd name="T24" fmla="*/ 153 w 444"/>
              <a:gd name="T25" fmla="*/ 116 h 422"/>
              <a:gd name="T26" fmla="*/ 202 w 444"/>
              <a:gd name="T27" fmla="*/ 16 h 422"/>
              <a:gd name="T28" fmla="*/ 202 w 444"/>
              <a:gd name="T29" fmla="*/ 16 h 422"/>
              <a:gd name="T30" fmla="*/ 241 w 444"/>
              <a:gd name="T31" fmla="*/ 16 h 422"/>
              <a:gd name="T32" fmla="*/ 291 w 444"/>
              <a:gd name="T33" fmla="*/ 116 h 422"/>
              <a:gd name="T34" fmla="*/ 291 w 444"/>
              <a:gd name="T35" fmla="*/ 116 h 422"/>
              <a:gd name="T36" fmla="*/ 307 w 444"/>
              <a:gd name="T37" fmla="*/ 129 h 422"/>
              <a:gd name="T38" fmla="*/ 419 w 444"/>
              <a:gd name="T39" fmla="*/ 145 h 422"/>
              <a:gd name="T40" fmla="*/ 419 w 444"/>
              <a:gd name="T41" fmla="*/ 145 h 422"/>
              <a:gd name="T42" fmla="*/ 430 w 444"/>
              <a:gd name="T43" fmla="*/ 182 h 422"/>
              <a:gd name="T44" fmla="*/ 350 w 444"/>
              <a:gd name="T45" fmla="*/ 260 h 422"/>
              <a:gd name="T46" fmla="*/ 350 w 444"/>
              <a:gd name="T47" fmla="*/ 260 h 422"/>
              <a:gd name="T48" fmla="*/ 344 w 444"/>
              <a:gd name="T49" fmla="*/ 279 h 422"/>
              <a:gd name="T50" fmla="*/ 363 w 444"/>
              <a:gd name="T51" fmla="*/ 390 h 422"/>
              <a:gd name="T52" fmla="*/ 363 w 444"/>
              <a:gd name="T53" fmla="*/ 390 h 422"/>
              <a:gd name="T54" fmla="*/ 331 w 444"/>
              <a:gd name="T55" fmla="*/ 413 h 422"/>
              <a:gd name="T56" fmla="*/ 232 w 444"/>
              <a:gd name="T57" fmla="*/ 361 h 422"/>
              <a:gd name="T58" fmla="*/ 232 w 444"/>
              <a:gd name="T59" fmla="*/ 361 h 422"/>
              <a:gd name="T60" fmla="*/ 211 w 444"/>
              <a:gd name="T61" fmla="*/ 36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2">
                <a:moveTo>
                  <a:pt x="211" y="361"/>
                </a:moveTo>
                <a:lnTo>
                  <a:pt x="112" y="413"/>
                </a:lnTo>
                <a:lnTo>
                  <a:pt x="112" y="413"/>
                </a:lnTo>
                <a:cubicBezTo>
                  <a:pt x="96" y="421"/>
                  <a:pt x="78" y="408"/>
                  <a:pt x="81" y="390"/>
                </a:cubicBezTo>
                <a:lnTo>
                  <a:pt x="100" y="279"/>
                </a:lnTo>
                <a:lnTo>
                  <a:pt x="100" y="279"/>
                </a:lnTo>
                <a:cubicBezTo>
                  <a:pt x="101" y="272"/>
                  <a:pt x="99" y="265"/>
                  <a:pt x="94" y="260"/>
                </a:cubicBezTo>
                <a:lnTo>
                  <a:pt x="13" y="182"/>
                </a:lnTo>
                <a:lnTo>
                  <a:pt x="13" y="182"/>
                </a:lnTo>
                <a:cubicBezTo>
                  <a:pt x="0" y="169"/>
                  <a:pt x="7" y="147"/>
                  <a:pt x="26" y="145"/>
                </a:cubicBezTo>
                <a:lnTo>
                  <a:pt x="136" y="129"/>
                </a:lnTo>
                <a:lnTo>
                  <a:pt x="136" y="129"/>
                </a:lnTo>
                <a:cubicBezTo>
                  <a:pt x="144" y="127"/>
                  <a:pt x="150" y="123"/>
                  <a:pt x="153" y="116"/>
                </a:cubicBezTo>
                <a:lnTo>
                  <a:pt x="202" y="16"/>
                </a:lnTo>
                <a:lnTo>
                  <a:pt x="202" y="16"/>
                </a:lnTo>
                <a:cubicBezTo>
                  <a:pt x="210" y="0"/>
                  <a:pt x="233" y="0"/>
                  <a:pt x="241" y="16"/>
                </a:cubicBezTo>
                <a:lnTo>
                  <a:pt x="291" y="116"/>
                </a:lnTo>
                <a:lnTo>
                  <a:pt x="291" y="116"/>
                </a:lnTo>
                <a:cubicBezTo>
                  <a:pt x="294" y="123"/>
                  <a:pt x="300" y="127"/>
                  <a:pt x="307" y="129"/>
                </a:cubicBezTo>
                <a:lnTo>
                  <a:pt x="419" y="145"/>
                </a:lnTo>
                <a:lnTo>
                  <a:pt x="419" y="145"/>
                </a:lnTo>
                <a:cubicBezTo>
                  <a:pt x="436" y="147"/>
                  <a:pt x="443" y="169"/>
                  <a:pt x="430" y="182"/>
                </a:cubicBezTo>
                <a:lnTo>
                  <a:pt x="350" y="260"/>
                </a:lnTo>
                <a:lnTo>
                  <a:pt x="350" y="260"/>
                </a:lnTo>
                <a:cubicBezTo>
                  <a:pt x="345" y="265"/>
                  <a:pt x="343" y="272"/>
                  <a:pt x="344" y="279"/>
                </a:cubicBezTo>
                <a:lnTo>
                  <a:pt x="363" y="390"/>
                </a:lnTo>
                <a:lnTo>
                  <a:pt x="363" y="390"/>
                </a:lnTo>
                <a:cubicBezTo>
                  <a:pt x="366" y="408"/>
                  <a:pt x="347" y="421"/>
                  <a:pt x="331" y="413"/>
                </a:cubicBezTo>
                <a:lnTo>
                  <a:pt x="232" y="361"/>
                </a:lnTo>
                <a:lnTo>
                  <a:pt x="232" y="361"/>
                </a:lnTo>
                <a:cubicBezTo>
                  <a:pt x="226" y="357"/>
                  <a:pt x="218" y="357"/>
                  <a:pt x="211" y="361"/>
                </a:cubicBezTo>
              </a:path>
            </a:pathLst>
          </a:custGeom>
          <a:noFill/>
          <a:ln w="12700" cap="flat">
            <a:solidFill>
              <a:srgbClr val="FFC92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35" name="Freeform 383">
            <a:extLst>
              <a:ext uri="{FF2B5EF4-FFF2-40B4-BE49-F238E27FC236}">
                <a16:creationId xmlns:a16="http://schemas.microsoft.com/office/drawing/2014/main" id="{FAAEBD04-F185-1842-A6F9-EC54571AB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7511" y="4873517"/>
            <a:ext cx="277399" cy="263666"/>
          </a:xfrm>
          <a:custGeom>
            <a:avLst/>
            <a:gdLst>
              <a:gd name="T0" fmla="*/ 212 w 444"/>
              <a:gd name="T1" fmla="*/ 361 h 422"/>
              <a:gd name="T2" fmla="*/ 112 w 444"/>
              <a:gd name="T3" fmla="*/ 413 h 422"/>
              <a:gd name="T4" fmla="*/ 112 w 444"/>
              <a:gd name="T5" fmla="*/ 413 h 422"/>
              <a:gd name="T6" fmla="*/ 80 w 444"/>
              <a:gd name="T7" fmla="*/ 390 h 422"/>
              <a:gd name="T8" fmla="*/ 100 w 444"/>
              <a:gd name="T9" fmla="*/ 280 h 422"/>
              <a:gd name="T10" fmla="*/ 100 w 444"/>
              <a:gd name="T11" fmla="*/ 280 h 422"/>
              <a:gd name="T12" fmla="*/ 93 w 444"/>
              <a:gd name="T13" fmla="*/ 260 h 422"/>
              <a:gd name="T14" fmla="*/ 13 w 444"/>
              <a:gd name="T15" fmla="*/ 182 h 422"/>
              <a:gd name="T16" fmla="*/ 13 w 444"/>
              <a:gd name="T17" fmla="*/ 182 h 422"/>
              <a:gd name="T18" fmla="*/ 25 w 444"/>
              <a:gd name="T19" fmla="*/ 145 h 422"/>
              <a:gd name="T20" fmla="*/ 136 w 444"/>
              <a:gd name="T21" fmla="*/ 129 h 422"/>
              <a:gd name="T22" fmla="*/ 136 w 444"/>
              <a:gd name="T23" fmla="*/ 129 h 422"/>
              <a:gd name="T24" fmla="*/ 153 w 444"/>
              <a:gd name="T25" fmla="*/ 117 h 422"/>
              <a:gd name="T26" fmla="*/ 202 w 444"/>
              <a:gd name="T27" fmla="*/ 16 h 422"/>
              <a:gd name="T28" fmla="*/ 202 w 444"/>
              <a:gd name="T29" fmla="*/ 16 h 422"/>
              <a:gd name="T30" fmla="*/ 241 w 444"/>
              <a:gd name="T31" fmla="*/ 16 h 422"/>
              <a:gd name="T32" fmla="*/ 291 w 444"/>
              <a:gd name="T33" fmla="*/ 117 h 422"/>
              <a:gd name="T34" fmla="*/ 291 w 444"/>
              <a:gd name="T35" fmla="*/ 117 h 422"/>
              <a:gd name="T36" fmla="*/ 307 w 444"/>
              <a:gd name="T37" fmla="*/ 129 h 422"/>
              <a:gd name="T38" fmla="*/ 419 w 444"/>
              <a:gd name="T39" fmla="*/ 145 h 422"/>
              <a:gd name="T40" fmla="*/ 419 w 444"/>
              <a:gd name="T41" fmla="*/ 145 h 422"/>
              <a:gd name="T42" fmla="*/ 430 w 444"/>
              <a:gd name="T43" fmla="*/ 182 h 422"/>
              <a:gd name="T44" fmla="*/ 350 w 444"/>
              <a:gd name="T45" fmla="*/ 260 h 422"/>
              <a:gd name="T46" fmla="*/ 350 w 444"/>
              <a:gd name="T47" fmla="*/ 260 h 422"/>
              <a:gd name="T48" fmla="*/ 344 w 444"/>
              <a:gd name="T49" fmla="*/ 280 h 422"/>
              <a:gd name="T50" fmla="*/ 363 w 444"/>
              <a:gd name="T51" fmla="*/ 390 h 422"/>
              <a:gd name="T52" fmla="*/ 363 w 444"/>
              <a:gd name="T53" fmla="*/ 390 h 422"/>
              <a:gd name="T54" fmla="*/ 331 w 444"/>
              <a:gd name="T55" fmla="*/ 413 h 422"/>
              <a:gd name="T56" fmla="*/ 232 w 444"/>
              <a:gd name="T57" fmla="*/ 361 h 422"/>
              <a:gd name="T58" fmla="*/ 232 w 444"/>
              <a:gd name="T59" fmla="*/ 361 h 422"/>
              <a:gd name="T60" fmla="*/ 212 w 444"/>
              <a:gd name="T61" fmla="*/ 36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2">
                <a:moveTo>
                  <a:pt x="212" y="361"/>
                </a:moveTo>
                <a:lnTo>
                  <a:pt x="112" y="413"/>
                </a:lnTo>
                <a:lnTo>
                  <a:pt x="112" y="413"/>
                </a:lnTo>
                <a:cubicBezTo>
                  <a:pt x="96" y="421"/>
                  <a:pt x="77" y="408"/>
                  <a:pt x="80" y="390"/>
                </a:cubicBezTo>
                <a:lnTo>
                  <a:pt x="100" y="280"/>
                </a:lnTo>
                <a:lnTo>
                  <a:pt x="100" y="280"/>
                </a:lnTo>
                <a:cubicBezTo>
                  <a:pt x="101" y="272"/>
                  <a:pt x="99" y="265"/>
                  <a:pt x="93" y="260"/>
                </a:cubicBezTo>
                <a:lnTo>
                  <a:pt x="13" y="182"/>
                </a:lnTo>
                <a:lnTo>
                  <a:pt x="13" y="182"/>
                </a:lnTo>
                <a:cubicBezTo>
                  <a:pt x="0" y="170"/>
                  <a:pt x="7" y="147"/>
                  <a:pt x="25" y="145"/>
                </a:cubicBezTo>
                <a:lnTo>
                  <a:pt x="136" y="129"/>
                </a:lnTo>
                <a:lnTo>
                  <a:pt x="136" y="129"/>
                </a:lnTo>
                <a:cubicBezTo>
                  <a:pt x="143" y="128"/>
                  <a:pt x="149" y="123"/>
                  <a:pt x="153" y="117"/>
                </a:cubicBezTo>
                <a:lnTo>
                  <a:pt x="202" y="16"/>
                </a:lnTo>
                <a:lnTo>
                  <a:pt x="202" y="16"/>
                </a:lnTo>
                <a:cubicBezTo>
                  <a:pt x="210" y="0"/>
                  <a:pt x="233" y="0"/>
                  <a:pt x="241" y="16"/>
                </a:cubicBezTo>
                <a:lnTo>
                  <a:pt x="291" y="117"/>
                </a:lnTo>
                <a:lnTo>
                  <a:pt x="291" y="117"/>
                </a:lnTo>
                <a:cubicBezTo>
                  <a:pt x="294" y="123"/>
                  <a:pt x="300" y="128"/>
                  <a:pt x="307" y="129"/>
                </a:cubicBezTo>
                <a:lnTo>
                  <a:pt x="419" y="145"/>
                </a:lnTo>
                <a:lnTo>
                  <a:pt x="419" y="145"/>
                </a:lnTo>
                <a:cubicBezTo>
                  <a:pt x="436" y="147"/>
                  <a:pt x="443" y="170"/>
                  <a:pt x="430" y="182"/>
                </a:cubicBezTo>
                <a:lnTo>
                  <a:pt x="350" y="260"/>
                </a:lnTo>
                <a:lnTo>
                  <a:pt x="350" y="260"/>
                </a:lnTo>
                <a:cubicBezTo>
                  <a:pt x="345" y="265"/>
                  <a:pt x="343" y="272"/>
                  <a:pt x="344" y="280"/>
                </a:cubicBezTo>
                <a:lnTo>
                  <a:pt x="363" y="390"/>
                </a:lnTo>
                <a:lnTo>
                  <a:pt x="363" y="390"/>
                </a:lnTo>
                <a:cubicBezTo>
                  <a:pt x="366" y="408"/>
                  <a:pt x="347" y="421"/>
                  <a:pt x="331" y="413"/>
                </a:cubicBezTo>
                <a:lnTo>
                  <a:pt x="232" y="361"/>
                </a:lnTo>
                <a:lnTo>
                  <a:pt x="232" y="361"/>
                </a:lnTo>
                <a:cubicBezTo>
                  <a:pt x="225" y="357"/>
                  <a:pt x="218" y="357"/>
                  <a:pt x="212" y="361"/>
                </a:cubicBezTo>
              </a:path>
            </a:pathLst>
          </a:custGeom>
          <a:solidFill>
            <a:srgbClr val="FFC927"/>
          </a:solidFill>
          <a:ln w="12700" cap="flat">
            <a:solidFill>
              <a:srgbClr val="FFC927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36" name="Freeform 384">
            <a:extLst>
              <a:ext uri="{FF2B5EF4-FFF2-40B4-BE49-F238E27FC236}">
                <a16:creationId xmlns:a16="http://schemas.microsoft.com/office/drawing/2014/main" id="{3721F8BA-32FF-E144-9876-7FD848C3E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3783" y="4873517"/>
            <a:ext cx="277400" cy="263666"/>
          </a:xfrm>
          <a:custGeom>
            <a:avLst/>
            <a:gdLst>
              <a:gd name="T0" fmla="*/ 212 w 444"/>
              <a:gd name="T1" fmla="*/ 361 h 422"/>
              <a:gd name="T2" fmla="*/ 112 w 444"/>
              <a:gd name="T3" fmla="*/ 413 h 422"/>
              <a:gd name="T4" fmla="*/ 112 w 444"/>
              <a:gd name="T5" fmla="*/ 413 h 422"/>
              <a:gd name="T6" fmla="*/ 80 w 444"/>
              <a:gd name="T7" fmla="*/ 390 h 422"/>
              <a:gd name="T8" fmla="*/ 99 w 444"/>
              <a:gd name="T9" fmla="*/ 280 h 422"/>
              <a:gd name="T10" fmla="*/ 99 w 444"/>
              <a:gd name="T11" fmla="*/ 280 h 422"/>
              <a:gd name="T12" fmla="*/ 93 w 444"/>
              <a:gd name="T13" fmla="*/ 260 h 422"/>
              <a:gd name="T14" fmla="*/ 13 w 444"/>
              <a:gd name="T15" fmla="*/ 182 h 422"/>
              <a:gd name="T16" fmla="*/ 13 w 444"/>
              <a:gd name="T17" fmla="*/ 182 h 422"/>
              <a:gd name="T18" fmla="*/ 25 w 444"/>
              <a:gd name="T19" fmla="*/ 145 h 422"/>
              <a:gd name="T20" fmla="*/ 136 w 444"/>
              <a:gd name="T21" fmla="*/ 129 h 422"/>
              <a:gd name="T22" fmla="*/ 136 w 444"/>
              <a:gd name="T23" fmla="*/ 129 h 422"/>
              <a:gd name="T24" fmla="*/ 152 w 444"/>
              <a:gd name="T25" fmla="*/ 117 h 422"/>
              <a:gd name="T26" fmla="*/ 202 w 444"/>
              <a:gd name="T27" fmla="*/ 16 h 422"/>
              <a:gd name="T28" fmla="*/ 202 w 444"/>
              <a:gd name="T29" fmla="*/ 16 h 422"/>
              <a:gd name="T30" fmla="*/ 241 w 444"/>
              <a:gd name="T31" fmla="*/ 16 h 422"/>
              <a:gd name="T32" fmla="*/ 291 w 444"/>
              <a:gd name="T33" fmla="*/ 117 h 422"/>
              <a:gd name="T34" fmla="*/ 291 w 444"/>
              <a:gd name="T35" fmla="*/ 117 h 422"/>
              <a:gd name="T36" fmla="*/ 307 w 444"/>
              <a:gd name="T37" fmla="*/ 129 h 422"/>
              <a:gd name="T38" fmla="*/ 418 w 444"/>
              <a:gd name="T39" fmla="*/ 145 h 422"/>
              <a:gd name="T40" fmla="*/ 418 w 444"/>
              <a:gd name="T41" fmla="*/ 145 h 422"/>
              <a:gd name="T42" fmla="*/ 430 w 444"/>
              <a:gd name="T43" fmla="*/ 182 h 422"/>
              <a:gd name="T44" fmla="*/ 350 w 444"/>
              <a:gd name="T45" fmla="*/ 260 h 422"/>
              <a:gd name="T46" fmla="*/ 350 w 444"/>
              <a:gd name="T47" fmla="*/ 260 h 422"/>
              <a:gd name="T48" fmla="*/ 344 w 444"/>
              <a:gd name="T49" fmla="*/ 280 h 422"/>
              <a:gd name="T50" fmla="*/ 363 w 444"/>
              <a:gd name="T51" fmla="*/ 390 h 422"/>
              <a:gd name="T52" fmla="*/ 363 w 444"/>
              <a:gd name="T53" fmla="*/ 390 h 422"/>
              <a:gd name="T54" fmla="*/ 331 w 444"/>
              <a:gd name="T55" fmla="*/ 413 h 422"/>
              <a:gd name="T56" fmla="*/ 232 w 444"/>
              <a:gd name="T57" fmla="*/ 361 h 422"/>
              <a:gd name="T58" fmla="*/ 232 w 444"/>
              <a:gd name="T59" fmla="*/ 361 h 422"/>
              <a:gd name="T60" fmla="*/ 212 w 444"/>
              <a:gd name="T61" fmla="*/ 36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2">
                <a:moveTo>
                  <a:pt x="212" y="361"/>
                </a:moveTo>
                <a:lnTo>
                  <a:pt x="112" y="413"/>
                </a:lnTo>
                <a:lnTo>
                  <a:pt x="112" y="413"/>
                </a:lnTo>
                <a:cubicBezTo>
                  <a:pt x="96" y="421"/>
                  <a:pt x="77" y="408"/>
                  <a:pt x="80" y="390"/>
                </a:cubicBezTo>
                <a:lnTo>
                  <a:pt x="99" y="280"/>
                </a:lnTo>
                <a:lnTo>
                  <a:pt x="99" y="280"/>
                </a:lnTo>
                <a:cubicBezTo>
                  <a:pt x="100" y="272"/>
                  <a:pt x="98" y="265"/>
                  <a:pt x="93" y="260"/>
                </a:cubicBezTo>
                <a:lnTo>
                  <a:pt x="13" y="182"/>
                </a:lnTo>
                <a:lnTo>
                  <a:pt x="13" y="182"/>
                </a:lnTo>
                <a:cubicBezTo>
                  <a:pt x="0" y="170"/>
                  <a:pt x="7" y="147"/>
                  <a:pt x="25" y="145"/>
                </a:cubicBezTo>
                <a:lnTo>
                  <a:pt x="136" y="129"/>
                </a:lnTo>
                <a:lnTo>
                  <a:pt x="136" y="129"/>
                </a:lnTo>
                <a:cubicBezTo>
                  <a:pt x="143" y="128"/>
                  <a:pt x="149" y="123"/>
                  <a:pt x="152" y="117"/>
                </a:cubicBezTo>
                <a:lnTo>
                  <a:pt x="202" y="16"/>
                </a:lnTo>
                <a:lnTo>
                  <a:pt x="202" y="16"/>
                </a:lnTo>
                <a:cubicBezTo>
                  <a:pt x="210" y="0"/>
                  <a:pt x="233" y="0"/>
                  <a:pt x="241" y="16"/>
                </a:cubicBezTo>
                <a:lnTo>
                  <a:pt x="291" y="117"/>
                </a:lnTo>
                <a:lnTo>
                  <a:pt x="291" y="117"/>
                </a:lnTo>
                <a:cubicBezTo>
                  <a:pt x="294" y="123"/>
                  <a:pt x="300" y="128"/>
                  <a:pt x="307" y="129"/>
                </a:cubicBezTo>
                <a:lnTo>
                  <a:pt x="418" y="145"/>
                </a:lnTo>
                <a:lnTo>
                  <a:pt x="418" y="145"/>
                </a:lnTo>
                <a:cubicBezTo>
                  <a:pt x="436" y="147"/>
                  <a:pt x="443" y="170"/>
                  <a:pt x="430" y="182"/>
                </a:cubicBezTo>
                <a:lnTo>
                  <a:pt x="350" y="260"/>
                </a:lnTo>
                <a:lnTo>
                  <a:pt x="350" y="260"/>
                </a:lnTo>
                <a:cubicBezTo>
                  <a:pt x="345" y="265"/>
                  <a:pt x="343" y="272"/>
                  <a:pt x="344" y="280"/>
                </a:cubicBezTo>
                <a:lnTo>
                  <a:pt x="363" y="390"/>
                </a:lnTo>
                <a:lnTo>
                  <a:pt x="363" y="390"/>
                </a:lnTo>
                <a:cubicBezTo>
                  <a:pt x="366" y="408"/>
                  <a:pt x="347" y="421"/>
                  <a:pt x="331" y="413"/>
                </a:cubicBezTo>
                <a:lnTo>
                  <a:pt x="232" y="361"/>
                </a:lnTo>
                <a:lnTo>
                  <a:pt x="232" y="361"/>
                </a:lnTo>
                <a:cubicBezTo>
                  <a:pt x="225" y="357"/>
                  <a:pt x="218" y="357"/>
                  <a:pt x="212" y="361"/>
                </a:cubicBezTo>
              </a:path>
            </a:pathLst>
          </a:custGeom>
          <a:solidFill>
            <a:srgbClr val="FFC927"/>
          </a:solidFill>
          <a:ln w="12700" cap="flat">
            <a:solidFill>
              <a:srgbClr val="FFC927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37" name="Freeform 385">
            <a:extLst>
              <a:ext uri="{FF2B5EF4-FFF2-40B4-BE49-F238E27FC236}">
                <a16:creationId xmlns:a16="http://schemas.microsoft.com/office/drawing/2014/main" id="{3FF37FC9-B047-6540-B9E5-AEECAA1DF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7310" y="4873517"/>
            <a:ext cx="277400" cy="263666"/>
          </a:xfrm>
          <a:custGeom>
            <a:avLst/>
            <a:gdLst>
              <a:gd name="T0" fmla="*/ 212 w 444"/>
              <a:gd name="T1" fmla="*/ 361 h 422"/>
              <a:gd name="T2" fmla="*/ 112 w 444"/>
              <a:gd name="T3" fmla="*/ 413 h 422"/>
              <a:gd name="T4" fmla="*/ 112 w 444"/>
              <a:gd name="T5" fmla="*/ 413 h 422"/>
              <a:gd name="T6" fmla="*/ 80 w 444"/>
              <a:gd name="T7" fmla="*/ 390 h 422"/>
              <a:gd name="T8" fmla="*/ 99 w 444"/>
              <a:gd name="T9" fmla="*/ 280 h 422"/>
              <a:gd name="T10" fmla="*/ 99 w 444"/>
              <a:gd name="T11" fmla="*/ 280 h 422"/>
              <a:gd name="T12" fmla="*/ 93 w 444"/>
              <a:gd name="T13" fmla="*/ 260 h 422"/>
              <a:gd name="T14" fmla="*/ 13 w 444"/>
              <a:gd name="T15" fmla="*/ 182 h 422"/>
              <a:gd name="T16" fmla="*/ 13 w 444"/>
              <a:gd name="T17" fmla="*/ 182 h 422"/>
              <a:gd name="T18" fmla="*/ 25 w 444"/>
              <a:gd name="T19" fmla="*/ 145 h 422"/>
              <a:gd name="T20" fmla="*/ 136 w 444"/>
              <a:gd name="T21" fmla="*/ 129 h 422"/>
              <a:gd name="T22" fmla="*/ 136 w 444"/>
              <a:gd name="T23" fmla="*/ 129 h 422"/>
              <a:gd name="T24" fmla="*/ 152 w 444"/>
              <a:gd name="T25" fmla="*/ 117 h 422"/>
              <a:gd name="T26" fmla="*/ 202 w 444"/>
              <a:gd name="T27" fmla="*/ 16 h 422"/>
              <a:gd name="T28" fmla="*/ 202 w 444"/>
              <a:gd name="T29" fmla="*/ 16 h 422"/>
              <a:gd name="T30" fmla="*/ 241 w 444"/>
              <a:gd name="T31" fmla="*/ 16 h 422"/>
              <a:gd name="T32" fmla="*/ 290 w 444"/>
              <a:gd name="T33" fmla="*/ 117 h 422"/>
              <a:gd name="T34" fmla="*/ 290 w 444"/>
              <a:gd name="T35" fmla="*/ 117 h 422"/>
              <a:gd name="T36" fmla="*/ 307 w 444"/>
              <a:gd name="T37" fmla="*/ 129 h 422"/>
              <a:gd name="T38" fmla="*/ 418 w 444"/>
              <a:gd name="T39" fmla="*/ 145 h 422"/>
              <a:gd name="T40" fmla="*/ 418 w 444"/>
              <a:gd name="T41" fmla="*/ 145 h 422"/>
              <a:gd name="T42" fmla="*/ 430 w 444"/>
              <a:gd name="T43" fmla="*/ 182 h 422"/>
              <a:gd name="T44" fmla="*/ 350 w 444"/>
              <a:gd name="T45" fmla="*/ 260 h 422"/>
              <a:gd name="T46" fmla="*/ 350 w 444"/>
              <a:gd name="T47" fmla="*/ 260 h 422"/>
              <a:gd name="T48" fmla="*/ 344 w 444"/>
              <a:gd name="T49" fmla="*/ 280 h 422"/>
              <a:gd name="T50" fmla="*/ 363 w 444"/>
              <a:gd name="T51" fmla="*/ 390 h 422"/>
              <a:gd name="T52" fmla="*/ 363 w 444"/>
              <a:gd name="T53" fmla="*/ 390 h 422"/>
              <a:gd name="T54" fmla="*/ 331 w 444"/>
              <a:gd name="T55" fmla="*/ 413 h 422"/>
              <a:gd name="T56" fmla="*/ 232 w 444"/>
              <a:gd name="T57" fmla="*/ 361 h 422"/>
              <a:gd name="T58" fmla="*/ 232 w 444"/>
              <a:gd name="T59" fmla="*/ 361 h 422"/>
              <a:gd name="T60" fmla="*/ 212 w 444"/>
              <a:gd name="T61" fmla="*/ 36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2">
                <a:moveTo>
                  <a:pt x="212" y="361"/>
                </a:moveTo>
                <a:lnTo>
                  <a:pt x="112" y="413"/>
                </a:lnTo>
                <a:lnTo>
                  <a:pt x="112" y="413"/>
                </a:lnTo>
                <a:cubicBezTo>
                  <a:pt x="96" y="421"/>
                  <a:pt x="77" y="408"/>
                  <a:pt x="80" y="390"/>
                </a:cubicBezTo>
                <a:lnTo>
                  <a:pt x="99" y="280"/>
                </a:lnTo>
                <a:lnTo>
                  <a:pt x="99" y="280"/>
                </a:lnTo>
                <a:cubicBezTo>
                  <a:pt x="100" y="272"/>
                  <a:pt x="98" y="265"/>
                  <a:pt x="93" y="260"/>
                </a:cubicBezTo>
                <a:lnTo>
                  <a:pt x="13" y="182"/>
                </a:lnTo>
                <a:lnTo>
                  <a:pt x="13" y="182"/>
                </a:lnTo>
                <a:cubicBezTo>
                  <a:pt x="0" y="170"/>
                  <a:pt x="7" y="147"/>
                  <a:pt x="25" y="145"/>
                </a:cubicBezTo>
                <a:lnTo>
                  <a:pt x="136" y="129"/>
                </a:lnTo>
                <a:lnTo>
                  <a:pt x="136" y="129"/>
                </a:lnTo>
                <a:cubicBezTo>
                  <a:pt x="143" y="128"/>
                  <a:pt x="149" y="123"/>
                  <a:pt x="152" y="117"/>
                </a:cubicBezTo>
                <a:lnTo>
                  <a:pt x="202" y="16"/>
                </a:lnTo>
                <a:lnTo>
                  <a:pt x="202" y="16"/>
                </a:lnTo>
                <a:cubicBezTo>
                  <a:pt x="210" y="0"/>
                  <a:pt x="233" y="0"/>
                  <a:pt x="241" y="16"/>
                </a:cubicBezTo>
                <a:lnTo>
                  <a:pt x="290" y="117"/>
                </a:lnTo>
                <a:lnTo>
                  <a:pt x="290" y="117"/>
                </a:lnTo>
                <a:cubicBezTo>
                  <a:pt x="293" y="123"/>
                  <a:pt x="300" y="128"/>
                  <a:pt x="307" y="129"/>
                </a:cubicBezTo>
                <a:lnTo>
                  <a:pt x="418" y="145"/>
                </a:lnTo>
                <a:lnTo>
                  <a:pt x="418" y="145"/>
                </a:lnTo>
                <a:cubicBezTo>
                  <a:pt x="436" y="147"/>
                  <a:pt x="443" y="170"/>
                  <a:pt x="430" y="182"/>
                </a:cubicBezTo>
                <a:lnTo>
                  <a:pt x="350" y="260"/>
                </a:lnTo>
                <a:lnTo>
                  <a:pt x="350" y="260"/>
                </a:lnTo>
                <a:cubicBezTo>
                  <a:pt x="344" y="265"/>
                  <a:pt x="342" y="272"/>
                  <a:pt x="344" y="280"/>
                </a:cubicBezTo>
                <a:lnTo>
                  <a:pt x="363" y="390"/>
                </a:lnTo>
                <a:lnTo>
                  <a:pt x="363" y="390"/>
                </a:lnTo>
                <a:cubicBezTo>
                  <a:pt x="366" y="408"/>
                  <a:pt x="347" y="421"/>
                  <a:pt x="331" y="413"/>
                </a:cubicBezTo>
                <a:lnTo>
                  <a:pt x="232" y="361"/>
                </a:lnTo>
                <a:lnTo>
                  <a:pt x="232" y="361"/>
                </a:lnTo>
                <a:cubicBezTo>
                  <a:pt x="225" y="357"/>
                  <a:pt x="218" y="357"/>
                  <a:pt x="212" y="361"/>
                </a:cubicBezTo>
              </a:path>
            </a:pathLst>
          </a:custGeom>
          <a:solidFill>
            <a:srgbClr val="FFC927"/>
          </a:solidFill>
          <a:ln w="12700" cap="flat">
            <a:solidFill>
              <a:srgbClr val="FFC927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38" name="Freeform 386">
            <a:extLst>
              <a:ext uri="{FF2B5EF4-FFF2-40B4-BE49-F238E27FC236}">
                <a16:creationId xmlns:a16="http://schemas.microsoft.com/office/drawing/2014/main" id="{592C9A87-6E75-DC48-926E-9C005EA83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586" y="4873517"/>
            <a:ext cx="277399" cy="263666"/>
          </a:xfrm>
          <a:custGeom>
            <a:avLst/>
            <a:gdLst>
              <a:gd name="T0" fmla="*/ 211 w 444"/>
              <a:gd name="T1" fmla="*/ 361 h 422"/>
              <a:gd name="T2" fmla="*/ 112 w 444"/>
              <a:gd name="T3" fmla="*/ 413 h 422"/>
              <a:gd name="T4" fmla="*/ 112 w 444"/>
              <a:gd name="T5" fmla="*/ 413 h 422"/>
              <a:gd name="T6" fmla="*/ 80 w 444"/>
              <a:gd name="T7" fmla="*/ 390 h 422"/>
              <a:gd name="T8" fmla="*/ 99 w 444"/>
              <a:gd name="T9" fmla="*/ 280 h 422"/>
              <a:gd name="T10" fmla="*/ 99 w 444"/>
              <a:gd name="T11" fmla="*/ 280 h 422"/>
              <a:gd name="T12" fmla="*/ 93 w 444"/>
              <a:gd name="T13" fmla="*/ 260 h 422"/>
              <a:gd name="T14" fmla="*/ 13 w 444"/>
              <a:gd name="T15" fmla="*/ 182 h 422"/>
              <a:gd name="T16" fmla="*/ 13 w 444"/>
              <a:gd name="T17" fmla="*/ 182 h 422"/>
              <a:gd name="T18" fmla="*/ 25 w 444"/>
              <a:gd name="T19" fmla="*/ 145 h 422"/>
              <a:gd name="T20" fmla="*/ 135 w 444"/>
              <a:gd name="T21" fmla="*/ 129 h 422"/>
              <a:gd name="T22" fmla="*/ 135 w 444"/>
              <a:gd name="T23" fmla="*/ 129 h 422"/>
              <a:gd name="T24" fmla="*/ 152 w 444"/>
              <a:gd name="T25" fmla="*/ 117 h 422"/>
              <a:gd name="T26" fmla="*/ 202 w 444"/>
              <a:gd name="T27" fmla="*/ 16 h 422"/>
              <a:gd name="T28" fmla="*/ 202 w 444"/>
              <a:gd name="T29" fmla="*/ 16 h 422"/>
              <a:gd name="T30" fmla="*/ 241 w 444"/>
              <a:gd name="T31" fmla="*/ 16 h 422"/>
              <a:gd name="T32" fmla="*/ 290 w 444"/>
              <a:gd name="T33" fmla="*/ 117 h 422"/>
              <a:gd name="T34" fmla="*/ 290 w 444"/>
              <a:gd name="T35" fmla="*/ 117 h 422"/>
              <a:gd name="T36" fmla="*/ 307 w 444"/>
              <a:gd name="T37" fmla="*/ 129 h 422"/>
              <a:gd name="T38" fmla="*/ 418 w 444"/>
              <a:gd name="T39" fmla="*/ 145 h 422"/>
              <a:gd name="T40" fmla="*/ 418 w 444"/>
              <a:gd name="T41" fmla="*/ 145 h 422"/>
              <a:gd name="T42" fmla="*/ 430 w 444"/>
              <a:gd name="T43" fmla="*/ 182 h 422"/>
              <a:gd name="T44" fmla="*/ 350 w 444"/>
              <a:gd name="T45" fmla="*/ 260 h 422"/>
              <a:gd name="T46" fmla="*/ 350 w 444"/>
              <a:gd name="T47" fmla="*/ 260 h 422"/>
              <a:gd name="T48" fmla="*/ 343 w 444"/>
              <a:gd name="T49" fmla="*/ 280 h 422"/>
              <a:gd name="T50" fmla="*/ 362 w 444"/>
              <a:gd name="T51" fmla="*/ 390 h 422"/>
              <a:gd name="T52" fmla="*/ 362 w 444"/>
              <a:gd name="T53" fmla="*/ 390 h 422"/>
              <a:gd name="T54" fmla="*/ 330 w 444"/>
              <a:gd name="T55" fmla="*/ 413 h 422"/>
              <a:gd name="T56" fmla="*/ 231 w 444"/>
              <a:gd name="T57" fmla="*/ 361 h 422"/>
              <a:gd name="T58" fmla="*/ 231 w 444"/>
              <a:gd name="T59" fmla="*/ 361 h 422"/>
              <a:gd name="T60" fmla="*/ 211 w 444"/>
              <a:gd name="T61" fmla="*/ 36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2">
                <a:moveTo>
                  <a:pt x="211" y="361"/>
                </a:moveTo>
                <a:lnTo>
                  <a:pt x="112" y="413"/>
                </a:lnTo>
                <a:lnTo>
                  <a:pt x="112" y="413"/>
                </a:lnTo>
                <a:cubicBezTo>
                  <a:pt x="96" y="421"/>
                  <a:pt x="77" y="408"/>
                  <a:pt x="80" y="390"/>
                </a:cubicBezTo>
                <a:lnTo>
                  <a:pt x="99" y="280"/>
                </a:lnTo>
                <a:lnTo>
                  <a:pt x="99" y="280"/>
                </a:lnTo>
                <a:cubicBezTo>
                  <a:pt x="100" y="272"/>
                  <a:pt x="98" y="265"/>
                  <a:pt x="93" y="260"/>
                </a:cubicBezTo>
                <a:lnTo>
                  <a:pt x="13" y="182"/>
                </a:lnTo>
                <a:lnTo>
                  <a:pt x="13" y="182"/>
                </a:lnTo>
                <a:cubicBezTo>
                  <a:pt x="0" y="170"/>
                  <a:pt x="6" y="147"/>
                  <a:pt x="25" y="145"/>
                </a:cubicBezTo>
                <a:lnTo>
                  <a:pt x="135" y="129"/>
                </a:lnTo>
                <a:lnTo>
                  <a:pt x="135" y="129"/>
                </a:lnTo>
                <a:cubicBezTo>
                  <a:pt x="143" y="128"/>
                  <a:pt x="149" y="123"/>
                  <a:pt x="152" y="117"/>
                </a:cubicBezTo>
                <a:lnTo>
                  <a:pt x="202" y="16"/>
                </a:lnTo>
                <a:lnTo>
                  <a:pt x="202" y="16"/>
                </a:lnTo>
                <a:cubicBezTo>
                  <a:pt x="209" y="0"/>
                  <a:pt x="233" y="0"/>
                  <a:pt x="241" y="16"/>
                </a:cubicBezTo>
                <a:lnTo>
                  <a:pt x="290" y="117"/>
                </a:lnTo>
                <a:lnTo>
                  <a:pt x="290" y="117"/>
                </a:lnTo>
                <a:cubicBezTo>
                  <a:pt x="293" y="123"/>
                  <a:pt x="299" y="128"/>
                  <a:pt x="307" y="129"/>
                </a:cubicBezTo>
                <a:lnTo>
                  <a:pt x="418" y="145"/>
                </a:lnTo>
                <a:lnTo>
                  <a:pt x="418" y="145"/>
                </a:lnTo>
                <a:cubicBezTo>
                  <a:pt x="436" y="147"/>
                  <a:pt x="443" y="170"/>
                  <a:pt x="430" y="182"/>
                </a:cubicBezTo>
                <a:lnTo>
                  <a:pt x="350" y="260"/>
                </a:lnTo>
                <a:lnTo>
                  <a:pt x="350" y="260"/>
                </a:lnTo>
                <a:cubicBezTo>
                  <a:pt x="344" y="265"/>
                  <a:pt x="342" y="272"/>
                  <a:pt x="343" y="280"/>
                </a:cubicBezTo>
                <a:lnTo>
                  <a:pt x="362" y="390"/>
                </a:lnTo>
                <a:lnTo>
                  <a:pt x="362" y="390"/>
                </a:lnTo>
                <a:cubicBezTo>
                  <a:pt x="365" y="408"/>
                  <a:pt x="346" y="421"/>
                  <a:pt x="330" y="413"/>
                </a:cubicBezTo>
                <a:lnTo>
                  <a:pt x="231" y="361"/>
                </a:lnTo>
                <a:lnTo>
                  <a:pt x="231" y="361"/>
                </a:lnTo>
                <a:cubicBezTo>
                  <a:pt x="225" y="357"/>
                  <a:pt x="217" y="357"/>
                  <a:pt x="211" y="361"/>
                </a:cubicBezTo>
              </a:path>
            </a:pathLst>
          </a:custGeom>
          <a:solidFill>
            <a:srgbClr val="FFC927"/>
          </a:solidFill>
          <a:ln w="12700" cap="flat">
            <a:solidFill>
              <a:srgbClr val="FFC927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40" name="Freeform 388">
            <a:extLst>
              <a:ext uri="{FF2B5EF4-FFF2-40B4-BE49-F238E27FC236}">
                <a16:creationId xmlns:a16="http://schemas.microsoft.com/office/drawing/2014/main" id="{CD73DF31-2B59-E744-AB6A-4D89CDF24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8172" y="1151979"/>
            <a:ext cx="810225" cy="810225"/>
          </a:xfrm>
          <a:custGeom>
            <a:avLst/>
            <a:gdLst>
              <a:gd name="T0" fmla="*/ 1302 w 1303"/>
              <a:gd name="T1" fmla="*/ 652 h 1303"/>
              <a:gd name="T2" fmla="*/ 1302 w 1303"/>
              <a:gd name="T3" fmla="*/ 652 h 1303"/>
              <a:gd name="T4" fmla="*/ 651 w 1303"/>
              <a:gd name="T5" fmla="*/ 1302 h 1303"/>
              <a:gd name="T6" fmla="*/ 651 w 1303"/>
              <a:gd name="T7" fmla="*/ 1302 h 1303"/>
              <a:gd name="T8" fmla="*/ 0 w 1303"/>
              <a:gd name="T9" fmla="*/ 652 h 1303"/>
              <a:gd name="T10" fmla="*/ 0 w 1303"/>
              <a:gd name="T11" fmla="*/ 652 h 1303"/>
              <a:gd name="T12" fmla="*/ 651 w 1303"/>
              <a:gd name="T13" fmla="*/ 0 h 1303"/>
              <a:gd name="T14" fmla="*/ 651 w 1303"/>
              <a:gd name="T15" fmla="*/ 0 h 1303"/>
              <a:gd name="T16" fmla="*/ 1302 w 1303"/>
              <a:gd name="T17" fmla="*/ 652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1303">
                <a:moveTo>
                  <a:pt x="1302" y="652"/>
                </a:moveTo>
                <a:lnTo>
                  <a:pt x="1302" y="652"/>
                </a:lnTo>
                <a:cubicBezTo>
                  <a:pt x="1302" y="1011"/>
                  <a:pt x="1010" y="1302"/>
                  <a:pt x="651" y="1302"/>
                </a:cubicBezTo>
                <a:lnTo>
                  <a:pt x="651" y="1302"/>
                </a:lnTo>
                <a:cubicBezTo>
                  <a:pt x="291" y="1302"/>
                  <a:pt x="0" y="1011"/>
                  <a:pt x="0" y="652"/>
                </a:cubicBezTo>
                <a:lnTo>
                  <a:pt x="0" y="652"/>
                </a:lnTo>
                <a:cubicBezTo>
                  <a:pt x="0" y="292"/>
                  <a:pt x="291" y="0"/>
                  <a:pt x="651" y="0"/>
                </a:cubicBezTo>
                <a:lnTo>
                  <a:pt x="651" y="0"/>
                </a:lnTo>
                <a:cubicBezTo>
                  <a:pt x="1010" y="0"/>
                  <a:pt x="1302" y="292"/>
                  <a:pt x="1302" y="652"/>
                </a:cubicBezTo>
              </a:path>
            </a:pathLst>
          </a:custGeom>
          <a:solidFill>
            <a:srgbClr val="FFC9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C927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5216C34-9C79-614C-BB59-D5015369E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9230" y="1459589"/>
            <a:ext cx="510230" cy="216366"/>
          </a:xfrm>
          <a:custGeom>
            <a:avLst/>
            <a:gdLst>
              <a:gd name="connsiteX0" fmla="*/ 43664 w 1020460"/>
              <a:gd name="connsiteY0" fmla="*/ 346062 h 432731"/>
              <a:gd name="connsiteX1" fmla="*/ 975550 w 1020460"/>
              <a:gd name="connsiteY1" fmla="*/ 346062 h 432731"/>
              <a:gd name="connsiteX2" fmla="*/ 1020460 w 1020460"/>
              <a:gd name="connsiteY2" fmla="*/ 388786 h 432731"/>
              <a:gd name="connsiteX3" fmla="*/ 975550 w 1020460"/>
              <a:gd name="connsiteY3" fmla="*/ 432731 h 432731"/>
              <a:gd name="connsiteX4" fmla="*/ 43664 w 1020460"/>
              <a:gd name="connsiteY4" fmla="*/ 432731 h 432731"/>
              <a:gd name="connsiteX5" fmla="*/ 0 w 1020460"/>
              <a:gd name="connsiteY5" fmla="*/ 388786 h 432731"/>
              <a:gd name="connsiteX6" fmla="*/ 43664 w 1020460"/>
              <a:gd name="connsiteY6" fmla="*/ 346062 h 432731"/>
              <a:gd name="connsiteX7" fmla="*/ 730576 w 1020460"/>
              <a:gd name="connsiteY7" fmla="*/ 0 h 432731"/>
              <a:gd name="connsiteX8" fmla="*/ 800732 w 1020460"/>
              <a:gd name="connsiteY8" fmla="*/ 70778 h 432731"/>
              <a:gd name="connsiteX9" fmla="*/ 730576 w 1020460"/>
              <a:gd name="connsiteY9" fmla="*/ 141555 h 432731"/>
              <a:gd name="connsiteX10" fmla="*/ 659166 w 1020460"/>
              <a:gd name="connsiteY10" fmla="*/ 70778 h 432731"/>
              <a:gd name="connsiteX11" fmla="*/ 730576 w 1020460"/>
              <a:gd name="connsiteY11" fmla="*/ 0 h 432731"/>
              <a:gd name="connsiteX12" fmla="*/ 290500 w 1020460"/>
              <a:gd name="connsiteY12" fmla="*/ 0 h 432731"/>
              <a:gd name="connsiteX13" fmla="*/ 361278 w 1020460"/>
              <a:gd name="connsiteY13" fmla="*/ 70778 h 432731"/>
              <a:gd name="connsiteX14" fmla="*/ 290500 w 1020460"/>
              <a:gd name="connsiteY14" fmla="*/ 141555 h 432731"/>
              <a:gd name="connsiteX15" fmla="*/ 219722 w 1020460"/>
              <a:gd name="connsiteY15" fmla="*/ 70778 h 432731"/>
              <a:gd name="connsiteX16" fmla="*/ 290500 w 1020460"/>
              <a:gd name="connsiteY16" fmla="*/ 0 h 43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20460" h="432731">
                <a:moveTo>
                  <a:pt x="43664" y="346062"/>
                </a:moveTo>
                <a:lnTo>
                  <a:pt x="975550" y="346062"/>
                </a:lnTo>
                <a:cubicBezTo>
                  <a:pt x="1000500" y="346062"/>
                  <a:pt x="1020460" y="365593"/>
                  <a:pt x="1020460" y="388786"/>
                </a:cubicBezTo>
                <a:cubicBezTo>
                  <a:pt x="1020460" y="413200"/>
                  <a:pt x="1000500" y="432731"/>
                  <a:pt x="975550" y="432731"/>
                </a:cubicBezTo>
                <a:lnTo>
                  <a:pt x="43664" y="432731"/>
                </a:lnTo>
                <a:cubicBezTo>
                  <a:pt x="18714" y="432731"/>
                  <a:pt x="0" y="413200"/>
                  <a:pt x="0" y="388786"/>
                </a:cubicBezTo>
                <a:cubicBezTo>
                  <a:pt x="0" y="365593"/>
                  <a:pt x="18714" y="346062"/>
                  <a:pt x="43664" y="346062"/>
                </a:cubicBezTo>
                <a:close/>
                <a:moveTo>
                  <a:pt x="730576" y="0"/>
                </a:moveTo>
                <a:cubicBezTo>
                  <a:pt x="768160" y="0"/>
                  <a:pt x="800732" y="31597"/>
                  <a:pt x="800732" y="70778"/>
                </a:cubicBezTo>
                <a:cubicBezTo>
                  <a:pt x="800732" y="109958"/>
                  <a:pt x="768160" y="141555"/>
                  <a:pt x="730576" y="141555"/>
                </a:cubicBezTo>
                <a:cubicBezTo>
                  <a:pt x="690486" y="141555"/>
                  <a:pt x="659166" y="109958"/>
                  <a:pt x="659166" y="70778"/>
                </a:cubicBezTo>
                <a:cubicBezTo>
                  <a:pt x="659166" y="31597"/>
                  <a:pt x="690486" y="0"/>
                  <a:pt x="730576" y="0"/>
                </a:cubicBezTo>
                <a:close/>
                <a:moveTo>
                  <a:pt x="290500" y="0"/>
                </a:moveTo>
                <a:cubicBezTo>
                  <a:pt x="329680" y="0"/>
                  <a:pt x="361278" y="31597"/>
                  <a:pt x="361278" y="70778"/>
                </a:cubicBezTo>
                <a:cubicBezTo>
                  <a:pt x="361278" y="109958"/>
                  <a:pt x="329680" y="141555"/>
                  <a:pt x="290500" y="141555"/>
                </a:cubicBezTo>
                <a:cubicBezTo>
                  <a:pt x="251320" y="141555"/>
                  <a:pt x="219722" y="109958"/>
                  <a:pt x="219722" y="70778"/>
                </a:cubicBezTo>
                <a:cubicBezTo>
                  <a:pt x="219722" y="31597"/>
                  <a:pt x="251320" y="0"/>
                  <a:pt x="2905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C927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44" name="Freeform 396">
            <a:extLst>
              <a:ext uri="{FF2B5EF4-FFF2-40B4-BE49-F238E27FC236}">
                <a16:creationId xmlns:a16="http://schemas.microsoft.com/office/drawing/2014/main" id="{8B10D7F6-9B4B-8B4D-866C-A4E545E01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8172" y="4634373"/>
            <a:ext cx="810225" cy="810225"/>
          </a:xfrm>
          <a:custGeom>
            <a:avLst/>
            <a:gdLst>
              <a:gd name="T0" fmla="*/ 1302 w 1303"/>
              <a:gd name="T1" fmla="*/ 651 h 1302"/>
              <a:gd name="T2" fmla="*/ 1302 w 1303"/>
              <a:gd name="T3" fmla="*/ 651 h 1302"/>
              <a:gd name="T4" fmla="*/ 651 w 1303"/>
              <a:gd name="T5" fmla="*/ 1301 h 1302"/>
              <a:gd name="T6" fmla="*/ 651 w 1303"/>
              <a:gd name="T7" fmla="*/ 1301 h 1302"/>
              <a:gd name="T8" fmla="*/ 0 w 1303"/>
              <a:gd name="T9" fmla="*/ 651 h 1302"/>
              <a:gd name="T10" fmla="*/ 0 w 1303"/>
              <a:gd name="T11" fmla="*/ 651 h 1302"/>
              <a:gd name="T12" fmla="*/ 651 w 1303"/>
              <a:gd name="T13" fmla="*/ 0 h 1302"/>
              <a:gd name="T14" fmla="*/ 651 w 1303"/>
              <a:gd name="T15" fmla="*/ 0 h 1302"/>
              <a:gd name="T16" fmla="*/ 1302 w 1303"/>
              <a:gd name="T17" fmla="*/ 651 h 1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1302">
                <a:moveTo>
                  <a:pt x="1302" y="651"/>
                </a:moveTo>
                <a:lnTo>
                  <a:pt x="1302" y="651"/>
                </a:lnTo>
                <a:cubicBezTo>
                  <a:pt x="1302" y="1010"/>
                  <a:pt x="1010" y="1301"/>
                  <a:pt x="651" y="1301"/>
                </a:cubicBezTo>
                <a:lnTo>
                  <a:pt x="651" y="1301"/>
                </a:lnTo>
                <a:cubicBezTo>
                  <a:pt x="291" y="1301"/>
                  <a:pt x="0" y="1010"/>
                  <a:pt x="0" y="651"/>
                </a:cubicBezTo>
                <a:lnTo>
                  <a:pt x="0" y="651"/>
                </a:lnTo>
                <a:cubicBezTo>
                  <a:pt x="0" y="291"/>
                  <a:pt x="291" y="0"/>
                  <a:pt x="651" y="0"/>
                </a:cubicBezTo>
                <a:lnTo>
                  <a:pt x="651" y="0"/>
                </a:lnTo>
                <a:cubicBezTo>
                  <a:pt x="1010" y="0"/>
                  <a:pt x="1302" y="291"/>
                  <a:pt x="1302" y="651"/>
                </a:cubicBezTo>
              </a:path>
            </a:pathLst>
          </a:custGeom>
          <a:solidFill>
            <a:srgbClr val="99CC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C927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46A761AB-E96B-F14A-8207-1C77FB006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9092" y="4944731"/>
            <a:ext cx="290505" cy="260301"/>
          </a:xfrm>
          <a:custGeom>
            <a:avLst/>
            <a:gdLst>
              <a:gd name="connsiteX0" fmla="*/ 83996 w 581010"/>
              <a:gd name="connsiteY0" fmla="*/ 267371 h 520601"/>
              <a:gd name="connsiteX1" fmla="*/ 135312 w 581010"/>
              <a:gd name="connsiteY1" fmla="*/ 304429 h 520601"/>
              <a:gd name="connsiteX2" fmla="*/ 290508 w 581010"/>
              <a:gd name="connsiteY2" fmla="*/ 432897 h 520601"/>
              <a:gd name="connsiteX3" fmla="*/ 444452 w 581010"/>
              <a:gd name="connsiteY3" fmla="*/ 304429 h 520601"/>
              <a:gd name="connsiteX4" fmla="*/ 495766 w 581010"/>
              <a:gd name="connsiteY4" fmla="*/ 267371 h 520601"/>
              <a:gd name="connsiteX5" fmla="*/ 532062 w 581010"/>
              <a:gd name="connsiteY5" fmla="*/ 318017 h 520601"/>
              <a:gd name="connsiteX6" fmla="*/ 290508 w 581010"/>
              <a:gd name="connsiteY6" fmla="*/ 520601 h 520601"/>
              <a:gd name="connsiteX7" fmla="*/ 47700 w 581010"/>
              <a:gd name="connsiteY7" fmla="*/ 318017 h 520601"/>
              <a:gd name="connsiteX8" fmla="*/ 83996 w 581010"/>
              <a:gd name="connsiteY8" fmla="*/ 267371 h 520601"/>
              <a:gd name="connsiteX9" fmla="*/ 510854 w 581010"/>
              <a:gd name="connsiteY9" fmla="*/ 0 h 520601"/>
              <a:gd name="connsiteX10" fmla="*/ 581010 w 581010"/>
              <a:gd name="connsiteY10" fmla="*/ 70156 h 520601"/>
              <a:gd name="connsiteX11" fmla="*/ 510854 w 581010"/>
              <a:gd name="connsiteY11" fmla="*/ 141566 h 520601"/>
              <a:gd name="connsiteX12" fmla="*/ 439444 w 581010"/>
              <a:gd name="connsiteY12" fmla="*/ 70156 h 520601"/>
              <a:gd name="connsiteX13" fmla="*/ 510854 w 581010"/>
              <a:gd name="connsiteY13" fmla="*/ 0 h 520601"/>
              <a:gd name="connsiteX14" fmla="*/ 70778 w 581010"/>
              <a:gd name="connsiteY14" fmla="*/ 0 h 520601"/>
              <a:gd name="connsiteX15" fmla="*/ 141556 w 581010"/>
              <a:gd name="connsiteY15" fmla="*/ 70156 h 520601"/>
              <a:gd name="connsiteX16" fmla="*/ 70778 w 581010"/>
              <a:gd name="connsiteY16" fmla="*/ 141566 h 520601"/>
              <a:gd name="connsiteX17" fmla="*/ 0 w 581010"/>
              <a:gd name="connsiteY17" fmla="*/ 70156 h 520601"/>
              <a:gd name="connsiteX18" fmla="*/ 70778 w 581010"/>
              <a:gd name="connsiteY18" fmla="*/ 0 h 52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81010" h="520601">
                <a:moveTo>
                  <a:pt x="83996" y="267371"/>
                </a:moveTo>
                <a:cubicBezTo>
                  <a:pt x="109028" y="263665"/>
                  <a:pt x="131556" y="279724"/>
                  <a:pt x="135312" y="304429"/>
                </a:cubicBezTo>
                <a:cubicBezTo>
                  <a:pt x="147828" y="378545"/>
                  <a:pt x="212910" y="432897"/>
                  <a:pt x="290508" y="432897"/>
                </a:cubicBezTo>
                <a:cubicBezTo>
                  <a:pt x="366854" y="432897"/>
                  <a:pt x="431936" y="378545"/>
                  <a:pt x="444452" y="304429"/>
                </a:cubicBezTo>
                <a:cubicBezTo>
                  <a:pt x="449458" y="279724"/>
                  <a:pt x="471986" y="263665"/>
                  <a:pt x="495766" y="267371"/>
                </a:cubicBezTo>
                <a:cubicBezTo>
                  <a:pt x="520798" y="272312"/>
                  <a:pt x="537068" y="294547"/>
                  <a:pt x="532062" y="318017"/>
                </a:cubicBezTo>
                <a:cubicBezTo>
                  <a:pt x="513288" y="435367"/>
                  <a:pt x="410658" y="520601"/>
                  <a:pt x="290508" y="520601"/>
                </a:cubicBezTo>
                <a:cubicBezTo>
                  <a:pt x="169104" y="520601"/>
                  <a:pt x="67726" y="435367"/>
                  <a:pt x="47700" y="318017"/>
                </a:cubicBezTo>
                <a:cubicBezTo>
                  <a:pt x="43946" y="294547"/>
                  <a:pt x="60216" y="272312"/>
                  <a:pt x="83996" y="267371"/>
                </a:cubicBezTo>
                <a:close/>
                <a:moveTo>
                  <a:pt x="510854" y="0"/>
                </a:moveTo>
                <a:cubicBezTo>
                  <a:pt x="549690" y="0"/>
                  <a:pt x="581010" y="31320"/>
                  <a:pt x="581010" y="70156"/>
                </a:cubicBezTo>
                <a:cubicBezTo>
                  <a:pt x="581010" y="108993"/>
                  <a:pt x="549690" y="141566"/>
                  <a:pt x="510854" y="141566"/>
                </a:cubicBezTo>
                <a:cubicBezTo>
                  <a:pt x="470764" y="141566"/>
                  <a:pt x="439444" y="108993"/>
                  <a:pt x="439444" y="70156"/>
                </a:cubicBezTo>
                <a:cubicBezTo>
                  <a:pt x="439444" y="31320"/>
                  <a:pt x="470764" y="0"/>
                  <a:pt x="510854" y="0"/>
                </a:cubicBezTo>
                <a:close/>
                <a:moveTo>
                  <a:pt x="70778" y="0"/>
                </a:moveTo>
                <a:cubicBezTo>
                  <a:pt x="109958" y="0"/>
                  <a:pt x="141556" y="31320"/>
                  <a:pt x="141556" y="70156"/>
                </a:cubicBezTo>
                <a:cubicBezTo>
                  <a:pt x="141556" y="108993"/>
                  <a:pt x="109958" y="141566"/>
                  <a:pt x="70778" y="141566"/>
                </a:cubicBezTo>
                <a:cubicBezTo>
                  <a:pt x="31598" y="141566"/>
                  <a:pt x="0" y="108993"/>
                  <a:pt x="0" y="70156"/>
                </a:cubicBezTo>
                <a:cubicBezTo>
                  <a:pt x="0" y="31320"/>
                  <a:pt x="31598" y="0"/>
                  <a:pt x="7077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C927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B022B-189A-0045-8D5F-43D7BA75D008}"/>
              </a:ext>
            </a:extLst>
          </p:cNvPr>
          <p:cNvSpPr txBox="1"/>
          <p:nvPr/>
        </p:nvSpPr>
        <p:spPr>
          <a:xfrm>
            <a:off x="762001" y="406524"/>
            <a:ext cx="10668000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200" b="1" spc="-145">
                <a:solidFill>
                  <a:srgbClr val="111340"/>
                </a:solidFill>
                <a:latin typeface="Poppins" pitchFamily="2" charset="77"/>
                <a:cs typeface="Poppins" pitchFamily="2" charset="77"/>
              </a:rPr>
              <a:t>Counterfeit Assessment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0D14F6-280E-9542-9EF7-E8D314250438}"/>
              </a:ext>
            </a:extLst>
          </p:cNvPr>
          <p:cNvSpPr txBox="1"/>
          <p:nvPr/>
        </p:nvSpPr>
        <p:spPr>
          <a:xfrm>
            <a:off x="1546587" y="1248329"/>
            <a:ext cx="2846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00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High-Risk Product Percentage</a:t>
            </a:r>
            <a:r>
              <a:rPr lang="en-US" sz="1400">
                <a:effectLst/>
                <a:latin typeface="Poppins" pitchFamily="2" charset="77"/>
                <a:cs typeface="Poppins" pitchFamily="2" charset="77"/>
              </a:rPr>
              <a:t> </a:t>
            </a:r>
            <a:endParaRPr lang="en-US" sz="1600" b="1" spc="-15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1D6AA8-8019-C94F-A55F-E643EA56086F}"/>
              </a:ext>
            </a:extLst>
          </p:cNvPr>
          <p:cNvSpPr txBox="1"/>
          <p:nvPr/>
        </p:nvSpPr>
        <p:spPr>
          <a:xfrm>
            <a:off x="1546587" y="2484233"/>
            <a:ext cx="2846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00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Resolution Efficiency Percentage</a:t>
            </a:r>
            <a:r>
              <a:rPr lang="en-US" sz="1600">
                <a:effectLst/>
                <a:latin typeface="Poppins" pitchFamily="2" charset="77"/>
                <a:cs typeface="Poppins" pitchFamily="2" charset="77"/>
              </a:rPr>
              <a:t> </a:t>
            </a:r>
            <a:endParaRPr lang="en-US" sz="1600" b="1" spc="-15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877E1B-BC2A-424F-8BBB-A9B70A97F8DD}"/>
              </a:ext>
            </a:extLst>
          </p:cNvPr>
          <p:cNvSpPr txBox="1"/>
          <p:nvPr/>
        </p:nvSpPr>
        <p:spPr>
          <a:xfrm>
            <a:off x="1546587" y="3720137"/>
            <a:ext cx="284604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600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Average Resolution Time</a:t>
            </a:r>
            <a:r>
              <a:rPr lang="en-US" sz="1600">
                <a:effectLst/>
                <a:latin typeface="Poppins" pitchFamily="2" charset="77"/>
                <a:cs typeface="Poppins" pitchFamily="2" charset="77"/>
              </a:rPr>
              <a:t> </a:t>
            </a:r>
            <a:endParaRPr lang="en-US" sz="1600" b="1" spc="-15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D19F14-224B-744D-97E9-37710D020A89}"/>
              </a:ext>
            </a:extLst>
          </p:cNvPr>
          <p:cNvSpPr txBox="1"/>
          <p:nvPr/>
        </p:nvSpPr>
        <p:spPr>
          <a:xfrm>
            <a:off x="1546587" y="4709820"/>
            <a:ext cx="28460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defRPr>
            </a:lvl1pPr>
          </a:lstStyle>
          <a:p>
            <a:r>
              <a:rPr lang="en-GB"/>
              <a:t>Investigation Efficiency Percentage</a:t>
            </a:r>
            <a:r>
              <a:rPr lang="en-US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A1F94-C58A-7D6E-28D0-36187D517A7A}"/>
              </a:ext>
            </a:extLst>
          </p:cNvPr>
          <p:cNvSpPr txBox="1"/>
          <p:nvPr/>
        </p:nvSpPr>
        <p:spPr>
          <a:xfrm>
            <a:off x="1546587" y="5945724"/>
            <a:ext cx="284604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00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defRPr>
            </a:lvl1pPr>
          </a:lstStyle>
          <a:p>
            <a:r>
              <a:rPr lang="en-GB"/>
              <a:t>Top Complaint Active Brand</a:t>
            </a:r>
            <a:r>
              <a:rPr lang="en-US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96D1FE-491D-8363-4682-CB08C9BC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874" y="1248329"/>
            <a:ext cx="231140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30425D-E10D-84CC-25E4-D2090195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650" y="2445657"/>
            <a:ext cx="2386581" cy="645351"/>
          </a:xfrm>
          <a:prstGeom prst="rect">
            <a:avLst/>
          </a:prstGeom>
        </p:spPr>
      </p:pic>
      <p:sp>
        <p:nvSpPr>
          <p:cNvPr id="9" name="Freeform 305">
            <a:extLst>
              <a:ext uri="{FF2B5EF4-FFF2-40B4-BE49-F238E27FC236}">
                <a16:creationId xmlns:a16="http://schemas.microsoft.com/office/drawing/2014/main" id="{A96D2F6A-48EE-5AA9-19EC-523BF2703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762" y="2577854"/>
            <a:ext cx="277400" cy="263666"/>
          </a:xfrm>
          <a:custGeom>
            <a:avLst/>
            <a:gdLst>
              <a:gd name="T0" fmla="*/ 212 w 444"/>
              <a:gd name="T1" fmla="*/ 361 h 422"/>
              <a:gd name="T2" fmla="*/ 112 w 444"/>
              <a:gd name="T3" fmla="*/ 413 h 422"/>
              <a:gd name="T4" fmla="*/ 112 w 444"/>
              <a:gd name="T5" fmla="*/ 413 h 422"/>
              <a:gd name="T6" fmla="*/ 80 w 444"/>
              <a:gd name="T7" fmla="*/ 390 h 422"/>
              <a:gd name="T8" fmla="*/ 99 w 444"/>
              <a:gd name="T9" fmla="*/ 279 h 422"/>
              <a:gd name="T10" fmla="*/ 99 w 444"/>
              <a:gd name="T11" fmla="*/ 279 h 422"/>
              <a:gd name="T12" fmla="*/ 93 w 444"/>
              <a:gd name="T13" fmla="*/ 260 h 422"/>
              <a:gd name="T14" fmla="*/ 13 w 444"/>
              <a:gd name="T15" fmla="*/ 182 h 422"/>
              <a:gd name="T16" fmla="*/ 13 w 444"/>
              <a:gd name="T17" fmla="*/ 182 h 422"/>
              <a:gd name="T18" fmla="*/ 25 w 444"/>
              <a:gd name="T19" fmla="*/ 145 h 422"/>
              <a:gd name="T20" fmla="*/ 136 w 444"/>
              <a:gd name="T21" fmla="*/ 129 h 422"/>
              <a:gd name="T22" fmla="*/ 136 w 444"/>
              <a:gd name="T23" fmla="*/ 129 h 422"/>
              <a:gd name="T24" fmla="*/ 152 w 444"/>
              <a:gd name="T25" fmla="*/ 116 h 422"/>
              <a:gd name="T26" fmla="*/ 202 w 444"/>
              <a:gd name="T27" fmla="*/ 16 h 422"/>
              <a:gd name="T28" fmla="*/ 202 w 444"/>
              <a:gd name="T29" fmla="*/ 16 h 422"/>
              <a:gd name="T30" fmla="*/ 241 w 444"/>
              <a:gd name="T31" fmla="*/ 16 h 422"/>
              <a:gd name="T32" fmla="*/ 291 w 444"/>
              <a:gd name="T33" fmla="*/ 116 h 422"/>
              <a:gd name="T34" fmla="*/ 291 w 444"/>
              <a:gd name="T35" fmla="*/ 116 h 422"/>
              <a:gd name="T36" fmla="*/ 307 w 444"/>
              <a:gd name="T37" fmla="*/ 129 h 422"/>
              <a:gd name="T38" fmla="*/ 418 w 444"/>
              <a:gd name="T39" fmla="*/ 145 h 422"/>
              <a:gd name="T40" fmla="*/ 418 w 444"/>
              <a:gd name="T41" fmla="*/ 145 h 422"/>
              <a:gd name="T42" fmla="*/ 430 w 444"/>
              <a:gd name="T43" fmla="*/ 182 h 422"/>
              <a:gd name="T44" fmla="*/ 350 w 444"/>
              <a:gd name="T45" fmla="*/ 260 h 422"/>
              <a:gd name="T46" fmla="*/ 350 w 444"/>
              <a:gd name="T47" fmla="*/ 260 h 422"/>
              <a:gd name="T48" fmla="*/ 344 w 444"/>
              <a:gd name="T49" fmla="*/ 279 h 422"/>
              <a:gd name="T50" fmla="*/ 363 w 444"/>
              <a:gd name="T51" fmla="*/ 390 h 422"/>
              <a:gd name="T52" fmla="*/ 363 w 444"/>
              <a:gd name="T53" fmla="*/ 390 h 422"/>
              <a:gd name="T54" fmla="*/ 331 w 444"/>
              <a:gd name="T55" fmla="*/ 413 h 422"/>
              <a:gd name="T56" fmla="*/ 232 w 444"/>
              <a:gd name="T57" fmla="*/ 361 h 422"/>
              <a:gd name="T58" fmla="*/ 232 w 444"/>
              <a:gd name="T59" fmla="*/ 361 h 422"/>
              <a:gd name="T60" fmla="*/ 212 w 444"/>
              <a:gd name="T61" fmla="*/ 36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2">
                <a:moveTo>
                  <a:pt x="212" y="361"/>
                </a:moveTo>
                <a:lnTo>
                  <a:pt x="112" y="413"/>
                </a:lnTo>
                <a:lnTo>
                  <a:pt x="112" y="413"/>
                </a:lnTo>
                <a:cubicBezTo>
                  <a:pt x="96" y="421"/>
                  <a:pt x="77" y="408"/>
                  <a:pt x="80" y="390"/>
                </a:cubicBezTo>
                <a:lnTo>
                  <a:pt x="99" y="279"/>
                </a:lnTo>
                <a:lnTo>
                  <a:pt x="99" y="279"/>
                </a:lnTo>
                <a:cubicBezTo>
                  <a:pt x="100" y="272"/>
                  <a:pt x="98" y="265"/>
                  <a:pt x="93" y="260"/>
                </a:cubicBezTo>
                <a:lnTo>
                  <a:pt x="13" y="182"/>
                </a:lnTo>
                <a:lnTo>
                  <a:pt x="13" y="182"/>
                </a:lnTo>
                <a:cubicBezTo>
                  <a:pt x="0" y="169"/>
                  <a:pt x="7" y="147"/>
                  <a:pt x="25" y="145"/>
                </a:cubicBezTo>
                <a:lnTo>
                  <a:pt x="136" y="129"/>
                </a:lnTo>
                <a:lnTo>
                  <a:pt x="136" y="129"/>
                </a:lnTo>
                <a:cubicBezTo>
                  <a:pt x="143" y="127"/>
                  <a:pt x="149" y="123"/>
                  <a:pt x="152" y="116"/>
                </a:cubicBezTo>
                <a:lnTo>
                  <a:pt x="202" y="16"/>
                </a:lnTo>
                <a:lnTo>
                  <a:pt x="202" y="16"/>
                </a:lnTo>
                <a:cubicBezTo>
                  <a:pt x="210" y="0"/>
                  <a:pt x="233" y="0"/>
                  <a:pt x="241" y="16"/>
                </a:cubicBezTo>
                <a:lnTo>
                  <a:pt x="291" y="116"/>
                </a:lnTo>
                <a:lnTo>
                  <a:pt x="291" y="116"/>
                </a:lnTo>
                <a:cubicBezTo>
                  <a:pt x="294" y="123"/>
                  <a:pt x="300" y="127"/>
                  <a:pt x="307" y="129"/>
                </a:cubicBezTo>
                <a:lnTo>
                  <a:pt x="418" y="145"/>
                </a:lnTo>
                <a:lnTo>
                  <a:pt x="418" y="145"/>
                </a:lnTo>
                <a:cubicBezTo>
                  <a:pt x="436" y="147"/>
                  <a:pt x="443" y="169"/>
                  <a:pt x="430" y="182"/>
                </a:cubicBezTo>
                <a:lnTo>
                  <a:pt x="350" y="260"/>
                </a:lnTo>
                <a:lnTo>
                  <a:pt x="350" y="260"/>
                </a:lnTo>
                <a:cubicBezTo>
                  <a:pt x="345" y="265"/>
                  <a:pt x="343" y="272"/>
                  <a:pt x="344" y="279"/>
                </a:cubicBezTo>
                <a:lnTo>
                  <a:pt x="363" y="390"/>
                </a:lnTo>
                <a:lnTo>
                  <a:pt x="363" y="390"/>
                </a:lnTo>
                <a:cubicBezTo>
                  <a:pt x="366" y="408"/>
                  <a:pt x="347" y="421"/>
                  <a:pt x="331" y="413"/>
                </a:cubicBezTo>
                <a:lnTo>
                  <a:pt x="232" y="361"/>
                </a:lnTo>
                <a:lnTo>
                  <a:pt x="232" y="361"/>
                </a:lnTo>
                <a:cubicBezTo>
                  <a:pt x="225" y="357"/>
                  <a:pt x="218" y="357"/>
                  <a:pt x="212" y="361"/>
                </a:cubicBezTo>
              </a:path>
            </a:pathLst>
          </a:custGeom>
          <a:noFill/>
          <a:ln w="12700" cap="flat">
            <a:solidFill>
              <a:srgbClr val="FFC92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49" name="Freeform 306">
            <a:extLst>
              <a:ext uri="{FF2B5EF4-FFF2-40B4-BE49-F238E27FC236}">
                <a16:creationId xmlns:a16="http://schemas.microsoft.com/office/drawing/2014/main" id="{303DAB14-75CF-85E0-7C8D-C881B343C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2289" y="2577854"/>
            <a:ext cx="277400" cy="263666"/>
          </a:xfrm>
          <a:custGeom>
            <a:avLst/>
            <a:gdLst>
              <a:gd name="T0" fmla="*/ 212 w 444"/>
              <a:gd name="T1" fmla="*/ 361 h 422"/>
              <a:gd name="T2" fmla="*/ 112 w 444"/>
              <a:gd name="T3" fmla="*/ 413 h 422"/>
              <a:gd name="T4" fmla="*/ 112 w 444"/>
              <a:gd name="T5" fmla="*/ 413 h 422"/>
              <a:gd name="T6" fmla="*/ 80 w 444"/>
              <a:gd name="T7" fmla="*/ 390 h 422"/>
              <a:gd name="T8" fmla="*/ 99 w 444"/>
              <a:gd name="T9" fmla="*/ 279 h 422"/>
              <a:gd name="T10" fmla="*/ 99 w 444"/>
              <a:gd name="T11" fmla="*/ 279 h 422"/>
              <a:gd name="T12" fmla="*/ 93 w 444"/>
              <a:gd name="T13" fmla="*/ 260 h 422"/>
              <a:gd name="T14" fmla="*/ 13 w 444"/>
              <a:gd name="T15" fmla="*/ 182 h 422"/>
              <a:gd name="T16" fmla="*/ 13 w 444"/>
              <a:gd name="T17" fmla="*/ 182 h 422"/>
              <a:gd name="T18" fmla="*/ 25 w 444"/>
              <a:gd name="T19" fmla="*/ 145 h 422"/>
              <a:gd name="T20" fmla="*/ 136 w 444"/>
              <a:gd name="T21" fmla="*/ 129 h 422"/>
              <a:gd name="T22" fmla="*/ 136 w 444"/>
              <a:gd name="T23" fmla="*/ 129 h 422"/>
              <a:gd name="T24" fmla="*/ 152 w 444"/>
              <a:gd name="T25" fmla="*/ 116 h 422"/>
              <a:gd name="T26" fmla="*/ 202 w 444"/>
              <a:gd name="T27" fmla="*/ 16 h 422"/>
              <a:gd name="T28" fmla="*/ 202 w 444"/>
              <a:gd name="T29" fmla="*/ 16 h 422"/>
              <a:gd name="T30" fmla="*/ 241 w 444"/>
              <a:gd name="T31" fmla="*/ 16 h 422"/>
              <a:gd name="T32" fmla="*/ 290 w 444"/>
              <a:gd name="T33" fmla="*/ 116 h 422"/>
              <a:gd name="T34" fmla="*/ 290 w 444"/>
              <a:gd name="T35" fmla="*/ 116 h 422"/>
              <a:gd name="T36" fmla="*/ 307 w 444"/>
              <a:gd name="T37" fmla="*/ 129 h 422"/>
              <a:gd name="T38" fmla="*/ 418 w 444"/>
              <a:gd name="T39" fmla="*/ 145 h 422"/>
              <a:gd name="T40" fmla="*/ 418 w 444"/>
              <a:gd name="T41" fmla="*/ 145 h 422"/>
              <a:gd name="T42" fmla="*/ 430 w 444"/>
              <a:gd name="T43" fmla="*/ 182 h 422"/>
              <a:gd name="T44" fmla="*/ 350 w 444"/>
              <a:gd name="T45" fmla="*/ 260 h 422"/>
              <a:gd name="T46" fmla="*/ 350 w 444"/>
              <a:gd name="T47" fmla="*/ 260 h 422"/>
              <a:gd name="T48" fmla="*/ 344 w 444"/>
              <a:gd name="T49" fmla="*/ 279 h 422"/>
              <a:gd name="T50" fmla="*/ 363 w 444"/>
              <a:gd name="T51" fmla="*/ 390 h 422"/>
              <a:gd name="T52" fmla="*/ 363 w 444"/>
              <a:gd name="T53" fmla="*/ 390 h 422"/>
              <a:gd name="T54" fmla="*/ 331 w 444"/>
              <a:gd name="T55" fmla="*/ 413 h 422"/>
              <a:gd name="T56" fmla="*/ 232 w 444"/>
              <a:gd name="T57" fmla="*/ 361 h 422"/>
              <a:gd name="T58" fmla="*/ 232 w 444"/>
              <a:gd name="T59" fmla="*/ 361 h 422"/>
              <a:gd name="T60" fmla="*/ 212 w 444"/>
              <a:gd name="T61" fmla="*/ 36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2">
                <a:moveTo>
                  <a:pt x="212" y="361"/>
                </a:moveTo>
                <a:lnTo>
                  <a:pt x="112" y="413"/>
                </a:lnTo>
                <a:lnTo>
                  <a:pt x="112" y="413"/>
                </a:lnTo>
                <a:cubicBezTo>
                  <a:pt x="96" y="421"/>
                  <a:pt x="77" y="408"/>
                  <a:pt x="80" y="390"/>
                </a:cubicBezTo>
                <a:lnTo>
                  <a:pt x="99" y="279"/>
                </a:lnTo>
                <a:lnTo>
                  <a:pt x="99" y="279"/>
                </a:lnTo>
                <a:cubicBezTo>
                  <a:pt x="100" y="272"/>
                  <a:pt x="98" y="265"/>
                  <a:pt x="93" y="260"/>
                </a:cubicBezTo>
                <a:lnTo>
                  <a:pt x="13" y="182"/>
                </a:lnTo>
                <a:lnTo>
                  <a:pt x="13" y="182"/>
                </a:lnTo>
                <a:cubicBezTo>
                  <a:pt x="0" y="169"/>
                  <a:pt x="7" y="147"/>
                  <a:pt x="25" y="145"/>
                </a:cubicBezTo>
                <a:lnTo>
                  <a:pt x="136" y="129"/>
                </a:lnTo>
                <a:lnTo>
                  <a:pt x="136" y="129"/>
                </a:lnTo>
                <a:cubicBezTo>
                  <a:pt x="143" y="127"/>
                  <a:pt x="149" y="123"/>
                  <a:pt x="152" y="116"/>
                </a:cubicBezTo>
                <a:lnTo>
                  <a:pt x="202" y="16"/>
                </a:lnTo>
                <a:lnTo>
                  <a:pt x="202" y="16"/>
                </a:lnTo>
                <a:cubicBezTo>
                  <a:pt x="210" y="0"/>
                  <a:pt x="233" y="0"/>
                  <a:pt x="241" y="16"/>
                </a:cubicBezTo>
                <a:lnTo>
                  <a:pt x="290" y="116"/>
                </a:lnTo>
                <a:lnTo>
                  <a:pt x="290" y="116"/>
                </a:lnTo>
                <a:cubicBezTo>
                  <a:pt x="293" y="123"/>
                  <a:pt x="300" y="127"/>
                  <a:pt x="307" y="129"/>
                </a:cubicBezTo>
                <a:lnTo>
                  <a:pt x="418" y="145"/>
                </a:lnTo>
                <a:lnTo>
                  <a:pt x="418" y="145"/>
                </a:lnTo>
                <a:cubicBezTo>
                  <a:pt x="436" y="147"/>
                  <a:pt x="443" y="169"/>
                  <a:pt x="430" y="182"/>
                </a:cubicBezTo>
                <a:lnTo>
                  <a:pt x="350" y="260"/>
                </a:lnTo>
                <a:lnTo>
                  <a:pt x="350" y="260"/>
                </a:lnTo>
                <a:cubicBezTo>
                  <a:pt x="344" y="265"/>
                  <a:pt x="342" y="272"/>
                  <a:pt x="344" y="279"/>
                </a:cubicBezTo>
                <a:lnTo>
                  <a:pt x="363" y="390"/>
                </a:lnTo>
                <a:lnTo>
                  <a:pt x="363" y="390"/>
                </a:lnTo>
                <a:cubicBezTo>
                  <a:pt x="366" y="408"/>
                  <a:pt x="347" y="421"/>
                  <a:pt x="331" y="413"/>
                </a:cubicBezTo>
                <a:lnTo>
                  <a:pt x="232" y="361"/>
                </a:lnTo>
                <a:lnTo>
                  <a:pt x="232" y="361"/>
                </a:lnTo>
                <a:cubicBezTo>
                  <a:pt x="225" y="357"/>
                  <a:pt x="218" y="357"/>
                  <a:pt x="212" y="361"/>
                </a:cubicBezTo>
              </a:path>
            </a:pathLst>
          </a:custGeom>
          <a:noFill/>
          <a:ln w="12700" cap="flat">
            <a:solidFill>
              <a:srgbClr val="FFC92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50" name="Freeform 400">
            <a:extLst>
              <a:ext uri="{FF2B5EF4-FFF2-40B4-BE49-F238E27FC236}">
                <a16:creationId xmlns:a16="http://schemas.microsoft.com/office/drawing/2014/main" id="{D6172375-5149-9424-EB38-CF41CA514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8172" y="2280785"/>
            <a:ext cx="810225" cy="810223"/>
          </a:xfrm>
          <a:custGeom>
            <a:avLst/>
            <a:gdLst>
              <a:gd name="T0" fmla="*/ 1302 w 1303"/>
              <a:gd name="T1" fmla="*/ 650 h 1303"/>
              <a:gd name="T2" fmla="*/ 1302 w 1303"/>
              <a:gd name="T3" fmla="*/ 650 h 1303"/>
              <a:gd name="T4" fmla="*/ 651 w 1303"/>
              <a:gd name="T5" fmla="*/ 1302 h 1303"/>
              <a:gd name="T6" fmla="*/ 651 w 1303"/>
              <a:gd name="T7" fmla="*/ 1302 h 1303"/>
              <a:gd name="T8" fmla="*/ 0 w 1303"/>
              <a:gd name="T9" fmla="*/ 650 h 1303"/>
              <a:gd name="T10" fmla="*/ 0 w 1303"/>
              <a:gd name="T11" fmla="*/ 650 h 1303"/>
              <a:gd name="T12" fmla="*/ 651 w 1303"/>
              <a:gd name="T13" fmla="*/ 0 h 1303"/>
              <a:gd name="T14" fmla="*/ 651 w 1303"/>
              <a:gd name="T15" fmla="*/ 0 h 1303"/>
              <a:gd name="T16" fmla="*/ 1302 w 1303"/>
              <a:gd name="T17" fmla="*/ 650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1303">
                <a:moveTo>
                  <a:pt x="1302" y="650"/>
                </a:moveTo>
                <a:lnTo>
                  <a:pt x="1302" y="650"/>
                </a:lnTo>
                <a:cubicBezTo>
                  <a:pt x="1302" y="1010"/>
                  <a:pt x="1010" y="1302"/>
                  <a:pt x="651" y="1302"/>
                </a:cubicBezTo>
                <a:lnTo>
                  <a:pt x="651" y="1302"/>
                </a:lnTo>
                <a:cubicBezTo>
                  <a:pt x="291" y="1302"/>
                  <a:pt x="0" y="1010"/>
                  <a:pt x="0" y="650"/>
                </a:cubicBezTo>
                <a:lnTo>
                  <a:pt x="0" y="650"/>
                </a:lnTo>
                <a:cubicBezTo>
                  <a:pt x="0" y="291"/>
                  <a:pt x="291" y="0"/>
                  <a:pt x="651" y="0"/>
                </a:cubicBezTo>
                <a:lnTo>
                  <a:pt x="651" y="0"/>
                </a:lnTo>
                <a:cubicBezTo>
                  <a:pt x="1010" y="0"/>
                  <a:pt x="1302" y="291"/>
                  <a:pt x="1302" y="650"/>
                </a:cubicBezTo>
              </a:path>
            </a:pathLst>
          </a:custGeom>
          <a:solidFill>
            <a:srgbClr val="F541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C927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F81E30B4-6575-6FFB-40DA-4CFDE07D3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8660" y="2588395"/>
            <a:ext cx="508626" cy="263594"/>
          </a:xfrm>
          <a:custGeom>
            <a:avLst/>
            <a:gdLst>
              <a:gd name="connsiteX0" fmla="*/ 509091 w 1017252"/>
              <a:gd name="connsiteY0" fmla="*/ 244995 h 527187"/>
              <a:gd name="connsiteX1" fmla="*/ 1004195 w 1017252"/>
              <a:gd name="connsiteY1" fmla="*/ 452646 h 527187"/>
              <a:gd name="connsiteX2" fmla="*/ 1004195 w 1017252"/>
              <a:gd name="connsiteY2" fmla="*/ 514033 h 527187"/>
              <a:gd name="connsiteX3" fmla="*/ 973105 w 1017252"/>
              <a:gd name="connsiteY3" fmla="*/ 526561 h 527187"/>
              <a:gd name="connsiteX4" fmla="*/ 942015 w 1017252"/>
              <a:gd name="connsiteY4" fmla="*/ 514033 h 527187"/>
              <a:gd name="connsiteX5" fmla="*/ 75237 w 1017252"/>
              <a:gd name="connsiteY5" fmla="*/ 514033 h 527187"/>
              <a:gd name="connsiteX6" fmla="*/ 13057 w 1017252"/>
              <a:gd name="connsiteY6" fmla="*/ 514033 h 527187"/>
              <a:gd name="connsiteX7" fmla="*/ 13057 w 1017252"/>
              <a:gd name="connsiteY7" fmla="*/ 452646 h 527187"/>
              <a:gd name="connsiteX8" fmla="*/ 509091 w 1017252"/>
              <a:gd name="connsiteY8" fmla="*/ 244995 h 527187"/>
              <a:gd name="connsiteX9" fmla="*/ 731717 w 1017252"/>
              <a:gd name="connsiteY9" fmla="*/ 0 h 527187"/>
              <a:gd name="connsiteX10" fmla="*/ 801873 w 1017252"/>
              <a:gd name="connsiteY10" fmla="*/ 70778 h 527187"/>
              <a:gd name="connsiteX11" fmla="*/ 731717 w 1017252"/>
              <a:gd name="connsiteY11" fmla="*/ 141555 h 527187"/>
              <a:gd name="connsiteX12" fmla="*/ 660307 w 1017252"/>
              <a:gd name="connsiteY12" fmla="*/ 70778 h 527187"/>
              <a:gd name="connsiteX13" fmla="*/ 731717 w 1017252"/>
              <a:gd name="connsiteY13" fmla="*/ 0 h 527187"/>
              <a:gd name="connsiteX14" fmla="*/ 291641 w 1017252"/>
              <a:gd name="connsiteY14" fmla="*/ 0 h 527187"/>
              <a:gd name="connsiteX15" fmla="*/ 362419 w 1017252"/>
              <a:gd name="connsiteY15" fmla="*/ 70778 h 527187"/>
              <a:gd name="connsiteX16" fmla="*/ 291641 w 1017252"/>
              <a:gd name="connsiteY16" fmla="*/ 141555 h 527187"/>
              <a:gd name="connsiteX17" fmla="*/ 220863 w 1017252"/>
              <a:gd name="connsiteY17" fmla="*/ 70778 h 527187"/>
              <a:gd name="connsiteX18" fmla="*/ 291641 w 1017252"/>
              <a:gd name="connsiteY18" fmla="*/ 0 h 52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17252" h="527187">
                <a:moveTo>
                  <a:pt x="509091" y="244995"/>
                </a:moveTo>
                <a:cubicBezTo>
                  <a:pt x="688635" y="244995"/>
                  <a:pt x="868023" y="314212"/>
                  <a:pt x="1004195" y="452646"/>
                </a:cubicBezTo>
                <a:cubicBezTo>
                  <a:pt x="1021605" y="468932"/>
                  <a:pt x="1021605" y="497747"/>
                  <a:pt x="1004195" y="514033"/>
                </a:cubicBezTo>
                <a:cubicBezTo>
                  <a:pt x="996733" y="522803"/>
                  <a:pt x="984297" y="526561"/>
                  <a:pt x="973105" y="526561"/>
                </a:cubicBezTo>
                <a:cubicBezTo>
                  <a:pt x="961913" y="526561"/>
                  <a:pt x="950721" y="522803"/>
                  <a:pt x="942015" y="514033"/>
                </a:cubicBezTo>
                <a:cubicBezTo>
                  <a:pt x="703247" y="273496"/>
                  <a:pt x="315249" y="273496"/>
                  <a:pt x="75237" y="514033"/>
                </a:cubicBezTo>
                <a:cubicBezTo>
                  <a:pt x="57827" y="531572"/>
                  <a:pt x="30467" y="531572"/>
                  <a:pt x="13057" y="514033"/>
                </a:cubicBezTo>
                <a:cubicBezTo>
                  <a:pt x="-4353" y="497747"/>
                  <a:pt x="-4353" y="468932"/>
                  <a:pt x="13057" y="452646"/>
                </a:cubicBezTo>
                <a:cubicBezTo>
                  <a:pt x="149851" y="314212"/>
                  <a:pt x="329549" y="244995"/>
                  <a:pt x="509091" y="244995"/>
                </a:cubicBezTo>
                <a:close/>
                <a:moveTo>
                  <a:pt x="731717" y="0"/>
                </a:moveTo>
                <a:cubicBezTo>
                  <a:pt x="769301" y="0"/>
                  <a:pt x="801873" y="31597"/>
                  <a:pt x="801873" y="70778"/>
                </a:cubicBezTo>
                <a:cubicBezTo>
                  <a:pt x="801873" y="109958"/>
                  <a:pt x="769301" y="141555"/>
                  <a:pt x="731717" y="141555"/>
                </a:cubicBezTo>
                <a:cubicBezTo>
                  <a:pt x="691627" y="141555"/>
                  <a:pt x="660307" y="109958"/>
                  <a:pt x="660307" y="70778"/>
                </a:cubicBezTo>
                <a:cubicBezTo>
                  <a:pt x="660307" y="31597"/>
                  <a:pt x="691627" y="0"/>
                  <a:pt x="731717" y="0"/>
                </a:cubicBezTo>
                <a:close/>
                <a:moveTo>
                  <a:pt x="291641" y="0"/>
                </a:moveTo>
                <a:cubicBezTo>
                  <a:pt x="330821" y="0"/>
                  <a:pt x="362419" y="31597"/>
                  <a:pt x="362419" y="70778"/>
                </a:cubicBezTo>
                <a:cubicBezTo>
                  <a:pt x="362419" y="109958"/>
                  <a:pt x="330821" y="141555"/>
                  <a:pt x="291641" y="141555"/>
                </a:cubicBezTo>
                <a:cubicBezTo>
                  <a:pt x="252461" y="141555"/>
                  <a:pt x="220863" y="109958"/>
                  <a:pt x="220863" y="70778"/>
                </a:cubicBezTo>
                <a:cubicBezTo>
                  <a:pt x="220863" y="31597"/>
                  <a:pt x="252461" y="0"/>
                  <a:pt x="2916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C927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>
              <a:latin typeface="Poppins" pitchFamily="2" charset="77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3E2F31C-3A4C-0375-CB17-E1E896320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858" y="3594839"/>
            <a:ext cx="1714500" cy="660400"/>
          </a:xfrm>
          <a:prstGeom prst="rect">
            <a:avLst/>
          </a:prstGeom>
        </p:spPr>
      </p:pic>
      <p:sp>
        <p:nvSpPr>
          <p:cNvPr id="54" name="Freeform 388">
            <a:extLst>
              <a:ext uri="{FF2B5EF4-FFF2-40B4-BE49-F238E27FC236}">
                <a16:creationId xmlns:a16="http://schemas.microsoft.com/office/drawing/2014/main" id="{64A277C4-6D3C-A59C-CE0B-EC4DC9C2D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8172" y="3470061"/>
            <a:ext cx="810225" cy="810225"/>
          </a:xfrm>
          <a:custGeom>
            <a:avLst/>
            <a:gdLst>
              <a:gd name="T0" fmla="*/ 1302 w 1303"/>
              <a:gd name="T1" fmla="*/ 652 h 1303"/>
              <a:gd name="T2" fmla="*/ 1302 w 1303"/>
              <a:gd name="T3" fmla="*/ 652 h 1303"/>
              <a:gd name="T4" fmla="*/ 651 w 1303"/>
              <a:gd name="T5" fmla="*/ 1302 h 1303"/>
              <a:gd name="T6" fmla="*/ 651 w 1303"/>
              <a:gd name="T7" fmla="*/ 1302 h 1303"/>
              <a:gd name="T8" fmla="*/ 0 w 1303"/>
              <a:gd name="T9" fmla="*/ 652 h 1303"/>
              <a:gd name="T10" fmla="*/ 0 w 1303"/>
              <a:gd name="T11" fmla="*/ 652 h 1303"/>
              <a:gd name="T12" fmla="*/ 651 w 1303"/>
              <a:gd name="T13" fmla="*/ 0 h 1303"/>
              <a:gd name="T14" fmla="*/ 651 w 1303"/>
              <a:gd name="T15" fmla="*/ 0 h 1303"/>
              <a:gd name="T16" fmla="*/ 1302 w 1303"/>
              <a:gd name="T17" fmla="*/ 652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1303">
                <a:moveTo>
                  <a:pt x="1302" y="652"/>
                </a:moveTo>
                <a:lnTo>
                  <a:pt x="1302" y="652"/>
                </a:lnTo>
                <a:cubicBezTo>
                  <a:pt x="1302" y="1011"/>
                  <a:pt x="1010" y="1302"/>
                  <a:pt x="651" y="1302"/>
                </a:cubicBezTo>
                <a:lnTo>
                  <a:pt x="651" y="1302"/>
                </a:lnTo>
                <a:cubicBezTo>
                  <a:pt x="291" y="1302"/>
                  <a:pt x="0" y="1011"/>
                  <a:pt x="0" y="652"/>
                </a:cubicBezTo>
                <a:lnTo>
                  <a:pt x="0" y="652"/>
                </a:lnTo>
                <a:cubicBezTo>
                  <a:pt x="0" y="292"/>
                  <a:pt x="291" y="0"/>
                  <a:pt x="651" y="0"/>
                </a:cubicBezTo>
                <a:lnTo>
                  <a:pt x="651" y="0"/>
                </a:lnTo>
                <a:cubicBezTo>
                  <a:pt x="1010" y="0"/>
                  <a:pt x="1302" y="292"/>
                  <a:pt x="1302" y="652"/>
                </a:cubicBezTo>
              </a:path>
            </a:pathLst>
          </a:custGeom>
          <a:solidFill>
            <a:srgbClr val="FFC9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C927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30ECEA48-DF93-1723-5B64-3194C8A3D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9230" y="3777671"/>
            <a:ext cx="510230" cy="216366"/>
          </a:xfrm>
          <a:custGeom>
            <a:avLst/>
            <a:gdLst>
              <a:gd name="connsiteX0" fmla="*/ 43664 w 1020460"/>
              <a:gd name="connsiteY0" fmla="*/ 346062 h 432731"/>
              <a:gd name="connsiteX1" fmla="*/ 975550 w 1020460"/>
              <a:gd name="connsiteY1" fmla="*/ 346062 h 432731"/>
              <a:gd name="connsiteX2" fmla="*/ 1020460 w 1020460"/>
              <a:gd name="connsiteY2" fmla="*/ 388786 h 432731"/>
              <a:gd name="connsiteX3" fmla="*/ 975550 w 1020460"/>
              <a:gd name="connsiteY3" fmla="*/ 432731 h 432731"/>
              <a:gd name="connsiteX4" fmla="*/ 43664 w 1020460"/>
              <a:gd name="connsiteY4" fmla="*/ 432731 h 432731"/>
              <a:gd name="connsiteX5" fmla="*/ 0 w 1020460"/>
              <a:gd name="connsiteY5" fmla="*/ 388786 h 432731"/>
              <a:gd name="connsiteX6" fmla="*/ 43664 w 1020460"/>
              <a:gd name="connsiteY6" fmla="*/ 346062 h 432731"/>
              <a:gd name="connsiteX7" fmla="*/ 730576 w 1020460"/>
              <a:gd name="connsiteY7" fmla="*/ 0 h 432731"/>
              <a:gd name="connsiteX8" fmla="*/ 800732 w 1020460"/>
              <a:gd name="connsiteY8" fmla="*/ 70778 h 432731"/>
              <a:gd name="connsiteX9" fmla="*/ 730576 w 1020460"/>
              <a:gd name="connsiteY9" fmla="*/ 141555 h 432731"/>
              <a:gd name="connsiteX10" fmla="*/ 659166 w 1020460"/>
              <a:gd name="connsiteY10" fmla="*/ 70778 h 432731"/>
              <a:gd name="connsiteX11" fmla="*/ 730576 w 1020460"/>
              <a:gd name="connsiteY11" fmla="*/ 0 h 432731"/>
              <a:gd name="connsiteX12" fmla="*/ 290500 w 1020460"/>
              <a:gd name="connsiteY12" fmla="*/ 0 h 432731"/>
              <a:gd name="connsiteX13" fmla="*/ 361278 w 1020460"/>
              <a:gd name="connsiteY13" fmla="*/ 70778 h 432731"/>
              <a:gd name="connsiteX14" fmla="*/ 290500 w 1020460"/>
              <a:gd name="connsiteY14" fmla="*/ 141555 h 432731"/>
              <a:gd name="connsiteX15" fmla="*/ 219722 w 1020460"/>
              <a:gd name="connsiteY15" fmla="*/ 70778 h 432731"/>
              <a:gd name="connsiteX16" fmla="*/ 290500 w 1020460"/>
              <a:gd name="connsiteY16" fmla="*/ 0 h 43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20460" h="432731">
                <a:moveTo>
                  <a:pt x="43664" y="346062"/>
                </a:moveTo>
                <a:lnTo>
                  <a:pt x="975550" y="346062"/>
                </a:lnTo>
                <a:cubicBezTo>
                  <a:pt x="1000500" y="346062"/>
                  <a:pt x="1020460" y="365593"/>
                  <a:pt x="1020460" y="388786"/>
                </a:cubicBezTo>
                <a:cubicBezTo>
                  <a:pt x="1020460" y="413200"/>
                  <a:pt x="1000500" y="432731"/>
                  <a:pt x="975550" y="432731"/>
                </a:cubicBezTo>
                <a:lnTo>
                  <a:pt x="43664" y="432731"/>
                </a:lnTo>
                <a:cubicBezTo>
                  <a:pt x="18714" y="432731"/>
                  <a:pt x="0" y="413200"/>
                  <a:pt x="0" y="388786"/>
                </a:cubicBezTo>
                <a:cubicBezTo>
                  <a:pt x="0" y="365593"/>
                  <a:pt x="18714" y="346062"/>
                  <a:pt x="43664" y="346062"/>
                </a:cubicBezTo>
                <a:close/>
                <a:moveTo>
                  <a:pt x="730576" y="0"/>
                </a:moveTo>
                <a:cubicBezTo>
                  <a:pt x="768160" y="0"/>
                  <a:pt x="800732" y="31597"/>
                  <a:pt x="800732" y="70778"/>
                </a:cubicBezTo>
                <a:cubicBezTo>
                  <a:pt x="800732" y="109958"/>
                  <a:pt x="768160" y="141555"/>
                  <a:pt x="730576" y="141555"/>
                </a:cubicBezTo>
                <a:cubicBezTo>
                  <a:pt x="690486" y="141555"/>
                  <a:pt x="659166" y="109958"/>
                  <a:pt x="659166" y="70778"/>
                </a:cubicBezTo>
                <a:cubicBezTo>
                  <a:pt x="659166" y="31597"/>
                  <a:pt x="690486" y="0"/>
                  <a:pt x="730576" y="0"/>
                </a:cubicBezTo>
                <a:close/>
                <a:moveTo>
                  <a:pt x="290500" y="0"/>
                </a:moveTo>
                <a:cubicBezTo>
                  <a:pt x="329680" y="0"/>
                  <a:pt x="361278" y="31597"/>
                  <a:pt x="361278" y="70778"/>
                </a:cubicBezTo>
                <a:cubicBezTo>
                  <a:pt x="361278" y="109958"/>
                  <a:pt x="329680" y="141555"/>
                  <a:pt x="290500" y="141555"/>
                </a:cubicBezTo>
                <a:cubicBezTo>
                  <a:pt x="251320" y="141555"/>
                  <a:pt x="219722" y="109958"/>
                  <a:pt x="219722" y="70778"/>
                </a:cubicBezTo>
                <a:cubicBezTo>
                  <a:pt x="219722" y="31597"/>
                  <a:pt x="251320" y="0"/>
                  <a:pt x="2905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C927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56" name="Freeform 147">
            <a:extLst>
              <a:ext uri="{FF2B5EF4-FFF2-40B4-BE49-F238E27FC236}">
                <a16:creationId xmlns:a16="http://schemas.microsoft.com/office/drawing/2014/main" id="{9C6B8502-E118-8E67-C59F-67A59A1D1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762" y="3729078"/>
            <a:ext cx="277400" cy="263666"/>
          </a:xfrm>
          <a:custGeom>
            <a:avLst/>
            <a:gdLst>
              <a:gd name="T0" fmla="*/ 212 w 444"/>
              <a:gd name="T1" fmla="*/ 360 h 422"/>
              <a:gd name="T2" fmla="*/ 112 w 444"/>
              <a:gd name="T3" fmla="*/ 412 h 422"/>
              <a:gd name="T4" fmla="*/ 112 w 444"/>
              <a:gd name="T5" fmla="*/ 412 h 422"/>
              <a:gd name="T6" fmla="*/ 80 w 444"/>
              <a:gd name="T7" fmla="*/ 390 h 422"/>
              <a:gd name="T8" fmla="*/ 99 w 444"/>
              <a:gd name="T9" fmla="*/ 279 h 422"/>
              <a:gd name="T10" fmla="*/ 99 w 444"/>
              <a:gd name="T11" fmla="*/ 279 h 422"/>
              <a:gd name="T12" fmla="*/ 93 w 444"/>
              <a:gd name="T13" fmla="*/ 260 h 422"/>
              <a:gd name="T14" fmla="*/ 13 w 444"/>
              <a:gd name="T15" fmla="*/ 181 h 422"/>
              <a:gd name="T16" fmla="*/ 13 w 444"/>
              <a:gd name="T17" fmla="*/ 181 h 422"/>
              <a:gd name="T18" fmla="*/ 25 w 444"/>
              <a:gd name="T19" fmla="*/ 145 h 422"/>
              <a:gd name="T20" fmla="*/ 136 w 444"/>
              <a:gd name="T21" fmla="*/ 128 h 422"/>
              <a:gd name="T22" fmla="*/ 136 w 444"/>
              <a:gd name="T23" fmla="*/ 128 h 422"/>
              <a:gd name="T24" fmla="*/ 152 w 444"/>
              <a:gd name="T25" fmla="*/ 117 h 422"/>
              <a:gd name="T26" fmla="*/ 202 w 444"/>
              <a:gd name="T27" fmla="*/ 16 h 422"/>
              <a:gd name="T28" fmla="*/ 202 w 444"/>
              <a:gd name="T29" fmla="*/ 16 h 422"/>
              <a:gd name="T30" fmla="*/ 241 w 444"/>
              <a:gd name="T31" fmla="*/ 16 h 422"/>
              <a:gd name="T32" fmla="*/ 291 w 444"/>
              <a:gd name="T33" fmla="*/ 117 h 422"/>
              <a:gd name="T34" fmla="*/ 291 w 444"/>
              <a:gd name="T35" fmla="*/ 117 h 422"/>
              <a:gd name="T36" fmla="*/ 307 w 444"/>
              <a:gd name="T37" fmla="*/ 128 h 422"/>
              <a:gd name="T38" fmla="*/ 418 w 444"/>
              <a:gd name="T39" fmla="*/ 145 h 422"/>
              <a:gd name="T40" fmla="*/ 418 w 444"/>
              <a:gd name="T41" fmla="*/ 145 h 422"/>
              <a:gd name="T42" fmla="*/ 430 w 444"/>
              <a:gd name="T43" fmla="*/ 181 h 422"/>
              <a:gd name="T44" fmla="*/ 350 w 444"/>
              <a:gd name="T45" fmla="*/ 260 h 422"/>
              <a:gd name="T46" fmla="*/ 350 w 444"/>
              <a:gd name="T47" fmla="*/ 260 h 422"/>
              <a:gd name="T48" fmla="*/ 344 w 444"/>
              <a:gd name="T49" fmla="*/ 279 h 422"/>
              <a:gd name="T50" fmla="*/ 363 w 444"/>
              <a:gd name="T51" fmla="*/ 390 h 422"/>
              <a:gd name="T52" fmla="*/ 363 w 444"/>
              <a:gd name="T53" fmla="*/ 390 h 422"/>
              <a:gd name="T54" fmla="*/ 331 w 444"/>
              <a:gd name="T55" fmla="*/ 412 h 422"/>
              <a:gd name="T56" fmla="*/ 232 w 444"/>
              <a:gd name="T57" fmla="*/ 360 h 422"/>
              <a:gd name="T58" fmla="*/ 232 w 444"/>
              <a:gd name="T59" fmla="*/ 360 h 422"/>
              <a:gd name="T60" fmla="*/ 212 w 444"/>
              <a:gd name="T61" fmla="*/ 36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2">
                <a:moveTo>
                  <a:pt x="212" y="360"/>
                </a:moveTo>
                <a:lnTo>
                  <a:pt x="112" y="412"/>
                </a:lnTo>
                <a:lnTo>
                  <a:pt x="112" y="412"/>
                </a:lnTo>
                <a:cubicBezTo>
                  <a:pt x="96" y="421"/>
                  <a:pt x="77" y="408"/>
                  <a:pt x="80" y="390"/>
                </a:cubicBezTo>
                <a:lnTo>
                  <a:pt x="99" y="279"/>
                </a:lnTo>
                <a:lnTo>
                  <a:pt x="99" y="279"/>
                </a:lnTo>
                <a:cubicBezTo>
                  <a:pt x="100" y="272"/>
                  <a:pt x="98" y="265"/>
                  <a:pt x="93" y="260"/>
                </a:cubicBezTo>
                <a:lnTo>
                  <a:pt x="13" y="181"/>
                </a:lnTo>
                <a:lnTo>
                  <a:pt x="13" y="181"/>
                </a:lnTo>
                <a:cubicBezTo>
                  <a:pt x="0" y="169"/>
                  <a:pt x="7" y="147"/>
                  <a:pt x="25" y="145"/>
                </a:cubicBezTo>
                <a:lnTo>
                  <a:pt x="136" y="128"/>
                </a:lnTo>
                <a:lnTo>
                  <a:pt x="136" y="128"/>
                </a:lnTo>
                <a:cubicBezTo>
                  <a:pt x="143" y="128"/>
                  <a:pt x="149" y="123"/>
                  <a:pt x="152" y="117"/>
                </a:cubicBezTo>
                <a:lnTo>
                  <a:pt x="202" y="16"/>
                </a:lnTo>
                <a:lnTo>
                  <a:pt x="202" y="16"/>
                </a:lnTo>
                <a:cubicBezTo>
                  <a:pt x="210" y="0"/>
                  <a:pt x="233" y="0"/>
                  <a:pt x="241" y="16"/>
                </a:cubicBezTo>
                <a:lnTo>
                  <a:pt x="291" y="117"/>
                </a:lnTo>
                <a:lnTo>
                  <a:pt x="291" y="117"/>
                </a:lnTo>
                <a:cubicBezTo>
                  <a:pt x="294" y="123"/>
                  <a:pt x="300" y="128"/>
                  <a:pt x="307" y="128"/>
                </a:cubicBezTo>
                <a:lnTo>
                  <a:pt x="418" y="145"/>
                </a:lnTo>
                <a:lnTo>
                  <a:pt x="418" y="145"/>
                </a:lnTo>
                <a:cubicBezTo>
                  <a:pt x="436" y="147"/>
                  <a:pt x="443" y="169"/>
                  <a:pt x="430" y="181"/>
                </a:cubicBezTo>
                <a:lnTo>
                  <a:pt x="350" y="260"/>
                </a:lnTo>
                <a:lnTo>
                  <a:pt x="350" y="260"/>
                </a:lnTo>
                <a:cubicBezTo>
                  <a:pt x="345" y="265"/>
                  <a:pt x="343" y="272"/>
                  <a:pt x="344" y="279"/>
                </a:cubicBezTo>
                <a:lnTo>
                  <a:pt x="363" y="390"/>
                </a:lnTo>
                <a:lnTo>
                  <a:pt x="363" y="390"/>
                </a:lnTo>
                <a:cubicBezTo>
                  <a:pt x="366" y="408"/>
                  <a:pt x="347" y="421"/>
                  <a:pt x="331" y="412"/>
                </a:cubicBezTo>
                <a:lnTo>
                  <a:pt x="232" y="360"/>
                </a:lnTo>
                <a:lnTo>
                  <a:pt x="232" y="360"/>
                </a:lnTo>
                <a:cubicBezTo>
                  <a:pt x="225" y="357"/>
                  <a:pt x="218" y="357"/>
                  <a:pt x="212" y="360"/>
                </a:cubicBezTo>
              </a:path>
            </a:pathLst>
          </a:custGeom>
          <a:solidFill>
            <a:srgbClr val="FFC927"/>
          </a:solidFill>
          <a:ln w="12700" cap="flat">
            <a:solidFill>
              <a:srgbClr val="FFC927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58" name="Freeform 307">
            <a:extLst>
              <a:ext uri="{FF2B5EF4-FFF2-40B4-BE49-F238E27FC236}">
                <a16:creationId xmlns:a16="http://schemas.microsoft.com/office/drawing/2014/main" id="{F8DFA7B5-D594-0061-E3A7-3DF53714F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7310" y="3729078"/>
            <a:ext cx="277399" cy="263666"/>
          </a:xfrm>
          <a:custGeom>
            <a:avLst/>
            <a:gdLst>
              <a:gd name="T0" fmla="*/ 211 w 444"/>
              <a:gd name="T1" fmla="*/ 361 h 422"/>
              <a:gd name="T2" fmla="*/ 112 w 444"/>
              <a:gd name="T3" fmla="*/ 413 h 422"/>
              <a:gd name="T4" fmla="*/ 112 w 444"/>
              <a:gd name="T5" fmla="*/ 413 h 422"/>
              <a:gd name="T6" fmla="*/ 80 w 444"/>
              <a:gd name="T7" fmla="*/ 390 h 422"/>
              <a:gd name="T8" fmla="*/ 99 w 444"/>
              <a:gd name="T9" fmla="*/ 279 h 422"/>
              <a:gd name="T10" fmla="*/ 99 w 444"/>
              <a:gd name="T11" fmla="*/ 279 h 422"/>
              <a:gd name="T12" fmla="*/ 93 w 444"/>
              <a:gd name="T13" fmla="*/ 260 h 422"/>
              <a:gd name="T14" fmla="*/ 13 w 444"/>
              <a:gd name="T15" fmla="*/ 182 h 422"/>
              <a:gd name="T16" fmla="*/ 13 w 444"/>
              <a:gd name="T17" fmla="*/ 182 h 422"/>
              <a:gd name="T18" fmla="*/ 25 w 444"/>
              <a:gd name="T19" fmla="*/ 145 h 422"/>
              <a:gd name="T20" fmla="*/ 135 w 444"/>
              <a:gd name="T21" fmla="*/ 129 h 422"/>
              <a:gd name="T22" fmla="*/ 135 w 444"/>
              <a:gd name="T23" fmla="*/ 129 h 422"/>
              <a:gd name="T24" fmla="*/ 152 w 444"/>
              <a:gd name="T25" fmla="*/ 116 h 422"/>
              <a:gd name="T26" fmla="*/ 202 w 444"/>
              <a:gd name="T27" fmla="*/ 16 h 422"/>
              <a:gd name="T28" fmla="*/ 202 w 444"/>
              <a:gd name="T29" fmla="*/ 16 h 422"/>
              <a:gd name="T30" fmla="*/ 241 w 444"/>
              <a:gd name="T31" fmla="*/ 16 h 422"/>
              <a:gd name="T32" fmla="*/ 290 w 444"/>
              <a:gd name="T33" fmla="*/ 116 h 422"/>
              <a:gd name="T34" fmla="*/ 290 w 444"/>
              <a:gd name="T35" fmla="*/ 116 h 422"/>
              <a:gd name="T36" fmla="*/ 307 w 444"/>
              <a:gd name="T37" fmla="*/ 129 h 422"/>
              <a:gd name="T38" fmla="*/ 418 w 444"/>
              <a:gd name="T39" fmla="*/ 145 h 422"/>
              <a:gd name="T40" fmla="*/ 418 w 444"/>
              <a:gd name="T41" fmla="*/ 145 h 422"/>
              <a:gd name="T42" fmla="*/ 430 w 444"/>
              <a:gd name="T43" fmla="*/ 182 h 422"/>
              <a:gd name="T44" fmla="*/ 350 w 444"/>
              <a:gd name="T45" fmla="*/ 260 h 422"/>
              <a:gd name="T46" fmla="*/ 350 w 444"/>
              <a:gd name="T47" fmla="*/ 260 h 422"/>
              <a:gd name="T48" fmla="*/ 343 w 444"/>
              <a:gd name="T49" fmla="*/ 279 h 422"/>
              <a:gd name="T50" fmla="*/ 362 w 444"/>
              <a:gd name="T51" fmla="*/ 390 h 422"/>
              <a:gd name="T52" fmla="*/ 362 w 444"/>
              <a:gd name="T53" fmla="*/ 390 h 422"/>
              <a:gd name="T54" fmla="*/ 330 w 444"/>
              <a:gd name="T55" fmla="*/ 413 h 422"/>
              <a:gd name="T56" fmla="*/ 231 w 444"/>
              <a:gd name="T57" fmla="*/ 361 h 422"/>
              <a:gd name="T58" fmla="*/ 231 w 444"/>
              <a:gd name="T59" fmla="*/ 361 h 422"/>
              <a:gd name="T60" fmla="*/ 211 w 444"/>
              <a:gd name="T61" fmla="*/ 36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2">
                <a:moveTo>
                  <a:pt x="211" y="361"/>
                </a:moveTo>
                <a:lnTo>
                  <a:pt x="112" y="413"/>
                </a:lnTo>
                <a:lnTo>
                  <a:pt x="112" y="413"/>
                </a:lnTo>
                <a:cubicBezTo>
                  <a:pt x="96" y="421"/>
                  <a:pt x="77" y="408"/>
                  <a:pt x="80" y="390"/>
                </a:cubicBezTo>
                <a:lnTo>
                  <a:pt x="99" y="279"/>
                </a:lnTo>
                <a:lnTo>
                  <a:pt x="99" y="279"/>
                </a:lnTo>
                <a:cubicBezTo>
                  <a:pt x="100" y="272"/>
                  <a:pt x="98" y="265"/>
                  <a:pt x="93" y="260"/>
                </a:cubicBezTo>
                <a:lnTo>
                  <a:pt x="13" y="182"/>
                </a:lnTo>
                <a:lnTo>
                  <a:pt x="13" y="182"/>
                </a:lnTo>
                <a:cubicBezTo>
                  <a:pt x="0" y="169"/>
                  <a:pt x="6" y="147"/>
                  <a:pt x="25" y="145"/>
                </a:cubicBezTo>
                <a:lnTo>
                  <a:pt x="135" y="129"/>
                </a:lnTo>
                <a:lnTo>
                  <a:pt x="135" y="129"/>
                </a:lnTo>
                <a:cubicBezTo>
                  <a:pt x="143" y="127"/>
                  <a:pt x="149" y="123"/>
                  <a:pt x="152" y="116"/>
                </a:cubicBezTo>
                <a:lnTo>
                  <a:pt x="202" y="16"/>
                </a:lnTo>
                <a:lnTo>
                  <a:pt x="202" y="16"/>
                </a:lnTo>
                <a:cubicBezTo>
                  <a:pt x="209" y="0"/>
                  <a:pt x="233" y="0"/>
                  <a:pt x="241" y="16"/>
                </a:cubicBezTo>
                <a:lnTo>
                  <a:pt x="290" y="116"/>
                </a:lnTo>
                <a:lnTo>
                  <a:pt x="290" y="116"/>
                </a:lnTo>
                <a:cubicBezTo>
                  <a:pt x="293" y="123"/>
                  <a:pt x="299" y="127"/>
                  <a:pt x="307" y="129"/>
                </a:cubicBezTo>
                <a:lnTo>
                  <a:pt x="418" y="145"/>
                </a:lnTo>
                <a:lnTo>
                  <a:pt x="418" y="145"/>
                </a:lnTo>
                <a:cubicBezTo>
                  <a:pt x="436" y="147"/>
                  <a:pt x="443" y="169"/>
                  <a:pt x="430" y="182"/>
                </a:cubicBezTo>
                <a:lnTo>
                  <a:pt x="350" y="260"/>
                </a:lnTo>
                <a:lnTo>
                  <a:pt x="350" y="260"/>
                </a:lnTo>
                <a:cubicBezTo>
                  <a:pt x="344" y="265"/>
                  <a:pt x="342" y="272"/>
                  <a:pt x="343" y="279"/>
                </a:cubicBezTo>
                <a:lnTo>
                  <a:pt x="362" y="390"/>
                </a:lnTo>
                <a:lnTo>
                  <a:pt x="362" y="390"/>
                </a:lnTo>
                <a:cubicBezTo>
                  <a:pt x="365" y="408"/>
                  <a:pt x="346" y="421"/>
                  <a:pt x="330" y="413"/>
                </a:cubicBezTo>
                <a:lnTo>
                  <a:pt x="231" y="361"/>
                </a:lnTo>
                <a:lnTo>
                  <a:pt x="231" y="361"/>
                </a:lnTo>
                <a:cubicBezTo>
                  <a:pt x="225" y="357"/>
                  <a:pt x="217" y="357"/>
                  <a:pt x="211" y="361"/>
                </a:cubicBezTo>
              </a:path>
            </a:pathLst>
          </a:custGeom>
          <a:noFill/>
          <a:ln w="12700" cap="flat">
            <a:solidFill>
              <a:srgbClr val="FFC92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59" name="Freeform 404">
            <a:extLst>
              <a:ext uri="{FF2B5EF4-FFF2-40B4-BE49-F238E27FC236}">
                <a16:creationId xmlns:a16="http://schemas.microsoft.com/office/drawing/2014/main" id="{2475D85F-CD12-BB2C-5074-35FA76C45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57" y="3736685"/>
            <a:ext cx="137326" cy="260919"/>
          </a:xfrm>
          <a:custGeom>
            <a:avLst/>
            <a:gdLst>
              <a:gd name="T0" fmla="*/ 221 w 222"/>
              <a:gd name="T1" fmla="*/ 0 h 417"/>
              <a:gd name="T2" fmla="*/ 221 w 222"/>
              <a:gd name="T3" fmla="*/ 0 h 417"/>
              <a:gd name="T4" fmla="*/ 202 w 222"/>
              <a:gd name="T5" fmla="*/ 12 h 417"/>
              <a:gd name="T6" fmla="*/ 152 w 222"/>
              <a:gd name="T7" fmla="*/ 112 h 417"/>
              <a:gd name="T8" fmla="*/ 152 w 222"/>
              <a:gd name="T9" fmla="*/ 112 h 417"/>
              <a:gd name="T10" fmla="*/ 135 w 222"/>
              <a:gd name="T11" fmla="*/ 124 h 417"/>
              <a:gd name="T12" fmla="*/ 25 w 222"/>
              <a:gd name="T13" fmla="*/ 140 h 417"/>
              <a:gd name="T14" fmla="*/ 25 w 222"/>
              <a:gd name="T15" fmla="*/ 140 h 417"/>
              <a:gd name="T16" fmla="*/ 13 w 222"/>
              <a:gd name="T17" fmla="*/ 178 h 417"/>
              <a:gd name="T18" fmla="*/ 93 w 222"/>
              <a:gd name="T19" fmla="*/ 255 h 417"/>
              <a:gd name="T20" fmla="*/ 93 w 222"/>
              <a:gd name="T21" fmla="*/ 255 h 417"/>
              <a:gd name="T22" fmla="*/ 99 w 222"/>
              <a:gd name="T23" fmla="*/ 274 h 417"/>
              <a:gd name="T24" fmla="*/ 80 w 222"/>
              <a:gd name="T25" fmla="*/ 385 h 417"/>
              <a:gd name="T26" fmla="*/ 80 w 222"/>
              <a:gd name="T27" fmla="*/ 385 h 417"/>
              <a:gd name="T28" fmla="*/ 112 w 222"/>
              <a:gd name="T29" fmla="*/ 408 h 417"/>
              <a:gd name="T30" fmla="*/ 211 w 222"/>
              <a:gd name="T31" fmla="*/ 356 h 417"/>
              <a:gd name="T32" fmla="*/ 211 w 222"/>
              <a:gd name="T33" fmla="*/ 356 h 417"/>
              <a:gd name="T34" fmla="*/ 221 w 222"/>
              <a:gd name="T35" fmla="*/ 353 h 417"/>
              <a:gd name="T36" fmla="*/ 221 w 222"/>
              <a:gd name="T3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2" h="417">
                <a:moveTo>
                  <a:pt x="221" y="0"/>
                </a:moveTo>
                <a:lnTo>
                  <a:pt x="221" y="0"/>
                </a:lnTo>
                <a:cubicBezTo>
                  <a:pt x="213" y="0"/>
                  <a:pt x="206" y="4"/>
                  <a:pt x="202" y="12"/>
                </a:cubicBezTo>
                <a:lnTo>
                  <a:pt x="152" y="112"/>
                </a:lnTo>
                <a:lnTo>
                  <a:pt x="152" y="112"/>
                </a:lnTo>
                <a:cubicBezTo>
                  <a:pt x="149" y="119"/>
                  <a:pt x="143" y="123"/>
                  <a:pt x="135" y="124"/>
                </a:cubicBezTo>
                <a:lnTo>
                  <a:pt x="25" y="140"/>
                </a:lnTo>
                <a:lnTo>
                  <a:pt x="25" y="140"/>
                </a:lnTo>
                <a:cubicBezTo>
                  <a:pt x="6" y="143"/>
                  <a:pt x="0" y="165"/>
                  <a:pt x="13" y="178"/>
                </a:cubicBezTo>
                <a:lnTo>
                  <a:pt x="93" y="255"/>
                </a:lnTo>
                <a:lnTo>
                  <a:pt x="93" y="255"/>
                </a:lnTo>
                <a:cubicBezTo>
                  <a:pt x="98" y="260"/>
                  <a:pt x="100" y="267"/>
                  <a:pt x="99" y="274"/>
                </a:cubicBezTo>
                <a:lnTo>
                  <a:pt x="80" y="385"/>
                </a:lnTo>
                <a:lnTo>
                  <a:pt x="80" y="385"/>
                </a:lnTo>
                <a:cubicBezTo>
                  <a:pt x="77" y="403"/>
                  <a:pt x="96" y="416"/>
                  <a:pt x="112" y="408"/>
                </a:cubicBezTo>
                <a:lnTo>
                  <a:pt x="211" y="356"/>
                </a:lnTo>
                <a:lnTo>
                  <a:pt x="211" y="356"/>
                </a:lnTo>
                <a:cubicBezTo>
                  <a:pt x="214" y="354"/>
                  <a:pt x="217" y="353"/>
                  <a:pt x="221" y="353"/>
                </a:cubicBezTo>
                <a:lnTo>
                  <a:pt x="221" y="0"/>
                </a:lnTo>
              </a:path>
            </a:pathLst>
          </a:custGeom>
          <a:solidFill>
            <a:srgbClr val="FFC9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C927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D9EC254-A65F-453E-F808-AEC1D159F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242" y="4687915"/>
            <a:ext cx="2501900" cy="698500"/>
          </a:xfrm>
          <a:prstGeom prst="rect">
            <a:avLst/>
          </a:prstGeom>
        </p:spPr>
      </p:pic>
      <p:sp>
        <p:nvSpPr>
          <p:cNvPr id="61" name="Freeform 308">
            <a:extLst>
              <a:ext uri="{FF2B5EF4-FFF2-40B4-BE49-F238E27FC236}">
                <a16:creationId xmlns:a16="http://schemas.microsoft.com/office/drawing/2014/main" id="{5B5E2C2B-FB72-159E-B51D-A487C7639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3978" y="4870374"/>
            <a:ext cx="277399" cy="263666"/>
          </a:xfrm>
          <a:custGeom>
            <a:avLst/>
            <a:gdLst>
              <a:gd name="T0" fmla="*/ 211 w 444"/>
              <a:gd name="T1" fmla="*/ 361 h 422"/>
              <a:gd name="T2" fmla="*/ 112 w 444"/>
              <a:gd name="T3" fmla="*/ 413 h 422"/>
              <a:gd name="T4" fmla="*/ 112 w 444"/>
              <a:gd name="T5" fmla="*/ 413 h 422"/>
              <a:gd name="T6" fmla="*/ 81 w 444"/>
              <a:gd name="T7" fmla="*/ 390 h 422"/>
              <a:gd name="T8" fmla="*/ 100 w 444"/>
              <a:gd name="T9" fmla="*/ 279 h 422"/>
              <a:gd name="T10" fmla="*/ 100 w 444"/>
              <a:gd name="T11" fmla="*/ 279 h 422"/>
              <a:gd name="T12" fmla="*/ 94 w 444"/>
              <a:gd name="T13" fmla="*/ 260 h 422"/>
              <a:gd name="T14" fmla="*/ 13 w 444"/>
              <a:gd name="T15" fmla="*/ 182 h 422"/>
              <a:gd name="T16" fmla="*/ 13 w 444"/>
              <a:gd name="T17" fmla="*/ 182 h 422"/>
              <a:gd name="T18" fmla="*/ 26 w 444"/>
              <a:gd name="T19" fmla="*/ 145 h 422"/>
              <a:gd name="T20" fmla="*/ 136 w 444"/>
              <a:gd name="T21" fmla="*/ 129 h 422"/>
              <a:gd name="T22" fmla="*/ 136 w 444"/>
              <a:gd name="T23" fmla="*/ 129 h 422"/>
              <a:gd name="T24" fmla="*/ 153 w 444"/>
              <a:gd name="T25" fmla="*/ 116 h 422"/>
              <a:gd name="T26" fmla="*/ 202 w 444"/>
              <a:gd name="T27" fmla="*/ 16 h 422"/>
              <a:gd name="T28" fmla="*/ 202 w 444"/>
              <a:gd name="T29" fmla="*/ 16 h 422"/>
              <a:gd name="T30" fmla="*/ 241 w 444"/>
              <a:gd name="T31" fmla="*/ 16 h 422"/>
              <a:gd name="T32" fmla="*/ 291 w 444"/>
              <a:gd name="T33" fmla="*/ 116 h 422"/>
              <a:gd name="T34" fmla="*/ 291 w 444"/>
              <a:gd name="T35" fmla="*/ 116 h 422"/>
              <a:gd name="T36" fmla="*/ 307 w 444"/>
              <a:gd name="T37" fmla="*/ 129 h 422"/>
              <a:gd name="T38" fmla="*/ 419 w 444"/>
              <a:gd name="T39" fmla="*/ 145 h 422"/>
              <a:gd name="T40" fmla="*/ 419 w 444"/>
              <a:gd name="T41" fmla="*/ 145 h 422"/>
              <a:gd name="T42" fmla="*/ 430 w 444"/>
              <a:gd name="T43" fmla="*/ 182 h 422"/>
              <a:gd name="T44" fmla="*/ 350 w 444"/>
              <a:gd name="T45" fmla="*/ 260 h 422"/>
              <a:gd name="T46" fmla="*/ 350 w 444"/>
              <a:gd name="T47" fmla="*/ 260 h 422"/>
              <a:gd name="T48" fmla="*/ 344 w 444"/>
              <a:gd name="T49" fmla="*/ 279 h 422"/>
              <a:gd name="T50" fmla="*/ 363 w 444"/>
              <a:gd name="T51" fmla="*/ 390 h 422"/>
              <a:gd name="T52" fmla="*/ 363 w 444"/>
              <a:gd name="T53" fmla="*/ 390 h 422"/>
              <a:gd name="T54" fmla="*/ 331 w 444"/>
              <a:gd name="T55" fmla="*/ 413 h 422"/>
              <a:gd name="T56" fmla="*/ 232 w 444"/>
              <a:gd name="T57" fmla="*/ 361 h 422"/>
              <a:gd name="T58" fmla="*/ 232 w 444"/>
              <a:gd name="T59" fmla="*/ 361 h 422"/>
              <a:gd name="T60" fmla="*/ 211 w 444"/>
              <a:gd name="T61" fmla="*/ 36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2">
                <a:moveTo>
                  <a:pt x="211" y="361"/>
                </a:moveTo>
                <a:lnTo>
                  <a:pt x="112" y="413"/>
                </a:lnTo>
                <a:lnTo>
                  <a:pt x="112" y="413"/>
                </a:lnTo>
                <a:cubicBezTo>
                  <a:pt x="96" y="421"/>
                  <a:pt x="78" y="408"/>
                  <a:pt x="81" y="390"/>
                </a:cubicBezTo>
                <a:lnTo>
                  <a:pt x="100" y="279"/>
                </a:lnTo>
                <a:lnTo>
                  <a:pt x="100" y="279"/>
                </a:lnTo>
                <a:cubicBezTo>
                  <a:pt x="101" y="272"/>
                  <a:pt x="99" y="265"/>
                  <a:pt x="94" y="260"/>
                </a:cubicBezTo>
                <a:lnTo>
                  <a:pt x="13" y="182"/>
                </a:lnTo>
                <a:lnTo>
                  <a:pt x="13" y="182"/>
                </a:lnTo>
                <a:cubicBezTo>
                  <a:pt x="0" y="169"/>
                  <a:pt x="7" y="147"/>
                  <a:pt x="26" y="145"/>
                </a:cubicBezTo>
                <a:lnTo>
                  <a:pt x="136" y="129"/>
                </a:lnTo>
                <a:lnTo>
                  <a:pt x="136" y="129"/>
                </a:lnTo>
                <a:cubicBezTo>
                  <a:pt x="144" y="127"/>
                  <a:pt x="150" y="123"/>
                  <a:pt x="153" y="116"/>
                </a:cubicBezTo>
                <a:lnTo>
                  <a:pt x="202" y="16"/>
                </a:lnTo>
                <a:lnTo>
                  <a:pt x="202" y="16"/>
                </a:lnTo>
                <a:cubicBezTo>
                  <a:pt x="210" y="0"/>
                  <a:pt x="233" y="0"/>
                  <a:pt x="241" y="16"/>
                </a:cubicBezTo>
                <a:lnTo>
                  <a:pt x="291" y="116"/>
                </a:lnTo>
                <a:lnTo>
                  <a:pt x="291" y="116"/>
                </a:lnTo>
                <a:cubicBezTo>
                  <a:pt x="294" y="123"/>
                  <a:pt x="300" y="127"/>
                  <a:pt x="307" y="129"/>
                </a:cubicBezTo>
                <a:lnTo>
                  <a:pt x="419" y="145"/>
                </a:lnTo>
                <a:lnTo>
                  <a:pt x="419" y="145"/>
                </a:lnTo>
                <a:cubicBezTo>
                  <a:pt x="436" y="147"/>
                  <a:pt x="443" y="169"/>
                  <a:pt x="430" y="182"/>
                </a:cubicBezTo>
                <a:lnTo>
                  <a:pt x="350" y="260"/>
                </a:lnTo>
                <a:lnTo>
                  <a:pt x="350" y="260"/>
                </a:lnTo>
                <a:cubicBezTo>
                  <a:pt x="345" y="265"/>
                  <a:pt x="343" y="272"/>
                  <a:pt x="344" y="279"/>
                </a:cubicBezTo>
                <a:lnTo>
                  <a:pt x="363" y="390"/>
                </a:lnTo>
                <a:lnTo>
                  <a:pt x="363" y="390"/>
                </a:lnTo>
                <a:cubicBezTo>
                  <a:pt x="366" y="408"/>
                  <a:pt x="347" y="421"/>
                  <a:pt x="331" y="413"/>
                </a:cubicBezTo>
                <a:lnTo>
                  <a:pt x="232" y="361"/>
                </a:lnTo>
                <a:lnTo>
                  <a:pt x="232" y="361"/>
                </a:lnTo>
                <a:cubicBezTo>
                  <a:pt x="226" y="357"/>
                  <a:pt x="218" y="357"/>
                  <a:pt x="211" y="361"/>
                </a:cubicBezTo>
              </a:path>
            </a:pathLst>
          </a:custGeom>
          <a:noFill/>
          <a:ln w="12700" cap="flat">
            <a:solidFill>
              <a:srgbClr val="FFC92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54290D0D-1288-55BE-130F-342DEECA2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9192" y="5857118"/>
            <a:ext cx="3048000" cy="660400"/>
          </a:xfrm>
          <a:prstGeom prst="rect">
            <a:avLst/>
          </a:prstGeom>
        </p:spPr>
      </p:pic>
      <p:sp>
        <p:nvSpPr>
          <p:cNvPr id="64" name="Freeform 383">
            <a:extLst>
              <a:ext uri="{FF2B5EF4-FFF2-40B4-BE49-F238E27FC236}">
                <a16:creationId xmlns:a16="http://schemas.microsoft.com/office/drawing/2014/main" id="{FC374ED1-9C67-82DF-FD2E-1AFB82241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7511" y="5994100"/>
            <a:ext cx="277399" cy="263666"/>
          </a:xfrm>
          <a:custGeom>
            <a:avLst/>
            <a:gdLst>
              <a:gd name="T0" fmla="*/ 212 w 444"/>
              <a:gd name="T1" fmla="*/ 361 h 422"/>
              <a:gd name="T2" fmla="*/ 112 w 444"/>
              <a:gd name="T3" fmla="*/ 413 h 422"/>
              <a:gd name="T4" fmla="*/ 112 w 444"/>
              <a:gd name="T5" fmla="*/ 413 h 422"/>
              <a:gd name="T6" fmla="*/ 80 w 444"/>
              <a:gd name="T7" fmla="*/ 390 h 422"/>
              <a:gd name="T8" fmla="*/ 100 w 444"/>
              <a:gd name="T9" fmla="*/ 280 h 422"/>
              <a:gd name="T10" fmla="*/ 100 w 444"/>
              <a:gd name="T11" fmla="*/ 280 h 422"/>
              <a:gd name="T12" fmla="*/ 93 w 444"/>
              <a:gd name="T13" fmla="*/ 260 h 422"/>
              <a:gd name="T14" fmla="*/ 13 w 444"/>
              <a:gd name="T15" fmla="*/ 182 h 422"/>
              <a:gd name="T16" fmla="*/ 13 w 444"/>
              <a:gd name="T17" fmla="*/ 182 h 422"/>
              <a:gd name="T18" fmla="*/ 25 w 444"/>
              <a:gd name="T19" fmla="*/ 145 h 422"/>
              <a:gd name="T20" fmla="*/ 136 w 444"/>
              <a:gd name="T21" fmla="*/ 129 h 422"/>
              <a:gd name="T22" fmla="*/ 136 w 444"/>
              <a:gd name="T23" fmla="*/ 129 h 422"/>
              <a:gd name="T24" fmla="*/ 153 w 444"/>
              <a:gd name="T25" fmla="*/ 117 h 422"/>
              <a:gd name="T26" fmla="*/ 202 w 444"/>
              <a:gd name="T27" fmla="*/ 16 h 422"/>
              <a:gd name="T28" fmla="*/ 202 w 444"/>
              <a:gd name="T29" fmla="*/ 16 h 422"/>
              <a:gd name="T30" fmla="*/ 241 w 444"/>
              <a:gd name="T31" fmla="*/ 16 h 422"/>
              <a:gd name="T32" fmla="*/ 291 w 444"/>
              <a:gd name="T33" fmla="*/ 117 h 422"/>
              <a:gd name="T34" fmla="*/ 291 w 444"/>
              <a:gd name="T35" fmla="*/ 117 h 422"/>
              <a:gd name="T36" fmla="*/ 307 w 444"/>
              <a:gd name="T37" fmla="*/ 129 h 422"/>
              <a:gd name="T38" fmla="*/ 419 w 444"/>
              <a:gd name="T39" fmla="*/ 145 h 422"/>
              <a:gd name="T40" fmla="*/ 419 w 444"/>
              <a:gd name="T41" fmla="*/ 145 h 422"/>
              <a:gd name="T42" fmla="*/ 430 w 444"/>
              <a:gd name="T43" fmla="*/ 182 h 422"/>
              <a:gd name="T44" fmla="*/ 350 w 444"/>
              <a:gd name="T45" fmla="*/ 260 h 422"/>
              <a:gd name="T46" fmla="*/ 350 w 444"/>
              <a:gd name="T47" fmla="*/ 260 h 422"/>
              <a:gd name="T48" fmla="*/ 344 w 444"/>
              <a:gd name="T49" fmla="*/ 280 h 422"/>
              <a:gd name="T50" fmla="*/ 363 w 444"/>
              <a:gd name="T51" fmla="*/ 390 h 422"/>
              <a:gd name="T52" fmla="*/ 363 w 444"/>
              <a:gd name="T53" fmla="*/ 390 h 422"/>
              <a:gd name="T54" fmla="*/ 331 w 444"/>
              <a:gd name="T55" fmla="*/ 413 h 422"/>
              <a:gd name="T56" fmla="*/ 232 w 444"/>
              <a:gd name="T57" fmla="*/ 361 h 422"/>
              <a:gd name="T58" fmla="*/ 232 w 444"/>
              <a:gd name="T59" fmla="*/ 361 h 422"/>
              <a:gd name="T60" fmla="*/ 212 w 444"/>
              <a:gd name="T61" fmla="*/ 36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2">
                <a:moveTo>
                  <a:pt x="212" y="361"/>
                </a:moveTo>
                <a:lnTo>
                  <a:pt x="112" y="413"/>
                </a:lnTo>
                <a:lnTo>
                  <a:pt x="112" y="413"/>
                </a:lnTo>
                <a:cubicBezTo>
                  <a:pt x="96" y="421"/>
                  <a:pt x="77" y="408"/>
                  <a:pt x="80" y="390"/>
                </a:cubicBezTo>
                <a:lnTo>
                  <a:pt x="100" y="280"/>
                </a:lnTo>
                <a:lnTo>
                  <a:pt x="100" y="280"/>
                </a:lnTo>
                <a:cubicBezTo>
                  <a:pt x="101" y="272"/>
                  <a:pt x="99" y="265"/>
                  <a:pt x="93" y="260"/>
                </a:cubicBezTo>
                <a:lnTo>
                  <a:pt x="13" y="182"/>
                </a:lnTo>
                <a:lnTo>
                  <a:pt x="13" y="182"/>
                </a:lnTo>
                <a:cubicBezTo>
                  <a:pt x="0" y="170"/>
                  <a:pt x="7" y="147"/>
                  <a:pt x="25" y="145"/>
                </a:cubicBezTo>
                <a:lnTo>
                  <a:pt x="136" y="129"/>
                </a:lnTo>
                <a:lnTo>
                  <a:pt x="136" y="129"/>
                </a:lnTo>
                <a:cubicBezTo>
                  <a:pt x="143" y="128"/>
                  <a:pt x="149" y="123"/>
                  <a:pt x="153" y="117"/>
                </a:cubicBezTo>
                <a:lnTo>
                  <a:pt x="202" y="16"/>
                </a:lnTo>
                <a:lnTo>
                  <a:pt x="202" y="16"/>
                </a:lnTo>
                <a:cubicBezTo>
                  <a:pt x="210" y="0"/>
                  <a:pt x="233" y="0"/>
                  <a:pt x="241" y="16"/>
                </a:cubicBezTo>
                <a:lnTo>
                  <a:pt x="291" y="117"/>
                </a:lnTo>
                <a:lnTo>
                  <a:pt x="291" y="117"/>
                </a:lnTo>
                <a:cubicBezTo>
                  <a:pt x="294" y="123"/>
                  <a:pt x="300" y="128"/>
                  <a:pt x="307" y="129"/>
                </a:cubicBezTo>
                <a:lnTo>
                  <a:pt x="419" y="145"/>
                </a:lnTo>
                <a:lnTo>
                  <a:pt x="419" y="145"/>
                </a:lnTo>
                <a:cubicBezTo>
                  <a:pt x="436" y="147"/>
                  <a:pt x="443" y="170"/>
                  <a:pt x="430" y="182"/>
                </a:cubicBezTo>
                <a:lnTo>
                  <a:pt x="350" y="260"/>
                </a:lnTo>
                <a:lnTo>
                  <a:pt x="350" y="260"/>
                </a:lnTo>
                <a:cubicBezTo>
                  <a:pt x="345" y="265"/>
                  <a:pt x="343" y="272"/>
                  <a:pt x="344" y="280"/>
                </a:cubicBezTo>
                <a:lnTo>
                  <a:pt x="363" y="390"/>
                </a:lnTo>
                <a:lnTo>
                  <a:pt x="363" y="390"/>
                </a:lnTo>
                <a:cubicBezTo>
                  <a:pt x="366" y="408"/>
                  <a:pt x="347" y="421"/>
                  <a:pt x="331" y="413"/>
                </a:cubicBezTo>
                <a:lnTo>
                  <a:pt x="232" y="361"/>
                </a:lnTo>
                <a:lnTo>
                  <a:pt x="232" y="361"/>
                </a:lnTo>
                <a:cubicBezTo>
                  <a:pt x="225" y="357"/>
                  <a:pt x="218" y="357"/>
                  <a:pt x="212" y="361"/>
                </a:cubicBezTo>
              </a:path>
            </a:pathLst>
          </a:custGeom>
          <a:solidFill>
            <a:srgbClr val="FFC927"/>
          </a:solidFill>
          <a:ln w="12700" cap="flat">
            <a:solidFill>
              <a:srgbClr val="FFC927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65" name="Freeform 384">
            <a:extLst>
              <a:ext uri="{FF2B5EF4-FFF2-40B4-BE49-F238E27FC236}">
                <a16:creationId xmlns:a16="http://schemas.microsoft.com/office/drawing/2014/main" id="{B81DEF35-7391-BFD9-F194-1039C37A9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3783" y="5994100"/>
            <a:ext cx="277400" cy="263666"/>
          </a:xfrm>
          <a:custGeom>
            <a:avLst/>
            <a:gdLst>
              <a:gd name="T0" fmla="*/ 212 w 444"/>
              <a:gd name="T1" fmla="*/ 361 h 422"/>
              <a:gd name="T2" fmla="*/ 112 w 444"/>
              <a:gd name="T3" fmla="*/ 413 h 422"/>
              <a:gd name="T4" fmla="*/ 112 w 444"/>
              <a:gd name="T5" fmla="*/ 413 h 422"/>
              <a:gd name="T6" fmla="*/ 80 w 444"/>
              <a:gd name="T7" fmla="*/ 390 h 422"/>
              <a:gd name="T8" fmla="*/ 99 w 444"/>
              <a:gd name="T9" fmla="*/ 280 h 422"/>
              <a:gd name="T10" fmla="*/ 99 w 444"/>
              <a:gd name="T11" fmla="*/ 280 h 422"/>
              <a:gd name="T12" fmla="*/ 93 w 444"/>
              <a:gd name="T13" fmla="*/ 260 h 422"/>
              <a:gd name="T14" fmla="*/ 13 w 444"/>
              <a:gd name="T15" fmla="*/ 182 h 422"/>
              <a:gd name="T16" fmla="*/ 13 w 444"/>
              <a:gd name="T17" fmla="*/ 182 h 422"/>
              <a:gd name="T18" fmla="*/ 25 w 444"/>
              <a:gd name="T19" fmla="*/ 145 h 422"/>
              <a:gd name="T20" fmla="*/ 136 w 444"/>
              <a:gd name="T21" fmla="*/ 129 h 422"/>
              <a:gd name="T22" fmla="*/ 136 w 444"/>
              <a:gd name="T23" fmla="*/ 129 h 422"/>
              <a:gd name="T24" fmla="*/ 152 w 444"/>
              <a:gd name="T25" fmla="*/ 117 h 422"/>
              <a:gd name="T26" fmla="*/ 202 w 444"/>
              <a:gd name="T27" fmla="*/ 16 h 422"/>
              <a:gd name="T28" fmla="*/ 202 w 444"/>
              <a:gd name="T29" fmla="*/ 16 h 422"/>
              <a:gd name="T30" fmla="*/ 241 w 444"/>
              <a:gd name="T31" fmla="*/ 16 h 422"/>
              <a:gd name="T32" fmla="*/ 291 w 444"/>
              <a:gd name="T33" fmla="*/ 117 h 422"/>
              <a:gd name="T34" fmla="*/ 291 w 444"/>
              <a:gd name="T35" fmla="*/ 117 h 422"/>
              <a:gd name="T36" fmla="*/ 307 w 444"/>
              <a:gd name="T37" fmla="*/ 129 h 422"/>
              <a:gd name="T38" fmla="*/ 418 w 444"/>
              <a:gd name="T39" fmla="*/ 145 h 422"/>
              <a:gd name="T40" fmla="*/ 418 w 444"/>
              <a:gd name="T41" fmla="*/ 145 h 422"/>
              <a:gd name="T42" fmla="*/ 430 w 444"/>
              <a:gd name="T43" fmla="*/ 182 h 422"/>
              <a:gd name="T44" fmla="*/ 350 w 444"/>
              <a:gd name="T45" fmla="*/ 260 h 422"/>
              <a:gd name="T46" fmla="*/ 350 w 444"/>
              <a:gd name="T47" fmla="*/ 260 h 422"/>
              <a:gd name="T48" fmla="*/ 344 w 444"/>
              <a:gd name="T49" fmla="*/ 280 h 422"/>
              <a:gd name="T50" fmla="*/ 363 w 444"/>
              <a:gd name="T51" fmla="*/ 390 h 422"/>
              <a:gd name="T52" fmla="*/ 363 w 444"/>
              <a:gd name="T53" fmla="*/ 390 h 422"/>
              <a:gd name="T54" fmla="*/ 331 w 444"/>
              <a:gd name="T55" fmla="*/ 413 h 422"/>
              <a:gd name="T56" fmla="*/ 232 w 444"/>
              <a:gd name="T57" fmla="*/ 361 h 422"/>
              <a:gd name="T58" fmla="*/ 232 w 444"/>
              <a:gd name="T59" fmla="*/ 361 h 422"/>
              <a:gd name="T60" fmla="*/ 212 w 444"/>
              <a:gd name="T61" fmla="*/ 36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2">
                <a:moveTo>
                  <a:pt x="212" y="361"/>
                </a:moveTo>
                <a:lnTo>
                  <a:pt x="112" y="413"/>
                </a:lnTo>
                <a:lnTo>
                  <a:pt x="112" y="413"/>
                </a:lnTo>
                <a:cubicBezTo>
                  <a:pt x="96" y="421"/>
                  <a:pt x="77" y="408"/>
                  <a:pt x="80" y="390"/>
                </a:cubicBezTo>
                <a:lnTo>
                  <a:pt x="99" y="280"/>
                </a:lnTo>
                <a:lnTo>
                  <a:pt x="99" y="280"/>
                </a:lnTo>
                <a:cubicBezTo>
                  <a:pt x="100" y="272"/>
                  <a:pt x="98" y="265"/>
                  <a:pt x="93" y="260"/>
                </a:cubicBezTo>
                <a:lnTo>
                  <a:pt x="13" y="182"/>
                </a:lnTo>
                <a:lnTo>
                  <a:pt x="13" y="182"/>
                </a:lnTo>
                <a:cubicBezTo>
                  <a:pt x="0" y="170"/>
                  <a:pt x="7" y="147"/>
                  <a:pt x="25" y="145"/>
                </a:cubicBezTo>
                <a:lnTo>
                  <a:pt x="136" y="129"/>
                </a:lnTo>
                <a:lnTo>
                  <a:pt x="136" y="129"/>
                </a:lnTo>
                <a:cubicBezTo>
                  <a:pt x="143" y="128"/>
                  <a:pt x="149" y="123"/>
                  <a:pt x="152" y="117"/>
                </a:cubicBezTo>
                <a:lnTo>
                  <a:pt x="202" y="16"/>
                </a:lnTo>
                <a:lnTo>
                  <a:pt x="202" y="16"/>
                </a:lnTo>
                <a:cubicBezTo>
                  <a:pt x="210" y="0"/>
                  <a:pt x="233" y="0"/>
                  <a:pt x="241" y="16"/>
                </a:cubicBezTo>
                <a:lnTo>
                  <a:pt x="291" y="117"/>
                </a:lnTo>
                <a:lnTo>
                  <a:pt x="291" y="117"/>
                </a:lnTo>
                <a:cubicBezTo>
                  <a:pt x="294" y="123"/>
                  <a:pt x="300" y="128"/>
                  <a:pt x="307" y="129"/>
                </a:cubicBezTo>
                <a:lnTo>
                  <a:pt x="418" y="145"/>
                </a:lnTo>
                <a:lnTo>
                  <a:pt x="418" y="145"/>
                </a:lnTo>
                <a:cubicBezTo>
                  <a:pt x="436" y="147"/>
                  <a:pt x="443" y="170"/>
                  <a:pt x="430" y="182"/>
                </a:cubicBezTo>
                <a:lnTo>
                  <a:pt x="350" y="260"/>
                </a:lnTo>
                <a:lnTo>
                  <a:pt x="350" y="260"/>
                </a:lnTo>
                <a:cubicBezTo>
                  <a:pt x="345" y="265"/>
                  <a:pt x="343" y="272"/>
                  <a:pt x="344" y="280"/>
                </a:cubicBezTo>
                <a:lnTo>
                  <a:pt x="363" y="390"/>
                </a:lnTo>
                <a:lnTo>
                  <a:pt x="363" y="390"/>
                </a:lnTo>
                <a:cubicBezTo>
                  <a:pt x="366" y="408"/>
                  <a:pt x="347" y="421"/>
                  <a:pt x="331" y="413"/>
                </a:cubicBezTo>
                <a:lnTo>
                  <a:pt x="232" y="361"/>
                </a:lnTo>
                <a:lnTo>
                  <a:pt x="232" y="361"/>
                </a:lnTo>
                <a:cubicBezTo>
                  <a:pt x="225" y="357"/>
                  <a:pt x="218" y="357"/>
                  <a:pt x="212" y="361"/>
                </a:cubicBezTo>
              </a:path>
            </a:pathLst>
          </a:custGeom>
          <a:solidFill>
            <a:srgbClr val="FFC927"/>
          </a:solidFill>
          <a:ln w="12700" cap="flat">
            <a:solidFill>
              <a:srgbClr val="FFC927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66" name="Freeform 385">
            <a:extLst>
              <a:ext uri="{FF2B5EF4-FFF2-40B4-BE49-F238E27FC236}">
                <a16:creationId xmlns:a16="http://schemas.microsoft.com/office/drawing/2014/main" id="{F94F2106-193E-1785-84D4-24BB3D0B9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7310" y="5994100"/>
            <a:ext cx="277400" cy="263666"/>
          </a:xfrm>
          <a:custGeom>
            <a:avLst/>
            <a:gdLst>
              <a:gd name="T0" fmla="*/ 212 w 444"/>
              <a:gd name="T1" fmla="*/ 361 h 422"/>
              <a:gd name="T2" fmla="*/ 112 w 444"/>
              <a:gd name="T3" fmla="*/ 413 h 422"/>
              <a:gd name="T4" fmla="*/ 112 w 444"/>
              <a:gd name="T5" fmla="*/ 413 h 422"/>
              <a:gd name="T6" fmla="*/ 80 w 444"/>
              <a:gd name="T7" fmla="*/ 390 h 422"/>
              <a:gd name="T8" fmla="*/ 99 w 444"/>
              <a:gd name="T9" fmla="*/ 280 h 422"/>
              <a:gd name="T10" fmla="*/ 99 w 444"/>
              <a:gd name="T11" fmla="*/ 280 h 422"/>
              <a:gd name="T12" fmla="*/ 93 w 444"/>
              <a:gd name="T13" fmla="*/ 260 h 422"/>
              <a:gd name="T14" fmla="*/ 13 w 444"/>
              <a:gd name="T15" fmla="*/ 182 h 422"/>
              <a:gd name="T16" fmla="*/ 13 w 444"/>
              <a:gd name="T17" fmla="*/ 182 h 422"/>
              <a:gd name="T18" fmla="*/ 25 w 444"/>
              <a:gd name="T19" fmla="*/ 145 h 422"/>
              <a:gd name="T20" fmla="*/ 136 w 444"/>
              <a:gd name="T21" fmla="*/ 129 h 422"/>
              <a:gd name="T22" fmla="*/ 136 w 444"/>
              <a:gd name="T23" fmla="*/ 129 h 422"/>
              <a:gd name="T24" fmla="*/ 152 w 444"/>
              <a:gd name="T25" fmla="*/ 117 h 422"/>
              <a:gd name="T26" fmla="*/ 202 w 444"/>
              <a:gd name="T27" fmla="*/ 16 h 422"/>
              <a:gd name="T28" fmla="*/ 202 w 444"/>
              <a:gd name="T29" fmla="*/ 16 h 422"/>
              <a:gd name="T30" fmla="*/ 241 w 444"/>
              <a:gd name="T31" fmla="*/ 16 h 422"/>
              <a:gd name="T32" fmla="*/ 290 w 444"/>
              <a:gd name="T33" fmla="*/ 117 h 422"/>
              <a:gd name="T34" fmla="*/ 290 w 444"/>
              <a:gd name="T35" fmla="*/ 117 h 422"/>
              <a:gd name="T36" fmla="*/ 307 w 444"/>
              <a:gd name="T37" fmla="*/ 129 h 422"/>
              <a:gd name="T38" fmla="*/ 418 w 444"/>
              <a:gd name="T39" fmla="*/ 145 h 422"/>
              <a:gd name="T40" fmla="*/ 418 w 444"/>
              <a:gd name="T41" fmla="*/ 145 h 422"/>
              <a:gd name="T42" fmla="*/ 430 w 444"/>
              <a:gd name="T43" fmla="*/ 182 h 422"/>
              <a:gd name="T44" fmla="*/ 350 w 444"/>
              <a:gd name="T45" fmla="*/ 260 h 422"/>
              <a:gd name="T46" fmla="*/ 350 w 444"/>
              <a:gd name="T47" fmla="*/ 260 h 422"/>
              <a:gd name="T48" fmla="*/ 344 w 444"/>
              <a:gd name="T49" fmla="*/ 280 h 422"/>
              <a:gd name="T50" fmla="*/ 363 w 444"/>
              <a:gd name="T51" fmla="*/ 390 h 422"/>
              <a:gd name="T52" fmla="*/ 363 w 444"/>
              <a:gd name="T53" fmla="*/ 390 h 422"/>
              <a:gd name="T54" fmla="*/ 331 w 444"/>
              <a:gd name="T55" fmla="*/ 413 h 422"/>
              <a:gd name="T56" fmla="*/ 232 w 444"/>
              <a:gd name="T57" fmla="*/ 361 h 422"/>
              <a:gd name="T58" fmla="*/ 232 w 444"/>
              <a:gd name="T59" fmla="*/ 361 h 422"/>
              <a:gd name="T60" fmla="*/ 212 w 444"/>
              <a:gd name="T61" fmla="*/ 36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2">
                <a:moveTo>
                  <a:pt x="212" y="361"/>
                </a:moveTo>
                <a:lnTo>
                  <a:pt x="112" y="413"/>
                </a:lnTo>
                <a:lnTo>
                  <a:pt x="112" y="413"/>
                </a:lnTo>
                <a:cubicBezTo>
                  <a:pt x="96" y="421"/>
                  <a:pt x="77" y="408"/>
                  <a:pt x="80" y="390"/>
                </a:cubicBezTo>
                <a:lnTo>
                  <a:pt x="99" y="280"/>
                </a:lnTo>
                <a:lnTo>
                  <a:pt x="99" y="280"/>
                </a:lnTo>
                <a:cubicBezTo>
                  <a:pt x="100" y="272"/>
                  <a:pt x="98" y="265"/>
                  <a:pt x="93" y="260"/>
                </a:cubicBezTo>
                <a:lnTo>
                  <a:pt x="13" y="182"/>
                </a:lnTo>
                <a:lnTo>
                  <a:pt x="13" y="182"/>
                </a:lnTo>
                <a:cubicBezTo>
                  <a:pt x="0" y="170"/>
                  <a:pt x="7" y="147"/>
                  <a:pt x="25" y="145"/>
                </a:cubicBezTo>
                <a:lnTo>
                  <a:pt x="136" y="129"/>
                </a:lnTo>
                <a:lnTo>
                  <a:pt x="136" y="129"/>
                </a:lnTo>
                <a:cubicBezTo>
                  <a:pt x="143" y="128"/>
                  <a:pt x="149" y="123"/>
                  <a:pt x="152" y="117"/>
                </a:cubicBezTo>
                <a:lnTo>
                  <a:pt x="202" y="16"/>
                </a:lnTo>
                <a:lnTo>
                  <a:pt x="202" y="16"/>
                </a:lnTo>
                <a:cubicBezTo>
                  <a:pt x="210" y="0"/>
                  <a:pt x="233" y="0"/>
                  <a:pt x="241" y="16"/>
                </a:cubicBezTo>
                <a:lnTo>
                  <a:pt x="290" y="117"/>
                </a:lnTo>
                <a:lnTo>
                  <a:pt x="290" y="117"/>
                </a:lnTo>
                <a:cubicBezTo>
                  <a:pt x="293" y="123"/>
                  <a:pt x="300" y="128"/>
                  <a:pt x="307" y="129"/>
                </a:cubicBezTo>
                <a:lnTo>
                  <a:pt x="418" y="145"/>
                </a:lnTo>
                <a:lnTo>
                  <a:pt x="418" y="145"/>
                </a:lnTo>
                <a:cubicBezTo>
                  <a:pt x="436" y="147"/>
                  <a:pt x="443" y="170"/>
                  <a:pt x="430" y="182"/>
                </a:cubicBezTo>
                <a:lnTo>
                  <a:pt x="350" y="260"/>
                </a:lnTo>
                <a:lnTo>
                  <a:pt x="350" y="260"/>
                </a:lnTo>
                <a:cubicBezTo>
                  <a:pt x="344" y="265"/>
                  <a:pt x="342" y="272"/>
                  <a:pt x="344" y="280"/>
                </a:cubicBezTo>
                <a:lnTo>
                  <a:pt x="363" y="390"/>
                </a:lnTo>
                <a:lnTo>
                  <a:pt x="363" y="390"/>
                </a:lnTo>
                <a:cubicBezTo>
                  <a:pt x="366" y="408"/>
                  <a:pt x="347" y="421"/>
                  <a:pt x="331" y="413"/>
                </a:cubicBezTo>
                <a:lnTo>
                  <a:pt x="232" y="361"/>
                </a:lnTo>
                <a:lnTo>
                  <a:pt x="232" y="361"/>
                </a:lnTo>
                <a:cubicBezTo>
                  <a:pt x="225" y="357"/>
                  <a:pt x="218" y="357"/>
                  <a:pt x="212" y="361"/>
                </a:cubicBezTo>
              </a:path>
            </a:pathLst>
          </a:custGeom>
          <a:solidFill>
            <a:srgbClr val="FFC927"/>
          </a:solidFill>
          <a:ln w="12700" cap="flat">
            <a:solidFill>
              <a:srgbClr val="FFC927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67" name="Freeform 386">
            <a:extLst>
              <a:ext uri="{FF2B5EF4-FFF2-40B4-BE49-F238E27FC236}">
                <a16:creationId xmlns:a16="http://schemas.microsoft.com/office/drawing/2014/main" id="{B56FFD99-3DAC-904B-A5AD-903E9DDF4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586" y="5994100"/>
            <a:ext cx="277399" cy="263666"/>
          </a:xfrm>
          <a:custGeom>
            <a:avLst/>
            <a:gdLst>
              <a:gd name="T0" fmla="*/ 211 w 444"/>
              <a:gd name="T1" fmla="*/ 361 h 422"/>
              <a:gd name="T2" fmla="*/ 112 w 444"/>
              <a:gd name="T3" fmla="*/ 413 h 422"/>
              <a:gd name="T4" fmla="*/ 112 w 444"/>
              <a:gd name="T5" fmla="*/ 413 h 422"/>
              <a:gd name="T6" fmla="*/ 80 w 444"/>
              <a:gd name="T7" fmla="*/ 390 h 422"/>
              <a:gd name="T8" fmla="*/ 99 w 444"/>
              <a:gd name="T9" fmla="*/ 280 h 422"/>
              <a:gd name="T10" fmla="*/ 99 w 444"/>
              <a:gd name="T11" fmla="*/ 280 h 422"/>
              <a:gd name="T12" fmla="*/ 93 w 444"/>
              <a:gd name="T13" fmla="*/ 260 h 422"/>
              <a:gd name="T14" fmla="*/ 13 w 444"/>
              <a:gd name="T15" fmla="*/ 182 h 422"/>
              <a:gd name="T16" fmla="*/ 13 w 444"/>
              <a:gd name="T17" fmla="*/ 182 h 422"/>
              <a:gd name="T18" fmla="*/ 25 w 444"/>
              <a:gd name="T19" fmla="*/ 145 h 422"/>
              <a:gd name="T20" fmla="*/ 135 w 444"/>
              <a:gd name="T21" fmla="*/ 129 h 422"/>
              <a:gd name="T22" fmla="*/ 135 w 444"/>
              <a:gd name="T23" fmla="*/ 129 h 422"/>
              <a:gd name="T24" fmla="*/ 152 w 444"/>
              <a:gd name="T25" fmla="*/ 117 h 422"/>
              <a:gd name="T26" fmla="*/ 202 w 444"/>
              <a:gd name="T27" fmla="*/ 16 h 422"/>
              <a:gd name="T28" fmla="*/ 202 w 444"/>
              <a:gd name="T29" fmla="*/ 16 h 422"/>
              <a:gd name="T30" fmla="*/ 241 w 444"/>
              <a:gd name="T31" fmla="*/ 16 h 422"/>
              <a:gd name="T32" fmla="*/ 290 w 444"/>
              <a:gd name="T33" fmla="*/ 117 h 422"/>
              <a:gd name="T34" fmla="*/ 290 w 444"/>
              <a:gd name="T35" fmla="*/ 117 h 422"/>
              <a:gd name="T36" fmla="*/ 307 w 444"/>
              <a:gd name="T37" fmla="*/ 129 h 422"/>
              <a:gd name="T38" fmla="*/ 418 w 444"/>
              <a:gd name="T39" fmla="*/ 145 h 422"/>
              <a:gd name="T40" fmla="*/ 418 w 444"/>
              <a:gd name="T41" fmla="*/ 145 h 422"/>
              <a:gd name="T42" fmla="*/ 430 w 444"/>
              <a:gd name="T43" fmla="*/ 182 h 422"/>
              <a:gd name="T44" fmla="*/ 350 w 444"/>
              <a:gd name="T45" fmla="*/ 260 h 422"/>
              <a:gd name="T46" fmla="*/ 350 w 444"/>
              <a:gd name="T47" fmla="*/ 260 h 422"/>
              <a:gd name="T48" fmla="*/ 343 w 444"/>
              <a:gd name="T49" fmla="*/ 280 h 422"/>
              <a:gd name="T50" fmla="*/ 362 w 444"/>
              <a:gd name="T51" fmla="*/ 390 h 422"/>
              <a:gd name="T52" fmla="*/ 362 w 444"/>
              <a:gd name="T53" fmla="*/ 390 h 422"/>
              <a:gd name="T54" fmla="*/ 330 w 444"/>
              <a:gd name="T55" fmla="*/ 413 h 422"/>
              <a:gd name="T56" fmla="*/ 231 w 444"/>
              <a:gd name="T57" fmla="*/ 361 h 422"/>
              <a:gd name="T58" fmla="*/ 231 w 444"/>
              <a:gd name="T59" fmla="*/ 361 h 422"/>
              <a:gd name="T60" fmla="*/ 211 w 444"/>
              <a:gd name="T61" fmla="*/ 36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2">
                <a:moveTo>
                  <a:pt x="211" y="361"/>
                </a:moveTo>
                <a:lnTo>
                  <a:pt x="112" y="413"/>
                </a:lnTo>
                <a:lnTo>
                  <a:pt x="112" y="413"/>
                </a:lnTo>
                <a:cubicBezTo>
                  <a:pt x="96" y="421"/>
                  <a:pt x="77" y="408"/>
                  <a:pt x="80" y="390"/>
                </a:cubicBezTo>
                <a:lnTo>
                  <a:pt x="99" y="280"/>
                </a:lnTo>
                <a:lnTo>
                  <a:pt x="99" y="280"/>
                </a:lnTo>
                <a:cubicBezTo>
                  <a:pt x="100" y="272"/>
                  <a:pt x="98" y="265"/>
                  <a:pt x="93" y="260"/>
                </a:cubicBezTo>
                <a:lnTo>
                  <a:pt x="13" y="182"/>
                </a:lnTo>
                <a:lnTo>
                  <a:pt x="13" y="182"/>
                </a:lnTo>
                <a:cubicBezTo>
                  <a:pt x="0" y="170"/>
                  <a:pt x="6" y="147"/>
                  <a:pt x="25" y="145"/>
                </a:cubicBezTo>
                <a:lnTo>
                  <a:pt x="135" y="129"/>
                </a:lnTo>
                <a:lnTo>
                  <a:pt x="135" y="129"/>
                </a:lnTo>
                <a:cubicBezTo>
                  <a:pt x="143" y="128"/>
                  <a:pt x="149" y="123"/>
                  <a:pt x="152" y="117"/>
                </a:cubicBezTo>
                <a:lnTo>
                  <a:pt x="202" y="16"/>
                </a:lnTo>
                <a:lnTo>
                  <a:pt x="202" y="16"/>
                </a:lnTo>
                <a:cubicBezTo>
                  <a:pt x="209" y="0"/>
                  <a:pt x="233" y="0"/>
                  <a:pt x="241" y="16"/>
                </a:cubicBezTo>
                <a:lnTo>
                  <a:pt x="290" y="117"/>
                </a:lnTo>
                <a:lnTo>
                  <a:pt x="290" y="117"/>
                </a:lnTo>
                <a:cubicBezTo>
                  <a:pt x="293" y="123"/>
                  <a:pt x="299" y="128"/>
                  <a:pt x="307" y="129"/>
                </a:cubicBezTo>
                <a:lnTo>
                  <a:pt x="418" y="145"/>
                </a:lnTo>
                <a:lnTo>
                  <a:pt x="418" y="145"/>
                </a:lnTo>
                <a:cubicBezTo>
                  <a:pt x="436" y="147"/>
                  <a:pt x="443" y="170"/>
                  <a:pt x="430" y="182"/>
                </a:cubicBezTo>
                <a:lnTo>
                  <a:pt x="350" y="260"/>
                </a:lnTo>
                <a:lnTo>
                  <a:pt x="350" y="260"/>
                </a:lnTo>
                <a:cubicBezTo>
                  <a:pt x="344" y="265"/>
                  <a:pt x="342" y="272"/>
                  <a:pt x="343" y="280"/>
                </a:cubicBezTo>
                <a:lnTo>
                  <a:pt x="362" y="390"/>
                </a:lnTo>
                <a:lnTo>
                  <a:pt x="362" y="390"/>
                </a:lnTo>
                <a:cubicBezTo>
                  <a:pt x="365" y="408"/>
                  <a:pt x="346" y="421"/>
                  <a:pt x="330" y="413"/>
                </a:cubicBezTo>
                <a:lnTo>
                  <a:pt x="231" y="361"/>
                </a:lnTo>
                <a:lnTo>
                  <a:pt x="231" y="361"/>
                </a:lnTo>
                <a:cubicBezTo>
                  <a:pt x="225" y="357"/>
                  <a:pt x="217" y="357"/>
                  <a:pt x="211" y="361"/>
                </a:cubicBezTo>
              </a:path>
            </a:pathLst>
          </a:custGeom>
          <a:solidFill>
            <a:srgbClr val="FFC927"/>
          </a:solidFill>
          <a:ln w="12700" cap="flat">
            <a:solidFill>
              <a:srgbClr val="FFC927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70" name="Freeform 308">
            <a:extLst>
              <a:ext uri="{FF2B5EF4-FFF2-40B4-BE49-F238E27FC236}">
                <a16:creationId xmlns:a16="http://schemas.microsoft.com/office/drawing/2014/main" id="{CEE91FCC-FC85-766A-200F-EB028FA0D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3978" y="5990957"/>
            <a:ext cx="277399" cy="263666"/>
          </a:xfrm>
          <a:custGeom>
            <a:avLst/>
            <a:gdLst>
              <a:gd name="T0" fmla="*/ 211 w 444"/>
              <a:gd name="T1" fmla="*/ 361 h 422"/>
              <a:gd name="T2" fmla="*/ 112 w 444"/>
              <a:gd name="T3" fmla="*/ 413 h 422"/>
              <a:gd name="T4" fmla="*/ 112 w 444"/>
              <a:gd name="T5" fmla="*/ 413 h 422"/>
              <a:gd name="T6" fmla="*/ 81 w 444"/>
              <a:gd name="T7" fmla="*/ 390 h 422"/>
              <a:gd name="T8" fmla="*/ 100 w 444"/>
              <a:gd name="T9" fmla="*/ 279 h 422"/>
              <a:gd name="T10" fmla="*/ 100 w 444"/>
              <a:gd name="T11" fmla="*/ 279 h 422"/>
              <a:gd name="T12" fmla="*/ 94 w 444"/>
              <a:gd name="T13" fmla="*/ 260 h 422"/>
              <a:gd name="T14" fmla="*/ 13 w 444"/>
              <a:gd name="T15" fmla="*/ 182 h 422"/>
              <a:gd name="T16" fmla="*/ 13 w 444"/>
              <a:gd name="T17" fmla="*/ 182 h 422"/>
              <a:gd name="T18" fmla="*/ 26 w 444"/>
              <a:gd name="T19" fmla="*/ 145 h 422"/>
              <a:gd name="T20" fmla="*/ 136 w 444"/>
              <a:gd name="T21" fmla="*/ 129 h 422"/>
              <a:gd name="T22" fmla="*/ 136 w 444"/>
              <a:gd name="T23" fmla="*/ 129 h 422"/>
              <a:gd name="T24" fmla="*/ 153 w 444"/>
              <a:gd name="T25" fmla="*/ 116 h 422"/>
              <a:gd name="T26" fmla="*/ 202 w 444"/>
              <a:gd name="T27" fmla="*/ 16 h 422"/>
              <a:gd name="T28" fmla="*/ 202 w 444"/>
              <a:gd name="T29" fmla="*/ 16 h 422"/>
              <a:gd name="T30" fmla="*/ 241 w 444"/>
              <a:gd name="T31" fmla="*/ 16 h 422"/>
              <a:gd name="T32" fmla="*/ 291 w 444"/>
              <a:gd name="T33" fmla="*/ 116 h 422"/>
              <a:gd name="T34" fmla="*/ 291 w 444"/>
              <a:gd name="T35" fmla="*/ 116 h 422"/>
              <a:gd name="T36" fmla="*/ 307 w 444"/>
              <a:gd name="T37" fmla="*/ 129 h 422"/>
              <a:gd name="T38" fmla="*/ 419 w 444"/>
              <a:gd name="T39" fmla="*/ 145 h 422"/>
              <a:gd name="T40" fmla="*/ 419 w 444"/>
              <a:gd name="T41" fmla="*/ 145 h 422"/>
              <a:gd name="T42" fmla="*/ 430 w 444"/>
              <a:gd name="T43" fmla="*/ 182 h 422"/>
              <a:gd name="T44" fmla="*/ 350 w 444"/>
              <a:gd name="T45" fmla="*/ 260 h 422"/>
              <a:gd name="T46" fmla="*/ 350 w 444"/>
              <a:gd name="T47" fmla="*/ 260 h 422"/>
              <a:gd name="T48" fmla="*/ 344 w 444"/>
              <a:gd name="T49" fmla="*/ 279 h 422"/>
              <a:gd name="T50" fmla="*/ 363 w 444"/>
              <a:gd name="T51" fmla="*/ 390 h 422"/>
              <a:gd name="T52" fmla="*/ 363 w 444"/>
              <a:gd name="T53" fmla="*/ 390 h 422"/>
              <a:gd name="T54" fmla="*/ 331 w 444"/>
              <a:gd name="T55" fmla="*/ 413 h 422"/>
              <a:gd name="T56" fmla="*/ 232 w 444"/>
              <a:gd name="T57" fmla="*/ 361 h 422"/>
              <a:gd name="T58" fmla="*/ 232 w 444"/>
              <a:gd name="T59" fmla="*/ 361 h 422"/>
              <a:gd name="T60" fmla="*/ 211 w 444"/>
              <a:gd name="T61" fmla="*/ 36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422">
                <a:moveTo>
                  <a:pt x="211" y="361"/>
                </a:moveTo>
                <a:lnTo>
                  <a:pt x="112" y="413"/>
                </a:lnTo>
                <a:lnTo>
                  <a:pt x="112" y="413"/>
                </a:lnTo>
                <a:cubicBezTo>
                  <a:pt x="96" y="421"/>
                  <a:pt x="78" y="408"/>
                  <a:pt x="81" y="390"/>
                </a:cubicBezTo>
                <a:lnTo>
                  <a:pt x="100" y="279"/>
                </a:lnTo>
                <a:lnTo>
                  <a:pt x="100" y="279"/>
                </a:lnTo>
                <a:cubicBezTo>
                  <a:pt x="101" y="272"/>
                  <a:pt x="99" y="265"/>
                  <a:pt x="94" y="260"/>
                </a:cubicBezTo>
                <a:lnTo>
                  <a:pt x="13" y="182"/>
                </a:lnTo>
                <a:lnTo>
                  <a:pt x="13" y="182"/>
                </a:lnTo>
                <a:cubicBezTo>
                  <a:pt x="0" y="169"/>
                  <a:pt x="7" y="147"/>
                  <a:pt x="26" y="145"/>
                </a:cubicBezTo>
                <a:lnTo>
                  <a:pt x="136" y="129"/>
                </a:lnTo>
                <a:lnTo>
                  <a:pt x="136" y="129"/>
                </a:lnTo>
                <a:cubicBezTo>
                  <a:pt x="144" y="127"/>
                  <a:pt x="150" y="123"/>
                  <a:pt x="153" y="116"/>
                </a:cubicBezTo>
                <a:lnTo>
                  <a:pt x="202" y="16"/>
                </a:lnTo>
                <a:lnTo>
                  <a:pt x="202" y="16"/>
                </a:lnTo>
                <a:cubicBezTo>
                  <a:pt x="210" y="0"/>
                  <a:pt x="233" y="0"/>
                  <a:pt x="241" y="16"/>
                </a:cubicBezTo>
                <a:lnTo>
                  <a:pt x="291" y="116"/>
                </a:lnTo>
                <a:lnTo>
                  <a:pt x="291" y="116"/>
                </a:lnTo>
                <a:cubicBezTo>
                  <a:pt x="294" y="123"/>
                  <a:pt x="300" y="127"/>
                  <a:pt x="307" y="129"/>
                </a:cubicBezTo>
                <a:lnTo>
                  <a:pt x="419" y="145"/>
                </a:lnTo>
                <a:lnTo>
                  <a:pt x="419" y="145"/>
                </a:lnTo>
                <a:cubicBezTo>
                  <a:pt x="436" y="147"/>
                  <a:pt x="443" y="169"/>
                  <a:pt x="430" y="182"/>
                </a:cubicBezTo>
                <a:lnTo>
                  <a:pt x="350" y="260"/>
                </a:lnTo>
                <a:lnTo>
                  <a:pt x="350" y="260"/>
                </a:lnTo>
                <a:cubicBezTo>
                  <a:pt x="345" y="265"/>
                  <a:pt x="343" y="272"/>
                  <a:pt x="344" y="279"/>
                </a:cubicBezTo>
                <a:lnTo>
                  <a:pt x="363" y="390"/>
                </a:lnTo>
                <a:lnTo>
                  <a:pt x="363" y="390"/>
                </a:lnTo>
                <a:cubicBezTo>
                  <a:pt x="366" y="408"/>
                  <a:pt x="347" y="421"/>
                  <a:pt x="331" y="413"/>
                </a:cubicBezTo>
                <a:lnTo>
                  <a:pt x="232" y="361"/>
                </a:lnTo>
                <a:lnTo>
                  <a:pt x="232" y="361"/>
                </a:lnTo>
                <a:cubicBezTo>
                  <a:pt x="226" y="357"/>
                  <a:pt x="218" y="357"/>
                  <a:pt x="211" y="361"/>
                </a:cubicBezTo>
              </a:path>
            </a:pathLst>
          </a:custGeom>
          <a:noFill/>
          <a:ln w="12700" cap="flat">
            <a:solidFill>
              <a:srgbClr val="FFC92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71" name="Freeform 404">
            <a:extLst>
              <a:ext uri="{FF2B5EF4-FFF2-40B4-BE49-F238E27FC236}">
                <a16:creationId xmlns:a16="http://schemas.microsoft.com/office/drawing/2014/main" id="{F3A56870-F507-A407-1B11-55145F953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3290" y="5996969"/>
            <a:ext cx="137326" cy="260919"/>
          </a:xfrm>
          <a:custGeom>
            <a:avLst/>
            <a:gdLst>
              <a:gd name="T0" fmla="*/ 221 w 222"/>
              <a:gd name="T1" fmla="*/ 0 h 417"/>
              <a:gd name="T2" fmla="*/ 221 w 222"/>
              <a:gd name="T3" fmla="*/ 0 h 417"/>
              <a:gd name="T4" fmla="*/ 202 w 222"/>
              <a:gd name="T5" fmla="*/ 12 h 417"/>
              <a:gd name="T6" fmla="*/ 152 w 222"/>
              <a:gd name="T7" fmla="*/ 112 h 417"/>
              <a:gd name="T8" fmla="*/ 152 w 222"/>
              <a:gd name="T9" fmla="*/ 112 h 417"/>
              <a:gd name="T10" fmla="*/ 135 w 222"/>
              <a:gd name="T11" fmla="*/ 124 h 417"/>
              <a:gd name="T12" fmla="*/ 25 w 222"/>
              <a:gd name="T13" fmla="*/ 140 h 417"/>
              <a:gd name="T14" fmla="*/ 25 w 222"/>
              <a:gd name="T15" fmla="*/ 140 h 417"/>
              <a:gd name="T16" fmla="*/ 13 w 222"/>
              <a:gd name="T17" fmla="*/ 178 h 417"/>
              <a:gd name="T18" fmla="*/ 93 w 222"/>
              <a:gd name="T19" fmla="*/ 255 h 417"/>
              <a:gd name="T20" fmla="*/ 93 w 222"/>
              <a:gd name="T21" fmla="*/ 255 h 417"/>
              <a:gd name="T22" fmla="*/ 99 w 222"/>
              <a:gd name="T23" fmla="*/ 274 h 417"/>
              <a:gd name="T24" fmla="*/ 80 w 222"/>
              <a:gd name="T25" fmla="*/ 385 h 417"/>
              <a:gd name="T26" fmla="*/ 80 w 222"/>
              <a:gd name="T27" fmla="*/ 385 h 417"/>
              <a:gd name="T28" fmla="*/ 112 w 222"/>
              <a:gd name="T29" fmla="*/ 408 h 417"/>
              <a:gd name="T30" fmla="*/ 211 w 222"/>
              <a:gd name="T31" fmla="*/ 356 h 417"/>
              <a:gd name="T32" fmla="*/ 211 w 222"/>
              <a:gd name="T33" fmla="*/ 356 h 417"/>
              <a:gd name="T34" fmla="*/ 221 w 222"/>
              <a:gd name="T35" fmla="*/ 353 h 417"/>
              <a:gd name="T36" fmla="*/ 221 w 222"/>
              <a:gd name="T3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2" h="417">
                <a:moveTo>
                  <a:pt x="221" y="0"/>
                </a:moveTo>
                <a:lnTo>
                  <a:pt x="221" y="0"/>
                </a:lnTo>
                <a:cubicBezTo>
                  <a:pt x="213" y="0"/>
                  <a:pt x="206" y="4"/>
                  <a:pt x="202" y="12"/>
                </a:cubicBezTo>
                <a:lnTo>
                  <a:pt x="152" y="112"/>
                </a:lnTo>
                <a:lnTo>
                  <a:pt x="152" y="112"/>
                </a:lnTo>
                <a:cubicBezTo>
                  <a:pt x="149" y="119"/>
                  <a:pt x="143" y="123"/>
                  <a:pt x="135" y="124"/>
                </a:cubicBezTo>
                <a:lnTo>
                  <a:pt x="25" y="140"/>
                </a:lnTo>
                <a:lnTo>
                  <a:pt x="25" y="140"/>
                </a:lnTo>
                <a:cubicBezTo>
                  <a:pt x="6" y="143"/>
                  <a:pt x="0" y="165"/>
                  <a:pt x="13" y="178"/>
                </a:cubicBezTo>
                <a:lnTo>
                  <a:pt x="93" y="255"/>
                </a:lnTo>
                <a:lnTo>
                  <a:pt x="93" y="255"/>
                </a:lnTo>
                <a:cubicBezTo>
                  <a:pt x="98" y="260"/>
                  <a:pt x="100" y="267"/>
                  <a:pt x="99" y="274"/>
                </a:cubicBezTo>
                <a:lnTo>
                  <a:pt x="80" y="385"/>
                </a:lnTo>
                <a:lnTo>
                  <a:pt x="80" y="385"/>
                </a:lnTo>
                <a:cubicBezTo>
                  <a:pt x="77" y="403"/>
                  <a:pt x="96" y="416"/>
                  <a:pt x="112" y="408"/>
                </a:cubicBezTo>
                <a:lnTo>
                  <a:pt x="211" y="356"/>
                </a:lnTo>
                <a:lnTo>
                  <a:pt x="211" y="356"/>
                </a:lnTo>
                <a:cubicBezTo>
                  <a:pt x="214" y="354"/>
                  <a:pt x="217" y="353"/>
                  <a:pt x="221" y="353"/>
                </a:cubicBezTo>
                <a:lnTo>
                  <a:pt x="221" y="0"/>
                </a:lnTo>
              </a:path>
            </a:pathLst>
          </a:custGeom>
          <a:solidFill>
            <a:srgbClr val="FFC9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C927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72" name="Freeform 392">
            <a:extLst>
              <a:ext uri="{FF2B5EF4-FFF2-40B4-BE49-F238E27FC236}">
                <a16:creationId xmlns:a16="http://schemas.microsoft.com/office/drawing/2014/main" id="{08E281A3-964A-126D-5F01-CE7E90529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8172" y="5756466"/>
            <a:ext cx="810225" cy="810223"/>
          </a:xfrm>
          <a:custGeom>
            <a:avLst/>
            <a:gdLst>
              <a:gd name="T0" fmla="*/ 1302 w 1303"/>
              <a:gd name="T1" fmla="*/ 652 h 1303"/>
              <a:gd name="T2" fmla="*/ 1302 w 1303"/>
              <a:gd name="T3" fmla="*/ 652 h 1303"/>
              <a:gd name="T4" fmla="*/ 651 w 1303"/>
              <a:gd name="T5" fmla="*/ 1302 h 1303"/>
              <a:gd name="T6" fmla="*/ 651 w 1303"/>
              <a:gd name="T7" fmla="*/ 1302 h 1303"/>
              <a:gd name="T8" fmla="*/ 0 w 1303"/>
              <a:gd name="T9" fmla="*/ 652 h 1303"/>
              <a:gd name="T10" fmla="*/ 0 w 1303"/>
              <a:gd name="T11" fmla="*/ 652 h 1303"/>
              <a:gd name="T12" fmla="*/ 651 w 1303"/>
              <a:gd name="T13" fmla="*/ 0 h 1303"/>
              <a:gd name="T14" fmla="*/ 651 w 1303"/>
              <a:gd name="T15" fmla="*/ 0 h 1303"/>
              <a:gd name="T16" fmla="*/ 1302 w 1303"/>
              <a:gd name="T17" fmla="*/ 652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1303">
                <a:moveTo>
                  <a:pt x="1302" y="652"/>
                </a:moveTo>
                <a:lnTo>
                  <a:pt x="1302" y="652"/>
                </a:lnTo>
                <a:cubicBezTo>
                  <a:pt x="1302" y="1011"/>
                  <a:pt x="1010" y="1302"/>
                  <a:pt x="651" y="1302"/>
                </a:cubicBezTo>
                <a:lnTo>
                  <a:pt x="651" y="1302"/>
                </a:lnTo>
                <a:cubicBezTo>
                  <a:pt x="291" y="1302"/>
                  <a:pt x="0" y="1011"/>
                  <a:pt x="0" y="652"/>
                </a:cubicBezTo>
                <a:lnTo>
                  <a:pt x="0" y="652"/>
                </a:lnTo>
                <a:cubicBezTo>
                  <a:pt x="0" y="292"/>
                  <a:pt x="291" y="0"/>
                  <a:pt x="651" y="0"/>
                </a:cubicBezTo>
                <a:lnTo>
                  <a:pt x="651" y="0"/>
                </a:lnTo>
                <a:cubicBezTo>
                  <a:pt x="1010" y="0"/>
                  <a:pt x="1302" y="292"/>
                  <a:pt x="1302" y="652"/>
                </a:cubicBezTo>
              </a:path>
            </a:pathLst>
          </a:custGeom>
          <a:solidFill>
            <a:srgbClr val="13BF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C927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CBE7D267-BA68-5144-81C7-7D71A6CF0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8660" y="6066823"/>
            <a:ext cx="508626" cy="263046"/>
          </a:xfrm>
          <a:custGeom>
            <a:avLst/>
            <a:gdLst>
              <a:gd name="connsiteX0" fmla="*/ 973105 w 1017252"/>
              <a:gd name="connsiteY0" fmla="*/ 246041 h 526091"/>
              <a:gd name="connsiteX1" fmla="*/ 1004195 w 1017252"/>
              <a:gd name="connsiteY1" fmla="*/ 259081 h 526091"/>
              <a:gd name="connsiteX2" fmla="*/ 1004195 w 1017252"/>
              <a:gd name="connsiteY2" fmla="*/ 321176 h 526091"/>
              <a:gd name="connsiteX3" fmla="*/ 509247 w 1017252"/>
              <a:gd name="connsiteY3" fmla="*/ 526091 h 526091"/>
              <a:gd name="connsiteX4" fmla="*/ 13057 w 1017252"/>
              <a:gd name="connsiteY4" fmla="*/ 321176 h 526091"/>
              <a:gd name="connsiteX5" fmla="*/ 13057 w 1017252"/>
              <a:gd name="connsiteY5" fmla="*/ 259081 h 526091"/>
              <a:gd name="connsiteX6" fmla="*/ 44147 w 1017252"/>
              <a:gd name="connsiteY6" fmla="*/ 246041 h 526091"/>
              <a:gd name="connsiteX7" fmla="*/ 75237 w 1017252"/>
              <a:gd name="connsiteY7" fmla="*/ 259081 h 526091"/>
              <a:gd name="connsiteX8" fmla="*/ 942015 w 1017252"/>
              <a:gd name="connsiteY8" fmla="*/ 259081 h 526091"/>
              <a:gd name="connsiteX9" fmla="*/ 973105 w 1017252"/>
              <a:gd name="connsiteY9" fmla="*/ 246041 h 526091"/>
              <a:gd name="connsiteX10" fmla="*/ 731717 w 1017252"/>
              <a:gd name="connsiteY10" fmla="*/ 0 h 526091"/>
              <a:gd name="connsiteX11" fmla="*/ 801873 w 1017252"/>
              <a:gd name="connsiteY11" fmla="*/ 70778 h 526091"/>
              <a:gd name="connsiteX12" fmla="*/ 731717 w 1017252"/>
              <a:gd name="connsiteY12" fmla="*/ 141555 h 526091"/>
              <a:gd name="connsiteX13" fmla="*/ 660307 w 1017252"/>
              <a:gd name="connsiteY13" fmla="*/ 70778 h 526091"/>
              <a:gd name="connsiteX14" fmla="*/ 731717 w 1017252"/>
              <a:gd name="connsiteY14" fmla="*/ 0 h 526091"/>
              <a:gd name="connsiteX15" fmla="*/ 291641 w 1017252"/>
              <a:gd name="connsiteY15" fmla="*/ 0 h 526091"/>
              <a:gd name="connsiteX16" fmla="*/ 362419 w 1017252"/>
              <a:gd name="connsiteY16" fmla="*/ 70778 h 526091"/>
              <a:gd name="connsiteX17" fmla="*/ 291641 w 1017252"/>
              <a:gd name="connsiteY17" fmla="*/ 141555 h 526091"/>
              <a:gd name="connsiteX18" fmla="*/ 220863 w 1017252"/>
              <a:gd name="connsiteY18" fmla="*/ 70778 h 526091"/>
              <a:gd name="connsiteX19" fmla="*/ 291641 w 1017252"/>
              <a:gd name="connsiteY19" fmla="*/ 0 h 526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7252" h="526091">
                <a:moveTo>
                  <a:pt x="973105" y="246041"/>
                </a:moveTo>
                <a:cubicBezTo>
                  <a:pt x="984297" y="246041"/>
                  <a:pt x="995489" y="250388"/>
                  <a:pt x="1004195" y="259081"/>
                </a:cubicBezTo>
                <a:cubicBezTo>
                  <a:pt x="1021605" y="276467"/>
                  <a:pt x="1021605" y="303789"/>
                  <a:pt x="1004195" y="321176"/>
                </a:cubicBezTo>
                <a:cubicBezTo>
                  <a:pt x="867399" y="457786"/>
                  <a:pt x="688323" y="526091"/>
                  <a:pt x="509247" y="526091"/>
                </a:cubicBezTo>
                <a:cubicBezTo>
                  <a:pt x="328927" y="526091"/>
                  <a:pt x="149851" y="457786"/>
                  <a:pt x="13057" y="321176"/>
                </a:cubicBezTo>
                <a:cubicBezTo>
                  <a:pt x="-4353" y="303789"/>
                  <a:pt x="-4353" y="276467"/>
                  <a:pt x="13057" y="259081"/>
                </a:cubicBezTo>
                <a:cubicBezTo>
                  <a:pt x="21763" y="250388"/>
                  <a:pt x="32955" y="246041"/>
                  <a:pt x="44147" y="246041"/>
                </a:cubicBezTo>
                <a:cubicBezTo>
                  <a:pt x="55339" y="246041"/>
                  <a:pt x="66533" y="250388"/>
                  <a:pt x="75237" y="259081"/>
                </a:cubicBezTo>
                <a:cubicBezTo>
                  <a:pt x="315249" y="497527"/>
                  <a:pt x="703247" y="497527"/>
                  <a:pt x="942015" y="259081"/>
                </a:cubicBezTo>
                <a:cubicBezTo>
                  <a:pt x="950719" y="250388"/>
                  <a:pt x="961913" y="246041"/>
                  <a:pt x="973105" y="246041"/>
                </a:cubicBezTo>
                <a:close/>
                <a:moveTo>
                  <a:pt x="731717" y="0"/>
                </a:moveTo>
                <a:cubicBezTo>
                  <a:pt x="770553" y="0"/>
                  <a:pt x="801873" y="31597"/>
                  <a:pt x="801873" y="70778"/>
                </a:cubicBezTo>
                <a:cubicBezTo>
                  <a:pt x="801873" y="109958"/>
                  <a:pt x="770553" y="141555"/>
                  <a:pt x="731717" y="141555"/>
                </a:cubicBezTo>
                <a:cubicBezTo>
                  <a:pt x="691627" y="141555"/>
                  <a:pt x="660307" y="109958"/>
                  <a:pt x="660307" y="70778"/>
                </a:cubicBezTo>
                <a:cubicBezTo>
                  <a:pt x="660307" y="31597"/>
                  <a:pt x="691627" y="0"/>
                  <a:pt x="731717" y="0"/>
                </a:cubicBezTo>
                <a:close/>
                <a:moveTo>
                  <a:pt x="291641" y="0"/>
                </a:moveTo>
                <a:cubicBezTo>
                  <a:pt x="330821" y="0"/>
                  <a:pt x="362419" y="31597"/>
                  <a:pt x="362419" y="70778"/>
                </a:cubicBezTo>
                <a:cubicBezTo>
                  <a:pt x="362419" y="109958"/>
                  <a:pt x="330821" y="141555"/>
                  <a:pt x="291641" y="141555"/>
                </a:cubicBezTo>
                <a:cubicBezTo>
                  <a:pt x="252461" y="141555"/>
                  <a:pt x="220863" y="109958"/>
                  <a:pt x="220863" y="70778"/>
                </a:cubicBezTo>
                <a:cubicBezTo>
                  <a:pt x="220863" y="31597"/>
                  <a:pt x="252461" y="0"/>
                  <a:pt x="2916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FFC927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>
              <a:latin typeface="Poppins" pitchFamily="2" charset="77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E26C0E6-56DD-DC3E-6F41-D0101E30BF5F}"/>
              </a:ext>
            </a:extLst>
          </p:cNvPr>
          <p:cNvGrpSpPr/>
          <p:nvPr/>
        </p:nvGrpSpPr>
        <p:grpSpPr>
          <a:xfrm>
            <a:off x="400357" y="1278107"/>
            <a:ext cx="914400" cy="914400"/>
            <a:chOff x="7884321" y="3030071"/>
            <a:chExt cx="914400" cy="914400"/>
          </a:xfrm>
        </p:grpSpPr>
        <p:sp>
          <p:nvSpPr>
            <p:cNvPr id="75" name="Freeform 201">
              <a:extLst>
                <a:ext uri="{FF2B5EF4-FFF2-40B4-BE49-F238E27FC236}">
                  <a16:creationId xmlns:a16="http://schemas.microsoft.com/office/drawing/2014/main" id="{12A44102-5AED-AC5B-629F-E7758F1FC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21" y="3030071"/>
              <a:ext cx="914400" cy="914400"/>
            </a:xfrm>
            <a:prstGeom prst="roundRect">
              <a:avLst>
                <a:gd name="adj" fmla="val 12957"/>
              </a:avLst>
            </a:prstGeom>
            <a:solidFill>
              <a:srgbClr val="0070C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6" name="Freeform 945">
              <a:extLst>
                <a:ext uri="{FF2B5EF4-FFF2-40B4-BE49-F238E27FC236}">
                  <a16:creationId xmlns:a16="http://schemas.microsoft.com/office/drawing/2014/main" id="{98A5A3BB-03D6-268F-1F65-CEAD10B104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71876" y="3151982"/>
              <a:ext cx="539290" cy="670578"/>
            </a:xfrm>
            <a:custGeom>
              <a:avLst/>
              <a:gdLst>
                <a:gd name="T0" fmla="*/ 2101988 w 232462"/>
                <a:gd name="T1" fmla="*/ 10163840 h 289974"/>
                <a:gd name="T2" fmla="*/ 6629133 w 232462"/>
                <a:gd name="T3" fmla="*/ 10163840 h 289974"/>
                <a:gd name="T4" fmla="*/ 6952460 w 232462"/>
                <a:gd name="T5" fmla="*/ 7846630 h 289974"/>
                <a:gd name="T6" fmla="*/ 6777348 w 232462"/>
                <a:gd name="T7" fmla="*/ 10569709 h 289974"/>
                <a:gd name="T8" fmla="*/ 2007646 w 232462"/>
                <a:gd name="T9" fmla="*/ 10556557 h 289974"/>
                <a:gd name="T10" fmla="*/ 1778577 w 232462"/>
                <a:gd name="T11" fmla="*/ 7846630 h 289974"/>
                <a:gd name="T12" fmla="*/ 3968593 w 232462"/>
                <a:gd name="T13" fmla="*/ 3584249 h 289974"/>
                <a:gd name="T14" fmla="*/ 3605287 w 232462"/>
                <a:gd name="T15" fmla="*/ 4403174 h 289974"/>
                <a:gd name="T16" fmla="*/ 4291565 w 232462"/>
                <a:gd name="T17" fmla="*/ 5010743 h 289974"/>
                <a:gd name="T18" fmla="*/ 5085491 w 232462"/>
                <a:gd name="T19" fmla="*/ 4548435 h 289974"/>
                <a:gd name="T20" fmla="*/ 4883637 w 232462"/>
                <a:gd name="T21" fmla="*/ 3663515 h 289974"/>
                <a:gd name="T22" fmla="*/ 4224277 w 232462"/>
                <a:gd name="T23" fmla="*/ 2355879 h 289974"/>
                <a:gd name="T24" fmla="*/ 6148637 w 232462"/>
                <a:gd name="T25" fmla="*/ 3518172 h 289974"/>
                <a:gd name="T26" fmla="*/ 5421908 w 232462"/>
                <a:gd name="T27" fmla="*/ 4574904 h 289974"/>
                <a:gd name="T28" fmla="*/ 5381573 w 232462"/>
                <a:gd name="T29" fmla="*/ 5856071 h 289974"/>
                <a:gd name="T30" fmla="*/ 3282277 w 232462"/>
                <a:gd name="T31" fmla="*/ 5869268 h 289974"/>
                <a:gd name="T32" fmla="*/ 3309180 w 232462"/>
                <a:gd name="T33" fmla="*/ 4574904 h 289974"/>
                <a:gd name="T34" fmla="*/ 2582484 w 232462"/>
                <a:gd name="T35" fmla="*/ 3518172 h 289974"/>
                <a:gd name="T36" fmla="*/ 4342513 w 232462"/>
                <a:gd name="T37" fmla="*/ 1594393 h 289974"/>
                <a:gd name="T38" fmla="*/ 7045450 w 232462"/>
                <a:gd name="T39" fmla="*/ 4217598 h 289974"/>
                <a:gd name="T40" fmla="*/ 7369879 w 232462"/>
                <a:gd name="T41" fmla="*/ 4217598 h 289974"/>
                <a:gd name="T42" fmla="*/ 4342513 w 232462"/>
                <a:gd name="T43" fmla="*/ 1266522 h 289974"/>
                <a:gd name="T44" fmla="*/ 3601326 w 232462"/>
                <a:gd name="T45" fmla="*/ 830454 h 289974"/>
                <a:gd name="T46" fmla="*/ 2329846 w 232462"/>
                <a:gd name="T47" fmla="*/ 1379706 h 289974"/>
                <a:gd name="T48" fmla="*/ 1355989 w 232462"/>
                <a:gd name="T49" fmla="*/ 2347442 h 289974"/>
                <a:gd name="T50" fmla="*/ 841990 w 232462"/>
                <a:gd name="T51" fmla="*/ 3602975 h 289974"/>
                <a:gd name="T52" fmla="*/ 869039 w 232462"/>
                <a:gd name="T53" fmla="*/ 4949927 h 289974"/>
                <a:gd name="T54" fmla="*/ 1423583 w 232462"/>
                <a:gd name="T55" fmla="*/ 6192395 h 289974"/>
                <a:gd name="T56" fmla="*/ 2438084 w 232462"/>
                <a:gd name="T57" fmla="*/ 7134016 h 289974"/>
                <a:gd name="T58" fmla="*/ 3641880 w 232462"/>
                <a:gd name="T59" fmla="*/ 7591705 h 289974"/>
                <a:gd name="T60" fmla="*/ 5008007 w 232462"/>
                <a:gd name="T61" fmla="*/ 7630916 h 289974"/>
                <a:gd name="T62" fmla="*/ 6306539 w 232462"/>
                <a:gd name="T63" fmla="*/ 7134016 h 289974"/>
                <a:gd name="T64" fmla="*/ 7307460 w 232462"/>
                <a:gd name="T65" fmla="*/ 6192395 h 289974"/>
                <a:gd name="T66" fmla="*/ 7875544 w 232462"/>
                <a:gd name="T67" fmla="*/ 4949927 h 289974"/>
                <a:gd name="T68" fmla="*/ 7889079 w 232462"/>
                <a:gd name="T69" fmla="*/ 3602975 h 289974"/>
                <a:gd name="T70" fmla="*/ 7388623 w 232462"/>
                <a:gd name="T71" fmla="*/ 2347442 h 289974"/>
                <a:gd name="T72" fmla="*/ 6414699 w 232462"/>
                <a:gd name="T73" fmla="*/ 1379706 h 289974"/>
                <a:gd name="T74" fmla="*/ 5143205 w 232462"/>
                <a:gd name="T75" fmla="*/ 830454 h 289974"/>
                <a:gd name="T76" fmla="*/ 4264111 w 232462"/>
                <a:gd name="T77" fmla="*/ 19623 h 289974"/>
                <a:gd name="T78" fmla="*/ 5941334 w 232462"/>
                <a:gd name="T79" fmla="*/ 307359 h 289974"/>
                <a:gd name="T80" fmla="*/ 7361611 w 232462"/>
                <a:gd name="T81" fmla="*/ 1183519 h 289974"/>
                <a:gd name="T82" fmla="*/ 8335432 w 232462"/>
                <a:gd name="T83" fmla="*/ 2517476 h 289974"/>
                <a:gd name="T84" fmla="*/ 8700634 w 232462"/>
                <a:gd name="T85" fmla="*/ 4112984 h 289974"/>
                <a:gd name="T86" fmla="*/ 8416580 w 232462"/>
                <a:gd name="T87" fmla="*/ 5734676 h 289974"/>
                <a:gd name="T88" fmla="*/ 7510288 w 232462"/>
                <a:gd name="T89" fmla="*/ 7107772 h 289974"/>
                <a:gd name="T90" fmla="*/ 6117157 w 232462"/>
                <a:gd name="T91" fmla="*/ 8049426 h 289974"/>
                <a:gd name="T92" fmla="*/ 4466954 w 232462"/>
                <a:gd name="T93" fmla="*/ 8402541 h 289974"/>
                <a:gd name="T94" fmla="*/ 3601326 w 232462"/>
                <a:gd name="T95" fmla="*/ 7931700 h 289974"/>
                <a:gd name="T96" fmla="*/ 2194609 w 232462"/>
                <a:gd name="T97" fmla="*/ 7356311 h 289974"/>
                <a:gd name="T98" fmla="*/ 1112545 w 232462"/>
                <a:gd name="T99" fmla="*/ 6310088 h 289974"/>
                <a:gd name="T100" fmla="*/ 530919 w 232462"/>
                <a:gd name="T101" fmla="*/ 4949927 h 289974"/>
                <a:gd name="T102" fmla="*/ 530919 w 232462"/>
                <a:gd name="T103" fmla="*/ 3472153 h 289974"/>
                <a:gd name="T104" fmla="*/ 1112545 w 232462"/>
                <a:gd name="T105" fmla="*/ 2112071 h 289974"/>
                <a:gd name="T106" fmla="*/ 2194609 w 232462"/>
                <a:gd name="T107" fmla="*/ 1065832 h 289974"/>
                <a:gd name="T108" fmla="*/ 3601326 w 232462"/>
                <a:gd name="T109" fmla="*/ 503545 h 2899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32462" h="289974">
                  <a:moveTo>
                    <a:pt x="51660" y="210958"/>
                  </a:moveTo>
                  <a:cubicBezTo>
                    <a:pt x="54171" y="210958"/>
                    <a:pt x="55965" y="212754"/>
                    <a:pt x="55965" y="215268"/>
                  </a:cubicBezTo>
                  <a:lnTo>
                    <a:pt x="55965" y="278840"/>
                  </a:lnTo>
                  <a:lnTo>
                    <a:pt x="114438" y="251903"/>
                  </a:lnTo>
                  <a:cubicBezTo>
                    <a:pt x="115514" y="251543"/>
                    <a:pt x="116949" y="251543"/>
                    <a:pt x="118025" y="251903"/>
                  </a:cubicBezTo>
                  <a:lnTo>
                    <a:pt x="176499" y="278840"/>
                  </a:lnTo>
                  <a:lnTo>
                    <a:pt x="176499" y="215268"/>
                  </a:lnTo>
                  <a:cubicBezTo>
                    <a:pt x="176499" y="212754"/>
                    <a:pt x="178292" y="210958"/>
                    <a:pt x="180445" y="210958"/>
                  </a:cubicBezTo>
                  <a:cubicBezTo>
                    <a:pt x="182956" y="210958"/>
                    <a:pt x="185108" y="212754"/>
                    <a:pt x="185108" y="215268"/>
                  </a:cubicBezTo>
                  <a:lnTo>
                    <a:pt x="185108" y="285305"/>
                  </a:lnTo>
                  <a:cubicBezTo>
                    <a:pt x="185108" y="287101"/>
                    <a:pt x="184391" y="288537"/>
                    <a:pt x="182956" y="289256"/>
                  </a:cubicBezTo>
                  <a:cubicBezTo>
                    <a:pt x="182239" y="289615"/>
                    <a:pt x="181521" y="289974"/>
                    <a:pt x="180445" y="289974"/>
                  </a:cubicBezTo>
                  <a:cubicBezTo>
                    <a:pt x="180086" y="289974"/>
                    <a:pt x="179369" y="289974"/>
                    <a:pt x="178651" y="289615"/>
                  </a:cubicBezTo>
                  <a:lnTo>
                    <a:pt x="116232" y="260882"/>
                  </a:lnTo>
                  <a:lnTo>
                    <a:pt x="53453" y="289615"/>
                  </a:lnTo>
                  <a:cubicBezTo>
                    <a:pt x="52377" y="289974"/>
                    <a:pt x="50584" y="289974"/>
                    <a:pt x="49149" y="289256"/>
                  </a:cubicBezTo>
                  <a:cubicBezTo>
                    <a:pt x="48072" y="288537"/>
                    <a:pt x="47355" y="287101"/>
                    <a:pt x="47355" y="285305"/>
                  </a:cubicBezTo>
                  <a:lnTo>
                    <a:pt x="47355" y="215268"/>
                  </a:lnTo>
                  <a:cubicBezTo>
                    <a:pt x="47355" y="212754"/>
                    <a:pt x="49149" y="210958"/>
                    <a:pt x="51660" y="210958"/>
                  </a:cubicBezTo>
                  <a:close/>
                  <a:moveTo>
                    <a:pt x="116411" y="76590"/>
                  </a:moveTo>
                  <a:lnTo>
                    <a:pt x="105662" y="98332"/>
                  </a:lnTo>
                  <a:cubicBezTo>
                    <a:pt x="104946" y="99419"/>
                    <a:pt x="104229" y="100143"/>
                    <a:pt x="102438" y="100506"/>
                  </a:cubicBezTo>
                  <a:lnTo>
                    <a:pt x="79149" y="103767"/>
                  </a:lnTo>
                  <a:lnTo>
                    <a:pt x="95989" y="120798"/>
                  </a:lnTo>
                  <a:cubicBezTo>
                    <a:pt x="97063" y="121885"/>
                    <a:pt x="97422" y="123335"/>
                    <a:pt x="97422" y="124784"/>
                  </a:cubicBezTo>
                  <a:lnTo>
                    <a:pt x="93480" y="148338"/>
                  </a:lnTo>
                  <a:lnTo>
                    <a:pt x="114261" y="137467"/>
                  </a:lnTo>
                  <a:cubicBezTo>
                    <a:pt x="115695" y="136380"/>
                    <a:pt x="117128" y="136380"/>
                    <a:pt x="118203" y="137467"/>
                  </a:cubicBezTo>
                  <a:lnTo>
                    <a:pt x="139342" y="148338"/>
                  </a:lnTo>
                  <a:lnTo>
                    <a:pt x="135401" y="124784"/>
                  </a:lnTo>
                  <a:cubicBezTo>
                    <a:pt x="135042" y="123335"/>
                    <a:pt x="135401" y="121885"/>
                    <a:pt x="136834" y="120798"/>
                  </a:cubicBezTo>
                  <a:lnTo>
                    <a:pt x="153673" y="103767"/>
                  </a:lnTo>
                  <a:lnTo>
                    <a:pt x="130026" y="100506"/>
                  </a:lnTo>
                  <a:cubicBezTo>
                    <a:pt x="128593" y="100143"/>
                    <a:pt x="127518" y="99419"/>
                    <a:pt x="127160" y="98332"/>
                  </a:cubicBezTo>
                  <a:lnTo>
                    <a:pt x="116411" y="76590"/>
                  </a:lnTo>
                  <a:close/>
                  <a:moveTo>
                    <a:pt x="112470" y="64632"/>
                  </a:moveTo>
                  <a:cubicBezTo>
                    <a:pt x="113903" y="61733"/>
                    <a:pt x="118919" y="61733"/>
                    <a:pt x="120352" y="64632"/>
                  </a:cubicBezTo>
                  <a:lnTo>
                    <a:pt x="133609" y="92171"/>
                  </a:lnTo>
                  <a:lnTo>
                    <a:pt x="163706" y="96520"/>
                  </a:lnTo>
                  <a:cubicBezTo>
                    <a:pt x="165497" y="96520"/>
                    <a:pt x="166930" y="97969"/>
                    <a:pt x="167289" y="99419"/>
                  </a:cubicBezTo>
                  <a:cubicBezTo>
                    <a:pt x="167647" y="101231"/>
                    <a:pt x="167289" y="103042"/>
                    <a:pt x="166214" y="104129"/>
                  </a:cubicBezTo>
                  <a:lnTo>
                    <a:pt x="144358" y="125509"/>
                  </a:lnTo>
                  <a:lnTo>
                    <a:pt x="149732" y="155947"/>
                  </a:lnTo>
                  <a:cubicBezTo>
                    <a:pt x="149732" y="157759"/>
                    <a:pt x="149374" y="159208"/>
                    <a:pt x="147941" y="160296"/>
                  </a:cubicBezTo>
                  <a:cubicBezTo>
                    <a:pt x="146508" y="161383"/>
                    <a:pt x="144716" y="161383"/>
                    <a:pt x="143283" y="160658"/>
                  </a:cubicBezTo>
                  <a:lnTo>
                    <a:pt x="116411" y="146163"/>
                  </a:lnTo>
                  <a:lnTo>
                    <a:pt x="89539" y="160658"/>
                  </a:lnTo>
                  <a:cubicBezTo>
                    <a:pt x="88823" y="160658"/>
                    <a:pt x="88106" y="161020"/>
                    <a:pt x="87390" y="161020"/>
                  </a:cubicBezTo>
                  <a:cubicBezTo>
                    <a:pt x="86673" y="161020"/>
                    <a:pt x="85598" y="160658"/>
                    <a:pt x="84881" y="160296"/>
                  </a:cubicBezTo>
                  <a:cubicBezTo>
                    <a:pt x="83448" y="159208"/>
                    <a:pt x="82732" y="157759"/>
                    <a:pt x="83090" y="155947"/>
                  </a:cubicBezTo>
                  <a:lnTo>
                    <a:pt x="88106" y="125509"/>
                  </a:lnTo>
                  <a:lnTo>
                    <a:pt x="66250" y="104129"/>
                  </a:lnTo>
                  <a:cubicBezTo>
                    <a:pt x="65175" y="103042"/>
                    <a:pt x="64817" y="101231"/>
                    <a:pt x="65175" y="99419"/>
                  </a:cubicBezTo>
                  <a:cubicBezTo>
                    <a:pt x="65892" y="97969"/>
                    <a:pt x="67325" y="96520"/>
                    <a:pt x="68758" y="96520"/>
                  </a:cubicBezTo>
                  <a:lnTo>
                    <a:pt x="98855" y="92171"/>
                  </a:lnTo>
                  <a:lnTo>
                    <a:pt x="112470" y="64632"/>
                  </a:lnTo>
                  <a:close/>
                  <a:moveTo>
                    <a:pt x="115618" y="43741"/>
                  </a:moveTo>
                  <a:cubicBezTo>
                    <a:pt x="76036" y="43741"/>
                    <a:pt x="43651" y="76126"/>
                    <a:pt x="43651" y="115708"/>
                  </a:cubicBezTo>
                  <a:cubicBezTo>
                    <a:pt x="43651" y="155289"/>
                    <a:pt x="76036" y="187674"/>
                    <a:pt x="115618" y="187674"/>
                  </a:cubicBezTo>
                  <a:cubicBezTo>
                    <a:pt x="155199" y="187674"/>
                    <a:pt x="187584" y="155289"/>
                    <a:pt x="187584" y="115708"/>
                  </a:cubicBezTo>
                  <a:cubicBezTo>
                    <a:pt x="187584" y="76126"/>
                    <a:pt x="155199" y="43741"/>
                    <a:pt x="115618" y="43741"/>
                  </a:cubicBezTo>
                  <a:close/>
                  <a:moveTo>
                    <a:pt x="115618" y="34745"/>
                  </a:moveTo>
                  <a:cubicBezTo>
                    <a:pt x="159877" y="34745"/>
                    <a:pt x="196220" y="71088"/>
                    <a:pt x="196220" y="115708"/>
                  </a:cubicBezTo>
                  <a:cubicBezTo>
                    <a:pt x="196220" y="159967"/>
                    <a:pt x="159877" y="196310"/>
                    <a:pt x="115618" y="196310"/>
                  </a:cubicBezTo>
                  <a:cubicBezTo>
                    <a:pt x="70998" y="196310"/>
                    <a:pt x="34655" y="159967"/>
                    <a:pt x="34655" y="115708"/>
                  </a:cubicBezTo>
                  <a:cubicBezTo>
                    <a:pt x="34655" y="71088"/>
                    <a:pt x="70998" y="34745"/>
                    <a:pt x="115618" y="34745"/>
                  </a:cubicBezTo>
                  <a:close/>
                  <a:moveTo>
                    <a:pt x="116411" y="9866"/>
                  </a:moveTo>
                  <a:lnTo>
                    <a:pt x="99485" y="22065"/>
                  </a:lnTo>
                  <a:cubicBezTo>
                    <a:pt x="98405" y="22782"/>
                    <a:pt x="97324" y="23141"/>
                    <a:pt x="95884" y="22782"/>
                  </a:cubicBezTo>
                  <a:lnTo>
                    <a:pt x="75717" y="17759"/>
                  </a:lnTo>
                  <a:lnTo>
                    <a:pt x="64913" y="35698"/>
                  </a:lnTo>
                  <a:cubicBezTo>
                    <a:pt x="64193" y="36775"/>
                    <a:pt x="63112" y="37492"/>
                    <a:pt x="62032" y="37851"/>
                  </a:cubicBezTo>
                  <a:lnTo>
                    <a:pt x="41144" y="40721"/>
                  </a:lnTo>
                  <a:lnTo>
                    <a:pt x="37903" y="61531"/>
                  </a:lnTo>
                  <a:cubicBezTo>
                    <a:pt x="37903" y="62607"/>
                    <a:pt x="37183" y="63684"/>
                    <a:pt x="36103" y="64401"/>
                  </a:cubicBezTo>
                  <a:lnTo>
                    <a:pt x="18096" y="75165"/>
                  </a:lnTo>
                  <a:lnTo>
                    <a:pt x="23138" y="95257"/>
                  </a:lnTo>
                  <a:cubicBezTo>
                    <a:pt x="23498" y="96333"/>
                    <a:pt x="23138" y="97768"/>
                    <a:pt x="22418" y="98845"/>
                  </a:cubicBezTo>
                  <a:lnTo>
                    <a:pt x="10174" y="115708"/>
                  </a:lnTo>
                  <a:lnTo>
                    <a:pt x="22418" y="132212"/>
                  </a:lnTo>
                  <a:cubicBezTo>
                    <a:pt x="23138" y="133288"/>
                    <a:pt x="23498" y="134723"/>
                    <a:pt x="23138" y="135799"/>
                  </a:cubicBezTo>
                  <a:lnTo>
                    <a:pt x="18096" y="156250"/>
                  </a:lnTo>
                  <a:lnTo>
                    <a:pt x="36103" y="167014"/>
                  </a:lnTo>
                  <a:cubicBezTo>
                    <a:pt x="37183" y="167731"/>
                    <a:pt x="37903" y="168449"/>
                    <a:pt x="37903" y="169884"/>
                  </a:cubicBezTo>
                  <a:lnTo>
                    <a:pt x="41144" y="190335"/>
                  </a:lnTo>
                  <a:lnTo>
                    <a:pt x="62032" y="193564"/>
                  </a:lnTo>
                  <a:cubicBezTo>
                    <a:pt x="63112" y="193564"/>
                    <a:pt x="64193" y="194640"/>
                    <a:pt x="64913" y="195717"/>
                  </a:cubicBezTo>
                  <a:lnTo>
                    <a:pt x="75717" y="213656"/>
                  </a:lnTo>
                  <a:lnTo>
                    <a:pt x="95884" y="208274"/>
                  </a:lnTo>
                  <a:cubicBezTo>
                    <a:pt x="96244" y="208274"/>
                    <a:pt x="96604" y="208274"/>
                    <a:pt x="96964" y="208274"/>
                  </a:cubicBezTo>
                  <a:cubicBezTo>
                    <a:pt x="97685" y="208274"/>
                    <a:pt x="98765" y="208633"/>
                    <a:pt x="99485" y="209350"/>
                  </a:cubicBezTo>
                  <a:lnTo>
                    <a:pt x="116411" y="221549"/>
                  </a:lnTo>
                  <a:lnTo>
                    <a:pt x="133337" y="209350"/>
                  </a:lnTo>
                  <a:cubicBezTo>
                    <a:pt x="134417" y="208274"/>
                    <a:pt x="135498" y="208274"/>
                    <a:pt x="136938" y="208274"/>
                  </a:cubicBezTo>
                  <a:lnTo>
                    <a:pt x="157105" y="213656"/>
                  </a:lnTo>
                  <a:lnTo>
                    <a:pt x="167909" y="195717"/>
                  </a:lnTo>
                  <a:cubicBezTo>
                    <a:pt x="168629" y="194640"/>
                    <a:pt x="169710" y="193564"/>
                    <a:pt x="170790" y="193564"/>
                  </a:cubicBezTo>
                  <a:lnTo>
                    <a:pt x="191678" y="190335"/>
                  </a:lnTo>
                  <a:lnTo>
                    <a:pt x="194559" y="169884"/>
                  </a:lnTo>
                  <a:cubicBezTo>
                    <a:pt x="194559" y="168449"/>
                    <a:pt x="195639" y="167731"/>
                    <a:pt x="196719" y="167014"/>
                  </a:cubicBezTo>
                  <a:lnTo>
                    <a:pt x="214726" y="156250"/>
                  </a:lnTo>
                  <a:lnTo>
                    <a:pt x="209684" y="135799"/>
                  </a:lnTo>
                  <a:cubicBezTo>
                    <a:pt x="209324" y="134723"/>
                    <a:pt x="209684" y="133288"/>
                    <a:pt x="210044" y="132212"/>
                  </a:cubicBezTo>
                  <a:lnTo>
                    <a:pt x="222648" y="115708"/>
                  </a:lnTo>
                  <a:lnTo>
                    <a:pt x="210044" y="98845"/>
                  </a:lnTo>
                  <a:cubicBezTo>
                    <a:pt x="209684" y="97768"/>
                    <a:pt x="209324" y="96333"/>
                    <a:pt x="209684" y="95257"/>
                  </a:cubicBezTo>
                  <a:lnTo>
                    <a:pt x="214726" y="75165"/>
                  </a:lnTo>
                  <a:lnTo>
                    <a:pt x="196719" y="64401"/>
                  </a:lnTo>
                  <a:cubicBezTo>
                    <a:pt x="195639" y="63684"/>
                    <a:pt x="194559" y="62607"/>
                    <a:pt x="194559" y="61531"/>
                  </a:cubicBezTo>
                  <a:lnTo>
                    <a:pt x="191678" y="40721"/>
                  </a:lnTo>
                  <a:lnTo>
                    <a:pt x="170790" y="37851"/>
                  </a:lnTo>
                  <a:cubicBezTo>
                    <a:pt x="169710" y="37492"/>
                    <a:pt x="168629" y="36775"/>
                    <a:pt x="167909" y="35698"/>
                  </a:cubicBezTo>
                  <a:lnTo>
                    <a:pt x="157105" y="17759"/>
                  </a:lnTo>
                  <a:lnTo>
                    <a:pt x="136938" y="22782"/>
                  </a:lnTo>
                  <a:cubicBezTo>
                    <a:pt x="135498" y="23141"/>
                    <a:pt x="134417" y="22782"/>
                    <a:pt x="133337" y="22065"/>
                  </a:cubicBezTo>
                  <a:lnTo>
                    <a:pt x="116411" y="9866"/>
                  </a:lnTo>
                  <a:close/>
                  <a:moveTo>
                    <a:pt x="113530" y="538"/>
                  </a:moveTo>
                  <a:cubicBezTo>
                    <a:pt x="115331" y="-180"/>
                    <a:pt x="117492" y="-180"/>
                    <a:pt x="118932" y="538"/>
                  </a:cubicBezTo>
                  <a:lnTo>
                    <a:pt x="136938" y="13813"/>
                  </a:lnTo>
                  <a:lnTo>
                    <a:pt x="158186" y="8431"/>
                  </a:lnTo>
                  <a:cubicBezTo>
                    <a:pt x="159986" y="8072"/>
                    <a:pt x="161787" y="8790"/>
                    <a:pt x="162867" y="10225"/>
                  </a:cubicBezTo>
                  <a:lnTo>
                    <a:pt x="174392" y="29240"/>
                  </a:lnTo>
                  <a:lnTo>
                    <a:pt x="195999" y="32469"/>
                  </a:lnTo>
                  <a:cubicBezTo>
                    <a:pt x="197800" y="32828"/>
                    <a:pt x="199240" y="34263"/>
                    <a:pt x="199960" y="36416"/>
                  </a:cubicBezTo>
                  <a:lnTo>
                    <a:pt x="202842" y="57943"/>
                  </a:lnTo>
                  <a:lnTo>
                    <a:pt x="221928" y="69066"/>
                  </a:lnTo>
                  <a:cubicBezTo>
                    <a:pt x="223369" y="70142"/>
                    <a:pt x="224449" y="72295"/>
                    <a:pt x="224089" y="74088"/>
                  </a:cubicBezTo>
                  <a:lnTo>
                    <a:pt x="218687" y="95257"/>
                  </a:lnTo>
                  <a:lnTo>
                    <a:pt x="231652" y="112837"/>
                  </a:lnTo>
                  <a:cubicBezTo>
                    <a:pt x="232732" y="114631"/>
                    <a:pt x="232732" y="116784"/>
                    <a:pt x="231652" y="118219"/>
                  </a:cubicBezTo>
                  <a:lnTo>
                    <a:pt x="218687" y="135799"/>
                  </a:lnTo>
                  <a:lnTo>
                    <a:pt x="224089" y="157327"/>
                  </a:lnTo>
                  <a:cubicBezTo>
                    <a:pt x="224449" y="159121"/>
                    <a:pt x="223369" y="160914"/>
                    <a:pt x="221928" y="161991"/>
                  </a:cubicBezTo>
                  <a:lnTo>
                    <a:pt x="202842" y="173113"/>
                  </a:lnTo>
                  <a:lnTo>
                    <a:pt x="199960" y="194999"/>
                  </a:lnTo>
                  <a:cubicBezTo>
                    <a:pt x="199240" y="196793"/>
                    <a:pt x="197800" y="198587"/>
                    <a:pt x="195999" y="198587"/>
                  </a:cubicBezTo>
                  <a:lnTo>
                    <a:pt x="174392" y="201816"/>
                  </a:lnTo>
                  <a:lnTo>
                    <a:pt x="162867" y="220831"/>
                  </a:lnTo>
                  <a:cubicBezTo>
                    <a:pt x="161787" y="222267"/>
                    <a:pt x="159986" y="222984"/>
                    <a:pt x="158186" y="222625"/>
                  </a:cubicBezTo>
                  <a:lnTo>
                    <a:pt x="136938" y="217602"/>
                  </a:lnTo>
                  <a:lnTo>
                    <a:pt x="118932" y="230519"/>
                  </a:lnTo>
                  <a:cubicBezTo>
                    <a:pt x="118212" y="231236"/>
                    <a:pt x="117131" y="231236"/>
                    <a:pt x="116411" y="231236"/>
                  </a:cubicBezTo>
                  <a:cubicBezTo>
                    <a:pt x="115331" y="231236"/>
                    <a:pt x="114610" y="231236"/>
                    <a:pt x="113530" y="230519"/>
                  </a:cubicBezTo>
                  <a:lnTo>
                    <a:pt x="95884" y="217602"/>
                  </a:lnTo>
                  <a:lnTo>
                    <a:pt x="74636" y="222625"/>
                  </a:lnTo>
                  <a:cubicBezTo>
                    <a:pt x="72836" y="222984"/>
                    <a:pt x="70675" y="222267"/>
                    <a:pt x="69595" y="220831"/>
                  </a:cubicBezTo>
                  <a:lnTo>
                    <a:pt x="58431" y="201816"/>
                  </a:lnTo>
                  <a:lnTo>
                    <a:pt x="36823" y="198587"/>
                  </a:lnTo>
                  <a:cubicBezTo>
                    <a:pt x="35022" y="198587"/>
                    <a:pt x="33222" y="196793"/>
                    <a:pt x="32862" y="194999"/>
                  </a:cubicBezTo>
                  <a:lnTo>
                    <a:pt x="29620" y="173113"/>
                  </a:lnTo>
                  <a:lnTo>
                    <a:pt x="10534" y="161991"/>
                  </a:lnTo>
                  <a:cubicBezTo>
                    <a:pt x="9093" y="160914"/>
                    <a:pt x="8373" y="159121"/>
                    <a:pt x="8733" y="157327"/>
                  </a:cubicBezTo>
                  <a:lnTo>
                    <a:pt x="14135" y="135799"/>
                  </a:lnTo>
                  <a:lnTo>
                    <a:pt x="810" y="118219"/>
                  </a:lnTo>
                  <a:cubicBezTo>
                    <a:pt x="-270" y="116784"/>
                    <a:pt x="-270" y="114631"/>
                    <a:pt x="810" y="112837"/>
                  </a:cubicBezTo>
                  <a:lnTo>
                    <a:pt x="14135" y="95257"/>
                  </a:lnTo>
                  <a:lnTo>
                    <a:pt x="8733" y="74088"/>
                  </a:lnTo>
                  <a:cubicBezTo>
                    <a:pt x="8373" y="72295"/>
                    <a:pt x="9093" y="70142"/>
                    <a:pt x="10534" y="69066"/>
                  </a:cubicBezTo>
                  <a:lnTo>
                    <a:pt x="29620" y="57943"/>
                  </a:lnTo>
                  <a:lnTo>
                    <a:pt x="32862" y="36416"/>
                  </a:lnTo>
                  <a:cubicBezTo>
                    <a:pt x="33222" y="34263"/>
                    <a:pt x="35022" y="32828"/>
                    <a:pt x="36823" y="32469"/>
                  </a:cubicBezTo>
                  <a:lnTo>
                    <a:pt x="58431" y="29240"/>
                  </a:lnTo>
                  <a:lnTo>
                    <a:pt x="69595" y="10225"/>
                  </a:lnTo>
                  <a:cubicBezTo>
                    <a:pt x="70675" y="8790"/>
                    <a:pt x="72836" y="8072"/>
                    <a:pt x="74636" y="8431"/>
                  </a:cubicBezTo>
                  <a:lnTo>
                    <a:pt x="95884" y="13813"/>
                  </a:lnTo>
                  <a:lnTo>
                    <a:pt x="113530" y="5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632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9BF2F-074B-9C1B-4893-7B0661D8A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2C3EE8D0-BBD3-5002-506B-410568A17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1773" y="1962967"/>
            <a:ext cx="5350227" cy="5350227"/>
          </a:xfrm>
          <a:custGeom>
            <a:avLst/>
            <a:gdLst>
              <a:gd name="T0" fmla="*/ 4293 w 4294"/>
              <a:gd name="T1" fmla="*/ 2147 h 4294"/>
              <a:gd name="T2" fmla="*/ 4293 w 4294"/>
              <a:gd name="T3" fmla="*/ 2147 h 4294"/>
              <a:gd name="T4" fmla="*/ 2147 w 4294"/>
              <a:gd name="T5" fmla="*/ 4293 h 4294"/>
              <a:gd name="T6" fmla="*/ 2147 w 4294"/>
              <a:gd name="T7" fmla="*/ 4293 h 4294"/>
              <a:gd name="T8" fmla="*/ 0 w 4294"/>
              <a:gd name="T9" fmla="*/ 2147 h 4294"/>
              <a:gd name="T10" fmla="*/ 0 w 4294"/>
              <a:gd name="T11" fmla="*/ 2147 h 4294"/>
              <a:gd name="T12" fmla="*/ 2147 w 4294"/>
              <a:gd name="T13" fmla="*/ 0 h 4294"/>
              <a:gd name="T14" fmla="*/ 2147 w 4294"/>
              <a:gd name="T15" fmla="*/ 0 h 4294"/>
              <a:gd name="T16" fmla="*/ 4293 w 4294"/>
              <a:gd name="T17" fmla="*/ 2147 h 4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94" h="4294">
                <a:moveTo>
                  <a:pt x="4293" y="2147"/>
                </a:moveTo>
                <a:lnTo>
                  <a:pt x="4293" y="2147"/>
                </a:lnTo>
                <a:cubicBezTo>
                  <a:pt x="4293" y="3332"/>
                  <a:pt x="3332" y="4293"/>
                  <a:pt x="2147" y="4293"/>
                </a:cubicBezTo>
                <a:lnTo>
                  <a:pt x="2147" y="4293"/>
                </a:lnTo>
                <a:cubicBezTo>
                  <a:pt x="961" y="4293"/>
                  <a:pt x="0" y="3332"/>
                  <a:pt x="0" y="2147"/>
                </a:cubicBezTo>
                <a:lnTo>
                  <a:pt x="0" y="2147"/>
                </a:lnTo>
                <a:cubicBezTo>
                  <a:pt x="0" y="961"/>
                  <a:pt x="961" y="0"/>
                  <a:pt x="2147" y="0"/>
                </a:cubicBezTo>
                <a:lnTo>
                  <a:pt x="2147" y="0"/>
                </a:lnTo>
                <a:cubicBezTo>
                  <a:pt x="3332" y="0"/>
                  <a:pt x="4293" y="961"/>
                  <a:pt x="4293" y="2147"/>
                </a:cubicBezTo>
              </a:path>
            </a:pathLst>
          </a:custGeom>
          <a:gradFill>
            <a:gsLst>
              <a:gs pos="85000">
                <a:srgbClr val="FFD262"/>
              </a:gs>
              <a:gs pos="55000">
                <a:srgbClr val="FFC834"/>
              </a:gs>
              <a:gs pos="99000">
                <a:srgbClr val="FEDC8F"/>
              </a:gs>
            </a:gsLst>
            <a:lin ang="16200000" scaled="0"/>
          </a:gra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latin typeface="Poppins" pitchFamily="2" charset="77"/>
            </a:endParaRPr>
          </a:p>
        </p:txBody>
      </p:sp>
      <p:pic>
        <p:nvPicPr>
          <p:cNvPr id="5" name="Picture 4" descr="Protecting Your Brand: How to Remove Counterfeits from Alibaba - Corsearch">
            <a:extLst>
              <a:ext uri="{FF2B5EF4-FFF2-40B4-BE49-F238E27FC236}">
                <a16:creationId xmlns:a16="http://schemas.microsoft.com/office/drawing/2014/main" id="{18833991-A9FD-0874-1DB5-78F31EA03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112" y="3140675"/>
            <a:ext cx="4160881" cy="3562866"/>
          </a:xfrm>
          <a:prstGeom prst="rect">
            <a:avLst/>
          </a:prstGeom>
        </p:spPr>
      </p:pic>
      <p:pic>
        <p:nvPicPr>
          <p:cNvPr id="25" name="Picture 24" descr="A black and orange smiley face&#10;&#10;Description automatically generated">
            <a:extLst>
              <a:ext uri="{FF2B5EF4-FFF2-40B4-BE49-F238E27FC236}">
                <a16:creationId xmlns:a16="http://schemas.microsoft.com/office/drawing/2014/main" id="{5D0F7774-571E-318E-BF92-B23FD699C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076" y="1719229"/>
            <a:ext cx="1456039" cy="1308594"/>
          </a:xfrm>
          <a:prstGeom prst="rect">
            <a:avLst/>
          </a:prstGeom>
        </p:spPr>
      </p:pic>
      <p:sp>
        <p:nvSpPr>
          <p:cNvPr id="6" name="Freeform 69">
            <a:extLst>
              <a:ext uri="{FF2B5EF4-FFF2-40B4-BE49-F238E27FC236}">
                <a16:creationId xmlns:a16="http://schemas.microsoft.com/office/drawing/2014/main" id="{BB17771A-A8EE-4496-6EC7-70330AFB6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72350" cy="1557338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  <a:effectLst/>
        </p:spPr>
        <p:txBody>
          <a:bodyPr wrap="none" lIns="91440" tIns="45720" rIns="91440" bIns="45720" anchor="ctr"/>
          <a:lstStyle/>
          <a:p>
            <a:r>
              <a:rPr lang="en-US" sz="4000" b="1">
                <a:latin typeface="Poppins"/>
                <a:cs typeface="Poppins"/>
              </a:rPr>
              <a:t>PROJECT OVERVIEW</a:t>
            </a:r>
            <a:endParaRPr lang="en-US" sz="4000" b="1">
              <a:latin typeface="Poppins" panose="00000500000000000000" pitchFamily="2" charset="0"/>
              <a:cs typeface="Poppins"/>
            </a:endParaRPr>
          </a:p>
        </p:txBody>
      </p:sp>
      <p:pic>
        <p:nvPicPr>
          <p:cNvPr id="7" name="Picture 6" descr="Overview Icon - Slide Team">
            <a:extLst>
              <a:ext uri="{FF2B5EF4-FFF2-40B4-BE49-F238E27FC236}">
                <a16:creationId xmlns:a16="http://schemas.microsoft.com/office/drawing/2014/main" id="{02BC4EDD-1C43-D227-7B8C-140221F96C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983" t="15455" r="19008" b="6821"/>
          <a:stretch/>
        </p:blipFill>
        <p:spPr>
          <a:xfrm>
            <a:off x="11162619" y="-4763"/>
            <a:ext cx="1030749" cy="824702"/>
          </a:xfrm>
          <a:prstGeom prst="rect">
            <a:avLst/>
          </a:prstGeom>
        </p:spPr>
      </p:pic>
      <p:sp>
        <p:nvSpPr>
          <p:cNvPr id="4" name="Freeform 437">
            <a:extLst>
              <a:ext uri="{FF2B5EF4-FFF2-40B4-BE49-F238E27FC236}">
                <a16:creationId xmlns:a16="http://schemas.microsoft.com/office/drawing/2014/main" id="{C81A7128-3544-5273-1FDE-69BF9CAA1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538" y="1965484"/>
            <a:ext cx="5572085" cy="1337861"/>
          </a:xfrm>
          <a:prstGeom prst="roundRect">
            <a:avLst>
              <a:gd name="adj" fmla="val 13185"/>
            </a:avLst>
          </a:prstGeom>
          <a:solidFill>
            <a:srgbClr val="D5DFED">
              <a:alpha val="50000"/>
            </a:srgbClr>
          </a:solidFill>
          <a:ln>
            <a:noFill/>
          </a:ln>
          <a:effectLst/>
        </p:spPr>
        <p:txBody>
          <a:bodyPr wrap="none" lIns="91440" tIns="45720" rIns="91440" bIns="45720" anchor="ctr"/>
          <a:lstStyle/>
          <a:p>
            <a:pPr rtl="0"/>
            <a:r>
              <a:rPr lang="en-US" sz="1700">
                <a:latin typeface="Aptos"/>
                <a:ea typeface="Segoe UI"/>
                <a:cs typeface="Segoe UI"/>
              </a:rPr>
              <a:t>​</a:t>
            </a:r>
          </a:p>
          <a:p>
            <a:pPr marL="0" lvl="1"/>
            <a:r>
              <a:rPr lang="en-US" sz="1700" b="1" baseline="0">
                <a:latin typeface="Poppins"/>
                <a:ea typeface="Arial"/>
                <a:cs typeface="Arial"/>
              </a:rPr>
              <a:t>Purpose</a:t>
            </a:r>
            <a:r>
              <a:rPr lang="en-US" sz="1700" baseline="0">
                <a:latin typeface="Poppins"/>
                <a:ea typeface="Arial"/>
                <a:cs typeface="Arial"/>
              </a:rPr>
              <a:t>: Counterfeit product management in </a:t>
            </a:r>
            <a:endParaRPr lang="en-US" sz="1700">
              <a:latin typeface="Poppins"/>
              <a:ea typeface="Arial"/>
              <a:cs typeface="Arial"/>
            </a:endParaRPr>
          </a:p>
          <a:p>
            <a:pPr marL="0" lvl="1"/>
            <a:r>
              <a:rPr lang="en-US" sz="1700" baseline="0">
                <a:latin typeface="Poppins"/>
                <a:ea typeface="Arial"/>
                <a:cs typeface="Arial"/>
              </a:rPr>
              <a:t>e-commerce</a:t>
            </a:r>
            <a:r>
              <a:rPr lang="en-US" sz="1700">
                <a:latin typeface="Poppins"/>
                <a:ea typeface="Arial"/>
                <a:cs typeface="Arial"/>
              </a:rPr>
              <a:t>​</a:t>
            </a:r>
            <a:endParaRPr lang="en-US"/>
          </a:p>
          <a:p>
            <a:pPr marL="228600" lvl="1" indent="-228600" rtl="0">
              <a:buFont typeface="Wingdings,Sans-Serif"/>
              <a:buChar char="q"/>
            </a:pPr>
            <a:endParaRPr lang="en-US" sz="1700">
              <a:latin typeface="Poppins" pitchFamily="2" charset="77"/>
              <a:cs typeface="Arial"/>
            </a:endParaRPr>
          </a:p>
        </p:txBody>
      </p:sp>
      <p:sp>
        <p:nvSpPr>
          <p:cNvPr id="13" name="Freeform 437">
            <a:extLst>
              <a:ext uri="{FF2B5EF4-FFF2-40B4-BE49-F238E27FC236}">
                <a16:creationId xmlns:a16="http://schemas.microsoft.com/office/drawing/2014/main" id="{2D115BDB-C22D-683D-551C-0C581C5CA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537" y="5198542"/>
            <a:ext cx="5670056" cy="1337861"/>
          </a:xfrm>
          <a:prstGeom prst="roundRect">
            <a:avLst>
              <a:gd name="adj" fmla="val 13185"/>
            </a:avLst>
          </a:prstGeom>
          <a:solidFill>
            <a:srgbClr val="D5DFED">
              <a:alpha val="50000"/>
            </a:srgbClr>
          </a:solidFill>
          <a:ln>
            <a:noFill/>
          </a:ln>
          <a:effectLst/>
        </p:spPr>
        <p:txBody>
          <a:bodyPr wrap="none" lIns="91440" tIns="45720" rIns="91440" bIns="45720" anchor="ctr"/>
          <a:lstStyle/>
          <a:p>
            <a:r>
              <a:rPr lang="en-US" sz="1700" b="1">
                <a:latin typeface="Poppins"/>
                <a:cs typeface="Poppins"/>
              </a:rPr>
              <a:t>Relevance</a:t>
            </a:r>
            <a:r>
              <a:rPr lang="en-US" sz="1700">
                <a:latin typeface="Poppins"/>
                <a:cs typeface="Poppins"/>
              </a:rPr>
              <a:t>: Career aspirations in e-commerce </a:t>
            </a:r>
            <a:endParaRPr lang="en-US">
              <a:latin typeface="Poppins"/>
              <a:cs typeface="Poppins"/>
            </a:endParaRPr>
          </a:p>
          <a:p>
            <a:r>
              <a:rPr lang="en-US" sz="1700">
                <a:latin typeface="Poppins"/>
                <a:cs typeface="Poppins"/>
              </a:rPr>
              <a:t>and team member’s prior experience with Amazon</a:t>
            </a:r>
            <a:endParaRPr lang="en-US">
              <a:latin typeface="Poppins"/>
            </a:endParaRPr>
          </a:p>
        </p:txBody>
      </p:sp>
      <p:sp>
        <p:nvSpPr>
          <p:cNvPr id="15" name="Freeform 436">
            <a:extLst>
              <a:ext uri="{FF2B5EF4-FFF2-40B4-BE49-F238E27FC236}">
                <a16:creationId xmlns:a16="http://schemas.microsoft.com/office/drawing/2014/main" id="{0D7E2E8E-4AA6-72A8-E360-565652D3C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56" y="2275376"/>
            <a:ext cx="612463" cy="708589"/>
          </a:xfrm>
          <a:custGeom>
            <a:avLst/>
            <a:gdLst>
              <a:gd name="T0" fmla="*/ 915 w 985"/>
              <a:gd name="T1" fmla="*/ 479 h 1137"/>
              <a:gd name="T2" fmla="*/ 154 w 985"/>
              <a:gd name="T3" fmla="*/ 39 h 1137"/>
              <a:gd name="T4" fmla="*/ 154 w 985"/>
              <a:gd name="T5" fmla="*/ 39 h 1137"/>
              <a:gd name="T6" fmla="*/ 0 w 985"/>
              <a:gd name="T7" fmla="*/ 128 h 1137"/>
              <a:gd name="T8" fmla="*/ 0 w 985"/>
              <a:gd name="T9" fmla="*/ 1007 h 1137"/>
              <a:gd name="T10" fmla="*/ 0 w 985"/>
              <a:gd name="T11" fmla="*/ 1007 h 1137"/>
              <a:gd name="T12" fmla="*/ 154 w 985"/>
              <a:gd name="T13" fmla="*/ 1096 h 1137"/>
              <a:gd name="T14" fmla="*/ 915 w 985"/>
              <a:gd name="T15" fmla="*/ 657 h 1137"/>
              <a:gd name="T16" fmla="*/ 915 w 985"/>
              <a:gd name="T17" fmla="*/ 657 h 1137"/>
              <a:gd name="T18" fmla="*/ 915 w 985"/>
              <a:gd name="T19" fmla="*/ 479 h 1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5" h="1137">
                <a:moveTo>
                  <a:pt x="915" y="479"/>
                </a:moveTo>
                <a:lnTo>
                  <a:pt x="154" y="39"/>
                </a:lnTo>
                <a:lnTo>
                  <a:pt x="154" y="39"/>
                </a:lnTo>
                <a:cubicBezTo>
                  <a:pt x="85" y="0"/>
                  <a:pt x="0" y="50"/>
                  <a:pt x="0" y="128"/>
                </a:cubicBezTo>
                <a:lnTo>
                  <a:pt x="0" y="1007"/>
                </a:lnTo>
                <a:lnTo>
                  <a:pt x="0" y="1007"/>
                </a:lnTo>
                <a:cubicBezTo>
                  <a:pt x="0" y="1086"/>
                  <a:pt x="85" y="1136"/>
                  <a:pt x="154" y="1096"/>
                </a:cubicBezTo>
                <a:lnTo>
                  <a:pt x="915" y="657"/>
                </a:lnTo>
                <a:lnTo>
                  <a:pt x="915" y="657"/>
                </a:lnTo>
                <a:cubicBezTo>
                  <a:pt x="984" y="618"/>
                  <a:pt x="984" y="518"/>
                  <a:pt x="915" y="479"/>
                </a:cubicBezTo>
              </a:path>
            </a:pathLst>
          </a:custGeom>
          <a:solidFill>
            <a:srgbClr val="38657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17" name="Freeform 490">
            <a:extLst>
              <a:ext uri="{FF2B5EF4-FFF2-40B4-BE49-F238E27FC236}">
                <a16:creationId xmlns:a16="http://schemas.microsoft.com/office/drawing/2014/main" id="{65569868-C81C-202E-7CAB-9C04A8ED4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56" y="3895251"/>
            <a:ext cx="612463" cy="708589"/>
          </a:xfrm>
          <a:custGeom>
            <a:avLst/>
            <a:gdLst>
              <a:gd name="T0" fmla="*/ 915 w 985"/>
              <a:gd name="T1" fmla="*/ 479 h 1138"/>
              <a:gd name="T2" fmla="*/ 154 w 985"/>
              <a:gd name="T3" fmla="*/ 39 h 1138"/>
              <a:gd name="T4" fmla="*/ 154 w 985"/>
              <a:gd name="T5" fmla="*/ 39 h 1138"/>
              <a:gd name="T6" fmla="*/ 0 w 985"/>
              <a:gd name="T7" fmla="*/ 129 h 1138"/>
              <a:gd name="T8" fmla="*/ 0 w 985"/>
              <a:gd name="T9" fmla="*/ 1007 h 1138"/>
              <a:gd name="T10" fmla="*/ 0 w 985"/>
              <a:gd name="T11" fmla="*/ 1007 h 1138"/>
              <a:gd name="T12" fmla="*/ 154 w 985"/>
              <a:gd name="T13" fmla="*/ 1097 h 1138"/>
              <a:gd name="T14" fmla="*/ 915 w 985"/>
              <a:gd name="T15" fmla="*/ 657 h 1138"/>
              <a:gd name="T16" fmla="*/ 915 w 985"/>
              <a:gd name="T17" fmla="*/ 657 h 1138"/>
              <a:gd name="T18" fmla="*/ 915 w 985"/>
              <a:gd name="T19" fmla="*/ 479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5" h="1138">
                <a:moveTo>
                  <a:pt x="915" y="479"/>
                </a:moveTo>
                <a:lnTo>
                  <a:pt x="154" y="39"/>
                </a:lnTo>
                <a:lnTo>
                  <a:pt x="154" y="39"/>
                </a:lnTo>
                <a:cubicBezTo>
                  <a:pt x="85" y="0"/>
                  <a:pt x="0" y="50"/>
                  <a:pt x="0" y="129"/>
                </a:cubicBezTo>
                <a:lnTo>
                  <a:pt x="0" y="1007"/>
                </a:lnTo>
                <a:lnTo>
                  <a:pt x="0" y="1007"/>
                </a:lnTo>
                <a:cubicBezTo>
                  <a:pt x="0" y="1087"/>
                  <a:pt x="85" y="1137"/>
                  <a:pt x="154" y="1097"/>
                </a:cubicBezTo>
                <a:lnTo>
                  <a:pt x="915" y="657"/>
                </a:lnTo>
                <a:lnTo>
                  <a:pt x="915" y="657"/>
                </a:lnTo>
                <a:cubicBezTo>
                  <a:pt x="984" y="618"/>
                  <a:pt x="984" y="519"/>
                  <a:pt x="915" y="479"/>
                </a:cubicBezTo>
              </a:path>
            </a:pathLst>
          </a:custGeom>
          <a:solidFill>
            <a:srgbClr val="FBC6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19" name="Freeform 544">
            <a:extLst>
              <a:ext uri="{FF2B5EF4-FFF2-40B4-BE49-F238E27FC236}">
                <a16:creationId xmlns:a16="http://schemas.microsoft.com/office/drawing/2014/main" id="{07740E99-DC4F-DE0C-1927-9645DEFAB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56" y="5512382"/>
            <a:ext cx="612463" cy="708589"/>
          </a:xfrm>
          <a:custGeom>
            <a:avLst/>
            <a:gdLst>
              <a:gd name="T0" fmla="*/ 915 w 985"/>
              <a:gd name="T1" fmla="*/ 479 h 1138"/>
              <a:gd name="T2" fmla="*/ 154 w 985"/>
              <a:gd name="T3" fmla="*/ 40 h 1138"/>
              <a:gd name="T4" fmla="*/ 154 w 985"/>
              <a:gd name="T5" fmla="*/ 40 h 1138"/>
              <a:gd name="T6" fmla="*/ 0 w 985"/>
              <a:gd name="T7" fmla="*/ 129 h 1138"/>
              <a:gd name="T8" fmla="*/ 0 w 985"/>
              <a:gd name="T9" fmla="*/ 1008 h 1138"/>
              <a:gd name="T10" fmla="*/ 0 w 985"/>
              <a:gd name="T11" fmla="*/ 1008 h 1138"/>
              <a:gd name="T12" fmla="*/ 154 w 985"/>
              <a:gd name="T13" fmla="*/ 1097 h 1138"/>
              <a:gd name="T14" fmla="*/ 915 w 985"/>
              <a:gd name="T15" fmla="*/ 657 h 1138"/>
              <a:gd name="T16" fmla="*/ 915 w 985"/>
              <a:gd name="T17" fmla="*/ 657 h 1138"/>
              <a:gd name="T18" fmla="*/ 915 w 985"/>
              <a:gd name="T19" fmla="*/ 479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5" h="1138">
                <a:moveTo>
                  <a:pt x="915" y="479"/>
                </a:moveTo>
                <a:lnTo>
                  <a:pt x="154" y="40"/>
                </a:lnTo>
                <a:lnTo>
                  <a:pt x="154" y="40"/>
                </a:lnTo>
                <a:cubicBezTo>
                  <a:pt x="85" y="0"/>
                  <a:pt x="0" y="50"/>
                  <a:pt x="0" y="129"/>
                </a:cubicBezTo>
                <a:lnTo>
                  <a:pt x="0" y="1008"/>
                </a:lnTo>
                <a:lnTo>
                  <a:pt x="0" y="1008"/>
                </a:lnTo>
                <a:cubicBezTo>
                  <a:pt x="0" y="1087"/>
                  <a:pt x="85" y="1137"/>
                  <a:pt x="154" y="1097"/>
                </a:cubicBezTo>
                <a:lnTo>
                  <a:pt x="915" y="657"/>
                </a:lnTo>
                <a:lnTo>
                  <a:pt x="915" y="657"/>
                </a:lnTo>
                <a:cubicBezTo>
                  <a:pt x="984" y="618"/>
                  <a:pt x="984" y="519"/>
                  <a:pt x="915" y="479"/>
                </a:cubicBezTo>
              </a:path>
            </a:pathLst>
          </a:custGeom>
          <a:solidFill>
            <a:srgbClr val="D95B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20" name="Freeform 437">
            <a:extLst>
              <a:ext uri="{FF2B5EF4-FFF2-40B4-BE49-F238E27FC236}">
                <a16:creationId xmlns:a16="http://schemas.microsoft.com/office/drawing/2014/main" id="{87A58ACC-7E36-D31D-D1F9-5474ADE75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538" y="3587455"/>
            <a:ext cx="5572085" cy="1337861"/>
          </a:xfrm>
          <a:prstGeom prst="roundRect">
            <a:avLst>
              <a:gd name="adj" fmla="val 13185"/>
            </a:avLst>
          </a:prstGeom>
          <a:solidFill>
            <a:srgbClr val="D5DFED">
              <a:alpha val="50000"/>
            </a:srgbClr>
          </a:solidFill>
          <a:ln>
            <a:noFill/>
          </a:ln>
          <a:effectLst/>
        </p:spPr>
        <p:txBody>
          <a:bodyPr wrap="none" lIns="91440" tIns="45720" rIns="9144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sz="1700" b="1" baseline="0">
                <a:latin typeface="Poppins"/>
                <a:ea typeface="Arial"/>
                <a:cs typeface="Arial"/>
              </a:rPr>
              <a:t>Focus</a:t>
            </a:r>
            <a:r>
              <a:rPr lang="en-US" sz="1700" baseline="0">
                <a:latin typeface="Poppins"/>
                <a:ea typeface="Arial"/>
                <a:cs typeface="Arial"/>
              </a:rPr>
              <a:t>: Brand registrations, product authenticity, </a:t>
            </a:r>
            <a:endParaRPr lang="en-US"/>
          </a:p>
          <a:p>
            <a:pPr marL="0" lvl="1"/>
            <a:r>
              <a:rPr lang="en-US" sz="1700" baseline="0">
                <a:latin typeface="Poppins"/>
                <a:ea typeface="Arial"/>
                <a:cs typeface="Arial"/>
              </a:rPr>
              <a:t>customer complaints, investigations, </a:t>
            </a:r>
            <a:endParaRPr lang="en-US">
              <a:latin typeface="Aptos" panose="020B0004020202020204"/>
              <a:ea typeface="Arial"/>
              <a:cs typeface="Arial"/>
            </a:endParaRPr>
          </a:p>
          <a:p>
            <a:pPr marL="0" lvl="1"/>
            <a:r>
              <a:rPr lang="en-US" sz="1700" baseline="0">
                <a:latin typeface="Poppins"/>
                <a:ea typeface="Arial"/>
                <a:cs typeface="Arial"/>
              </a:rPr>
              <a:t>and enforcement actions</a:t>
            </a:r>
            <a:r>
              <a:rPr lang="en-US" sz="1700">
                <a:latin typeface="Poppins"/>
                <a:ea typeface="Arial"/>
                <a:cs typeface="Arial"/>
              </a:rPr>
              <a:t>​</a:t>
            </a:r>
            <a:endParaRPr lang="en-US"/>
          </a:p>
          <a:p>
            <a:pPr marL="228600" lvl="1" indent="-228600" rtl="0">
              <a:buFont typeface="Wingdings,Sans-Serif"/>
              <a:buChar char="q"/>
            </a:pPr>
            <a:endParaRPr lang="en-US" sz="1700">
              <a:latin typeface="Poppins" pitchFamily="2" charset="7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87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5" grpId="0" animBg="1"/>
      <p:bldP spid="17" grpId="0" animBg="1"/>
      <p:bldP spid="19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Freeform 2">
            <a:extLst>
              <a:ext uri="{FF2B5EF4-FFF2-40B4-BE49-F238E27FC236}">
                <a16:creationId xmlns:a16="http://schemas.microsoft.com/office/drawing/2014/main" id="{F3ECA57E-9048-CF42-B92E-8340E3165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1100" y="2549270"/>
            <a:ext cx="5910900" cy="4308730"/>
          </a:xfrm>
          <a:custGeom>
            <a:avLst/>
            <a:gdLst>
              <a:gd name="T0" fmla="*/ 12342 w 12343"/>
              <a:gd name="T1" fmla="*/ 829 h 9886"/>
              <a:gd name="T2" fmla="*/ 12342 w 12343"/>
              <a:gd name="T3" fmla="*/ 829 h 9886"/>
              <a:gd name="T4" fmla="*/ 9788 w 12343"/>
              <a:gd name="T5" fmla="*/ 0 h 9886"/>
              <a:gd name="T6" fmla="*/ 9788 w 12343"/>
              <a:gd name="T7" fmla="*/ 0 h 9886"/>
              <a:gd name="T8" fmla="*/ 5427 w 12343"/>
              <a:gd name="T9" fmla="*/ 3739 h 9886"/>
              <a:gd name="T10" fmla="*/ 5427 w 12343"/>
              <a:gd name="T11" fmla="*/ 3739 h 9886"/>
              <a:gd name="T12" fmla="*/ 4427 w 12343"/>
              <a:gd name="T13" fmla="*/ 3623 h 9886"/>
              <a:gd name="T14" fmla="*/ 4427 w 12343"/>
              <a:gd name="T15" fmla="*/ 3623 h 9886"/>
              <a:gd name="T16" fmla="*/ 0 w 12343"/>
              <a:gd name="T17" fmla="*/ 8147 h 9886"/>
              <a:gd name="T18" fmla="*/ 0 w 12343"/>
              <a:gd name="T19" fmla="*/ 8147 h 9886"/>
              <a:gd name="T20" fmla="*/ 339 w 12343"/>
              <a:gd name="T21" fmla="*/ 9885 h 9886"/>
              <a:gd name="T22" fmla="*/ 12342 w 12343"/>
              <a:gd name="T23" fmla="*/ 9885 h 9886"/>
              <a:gd name="T24" fmla="*/ 12342 w 12343"/>
              <a:gd name="T25" fmla="*/ 829 h 9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343" h="9886">
                <a:moveTo>
                  <a:pt x="12342" y="829"/>
                </a:moveTo>
                <a:lnTo>
                  <a:pt x="12342" y="829"/>
                </a:lnTo>
                <a:cubicBezTo>
                  <a:pt x="11621" y="307"/>
                  <a:pt x="10739" y="0"/>
                  <a:pt x="9788" y="0"/>
                </a:cubicBezTo>
                <a:lnTo>
                  <a:pt x="9788" y="0"/>
                </a:lnTo>
                <a:cubicBezTo>
                  <a:pt x="7605" y="0"/>
                  <a:pt x="5791" y="1615"/>
                  <a:pt x="5427" y="3739"/>
                </a:cubicBezTo>
                <a:lnTo>
                  <a:pt x="5427" y="3739"/>
                </a:lnTo>
                <a:cubicBezTo>
                  <a:pt x="5106" y="3663"/>
                  <a:pt x="4771" y="3623"/>
                  <a:pt x="4427" y="3623"/>
                </a:cubicBezTo>
                <a:lnTo>
                  <a:pt x="4427" y="3623"/>
                </a:lnTo>
                <a:cubicBezTo>
                  <a:pt x="1983" y="3623"/>
                  <a:pt x="0" y="5648"/>
                  <a:pt x="0" y="8147"/>
                </a:cubicBezTo>
                <a:lnTo>
                  <a:pt x="0" y="8147"/>
                </a:lnTo>
                <a:cubicBezTo>
                  <a:pt x="0" y="8762"/>
                  <a:pt x="122" y="9350"/>
                  <a:pt x="339" y="9885"/>
                </a:cubicBezTo>
                <a:lnTo>
                  <a:pt x="12342" y="9885"/>
                </a:lnTo>
                <a:lnTo>
                  <a:pt x="12342" y="829"/>
                </a:lnTo>
              </a:path>
            </a:pathLst>
          </a:custGeom>
          <a:solidFill>
            <a:srgbClr val="9AA9B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6CBB85-DC72-6247-BC16-E5D2546A1078}"/>
              </a:ext>
            </a:extLst>
          </p:cNvPr>
          <p:cNvGrpSpPr/>
          <p:nvPr/>
        </p:nvGrpSpPr>
        <p:grpSpPr>
          <a:xfrm>
            <a:off x="6405603" y="3427639"/>
            <a:ext cx="5695127" cy="3361107"/>
            <a:chOff x="10369633" y="4669129"/>
            <a:chExt cx="13736584" cy="8908296"/>
          </a:xfrm>
        </p:grpSpPr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2D592494-192A-DC43-AA3F-F3599C186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9633" y="4757014"/>
              <a:ext cx="13736584" cy="8820411"/>
            </a:xfrm>
            <a:custGeom>
              <a:avLst/>
              <a:gdLst>
                <a:gd name="connsiteX0" fmla="*/ 13639436 w 13736584"/>
                <a:gd name="connsiteY0" fmla="*/ 2922244 h 8820411"/>
                <a:gd name="connsiteX1" fmla="*/ 13736584 w 13736584"/>
                <a:gd name="connsiteY1" fmla="*/ 2978287 h 8820411"/>
                <a:gd name="connsiteX2" fmla="*/ 3619365 w 13736584"/>
                <a:gd name="connsiteY2" fmla="*/ 8820411 h 8820411"/>
                <a:gd name="connsiteX3" fmla="*/ 3520970 w 13736584"/>
                <a:gd name="connsiteY3" fmla="*/ 8763123 h 8820411"/>
                <a:gd name="connsiteX4" fmla="*/ 11359868 w 13736584"/>
                <a:gd name="connsiteY4" fmla="*/ 1318308 h 8820411"/>
                <a:gd name="connsiteX5" fmla="*/ 11457020 w 13736584"/>
                <a:gd name="connsiteY5" fmla="*/ 1374384 h 8820411"/>
                <a:gd name="connsiteX6" fmla="*/ 1750524 w 13736584"/>
                <a:gd name="connsiteY6" fmla="*/ 6958307 h 8820411"/>
                <a:gd name="connsiteX7" fmla="*/ 1653372 w 13736584"/>
                <a:gd name="connsiteY7" fmla="*/ 6902231 h 8820411"/>
                <a:gd name="connsiteX8" fmla="*/ 9087040 w 13736584"/>
                <a:gd name="connsiteY8" fmla="*/ 0 h 8820411"/>
                <a:gd name="connsiteX9" fmla="*/ 9182944 w 13736584"/>
                <a:gd name="connsiteY9" fmla="*/ 54795 h 8820411"/>
                <a:gd name="connsiteX10" fmla="*/ 97148 w 13736584"/>
                <a:gd name="connsiteY10" fmla="*/ 5293945 h 8820411"/>
                <a:gd name="connsiteX11" fmla="*/ 0 w 13736584"/>
                <a:gd name="connsiteY11" fmla="*/ 5237905 h 8820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36584" h="8820411">
                  <a:moveTo>
                    <a:pt x="13639436" y="2922244"/>
                  </a:moveTo>
                  <a:lnTo>
                    <a:pt x="13736584" y="2978287"/>
                  </a:lnTo>
                  <a:lnTo>
                    <a:pt x="3619365" y="8820411"/>
                  </a:lnTo>
                  <a:lnTo>
                    <a:pt x="3520970" y="8763123"/>
                  </a:lnTo>
                  <a:close/>
                  <a:moveTo>
                    <a:pt x="11359868" y="1318308"/>
                  </a:moveTo>
                  <a:lnTo>
                    <a:pt x="11457020" y="1374384"/>
                  </a:lnTo>
                  <a:lnTo>
                    <a:pt x="1750524" y="6958307"/>
                  </a:lnTo>
                  <a:lnTo>
                    <a:pt x="1653372" y="6902231"/>
                  </a:lnTo>
                  <a:close/>
                  <a:moveTo>
                    <a:pt x="9087040" y="0"/>
                  </a:moveTo>
                  <a:lnTo>
                    <a:pt x="9182944" y="54795"/>
                  </a:lnTo>
                  <a:lnTo>
                    <a:pt x="97148" y="5293945"/>
                  </a:lnTo>
                  <a:lnTo>
                    <a:pt x="0" y="5237905"/>
                  </a:lnTo>
                  <a:close/>
                </a:path>
              </a:pathLst>
            </a:custGeom>
            <a:solidFill>
              <a:srgbClr val="B7C3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1FFE82FA-688B-0E45-96C8-48A6E1D26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74253" y="12117547"/>
              <a:ext cx="1262132" cy="729317"/>
            </a:xfrm>
            <a:custGeom>
              <a:avLst/>
              <a:gdLst>
                <a:gd name="connsiteX0" fmla="*/ 757280 w 1262132"/>
                <a:gd name="connsiteY0" fmla="*/ 46049 h 729317"/>
                <a:gd name="connsiteX1" fmla="*/ 571334 w 1262132"/>
                <a:gd name="connsiteY1" fmla="*/ 153814 h 729317"/>
                <a:gd name="connsiteX2" fmla="*/ 606924 w 1262132"/>
                <a:gd name="connsiteY2" fmla="*/ 174036 h 729317"/>
                <a:gd name="connsiteX3" fmla="*/ 680250 w 1262132"/>
                <a:gd name="connsiteY3" fmla="*/ 133361 h 729317"/>
                <a:gd name="connsiteX4" fmla="*/ 762276 w 1262132"/>
                <a:gd name="connsiteY4" fmla="*/ 289896 h 729317"/>
                <a:gd name="connsiteX5" fmla="*/ 486370 w 1262132"/>
                <a:gd name="connsiteY5" fmla="*/ 244292 h 729317"/>
                <a:gd name="connsiteX6" fmla="*/ 558454 w 1262132"/>
                <a:gd name="connsiteY6" fmla="*/ 203617 h 729317"/>
                <a:gd name="connsiteX7" fmla="*/ 521800 w 1262132"/>
                <a:gd name="connsiteY7" fmla="*/ 182522 h 729317"/>
                <a:gd name="connsiteX8" fmla="*/ 80826 w 1262132"/>
                <a:gd name="connsiteY8" fmla="*/ 438088 h 729317"/>
                <a:gd name="connsiteX9" fmla="*/ 504852 w 1262132"/>
                <a:gd name="connsiteY9" fmla="*/ 683268 h 729317"/>
                <a:gd name="connsiteX10" fmla="*/ 685650 w 1262132"/>
                <a:gd name="connsiteY10" fmla="*/ 578486 h 729317"/>
                <a:gd name="connsiteX11" fmla="*/ 650060 w 1262132"/>
                <a:gd name="connsiteY11" fmla="*/ 557920 h 729317"/>
                <a:gd name="connsiteX12" fmla="*/ 579304 w 1262132"/>
                <a:gd name="connsiteY12" fmla="*/ 599078 h 729317"/>
                <a:gd name="connsiteX13" fmla="*/ 499858 w 1262132"/>
                <a:gd name="connsiteY13" fmla="*/ 439437 h 729317"/>
                <a:gd name="connsiteX14" fmla="*/ 772952 w 1262132"/>
                <a:gd name="connsiteY14" fmla="*/ 486830 h 729317"/>
                <a:gd name="connsiteX15" fmla="*/ 699714 w 1262132"/>
                <a:gd name="connsiteY15" fmla="*/ 529235 h 729317"/>
                <a:gd name="connsiteX16" fmla="*/ 735134 w 1262132"/>
                <a:gd name="connsiteY16" fmla="*/ 549808 h 729317"/>
                <a:gd name="connsiteX17" fmla="*/ 1181306 w 1262132"/>
                <a:gd name="connsiteY17" fmla="*/ 291229 h 729317"/>
                <a:gd name="connsiteX18" fmla="*/ 757280 w 1262132"/>
                <a:gd name="connsiteY18" fmla="*/ 0 h 729317"/>
                <a:gd name="connsiteX19" fmla="*/ 1262132 w 1262132"/>
                <a:gd name="connsiteY19" fmla="*/ 291229 h 729317"/>
                <a:gd name="connsiteX20" fmla="*/ 775062 w 1262132"/>
                <a:gd name="connsiteY20" fmla="*/ 573001 h 729317"/>
                <a:gd name="connsiteX21" fmla="*/ 938050 w 1262132"/>
                <a:gd name="connsiteY21" fmla="*/ 667673 h 729317"/>
                <a:gd name="connsiteX22" fmla="*/ 889638 w 1262132"/>
                <a:gd name="connsiteY22" fmla="*/ 696359 h 729317"/>
                <a:gd name="connsiteX23" fmla="*/ 725638 w 1262132"/>
                <a:gd name="connsiteY23" fmla="*/ 601592 h 729317"/>
                <a:gd name="connsiteX24" fmla="*/ 504852 w 1262132"/>
                <a:gd name="connsiteY24" fmla="*/ 729317 h 729317"/>
                <a:gd name="connsiteX25" fmla="*/ 0 w 1262132"/>
                <a:gd name="connsiteY25" fmla="*/ 438088 h 729317"/>
                <a:gd name="connsiteX26" fmla="*/ 481682 w 1262132"/>
                <a:gd name="connsiteY26" fmla="*/ 159434 h 729317"/>
                <a:gd name="connsiteX27" fmla="*/ 318590 w 1262132"/>
                <a:gd name="connsiteY27" fmla="*/ 65570 h 729317"/>
                <a:gd name="connsiteX28" fmla="*/ 368302 w 1262132"/>
                <a:gd name="connsiteY28" fmla="*/ 38454 h 729317"/>
                <a:gd name="connsiteX29" fmla="*/ 531006 w 1262132"/>
                <a:gd name="connsiteY29" fmla="*/ 130900 h 72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2132" h="729317">
                  <a:moveTo>
                    <a:pt x="757280" y="46049"/>
                  </a:moveTo>
                  <a:lnTo>
                    <a:pt x="571334" y="153814"/>
                  </a:lnTo>
                  <a:lnTo>
                    <a:pt x="606924" y="174036"/>
                  </a:lnTo>
                  <a:lnTo>
                    <a:pt x="680250" y="133361"/>
                  </a:lnTo>
                  <a:lnTo>
                    <a:pt x="762276" y="289896"/>
                  </a:lnTo>
                  <a:lnTo>
                    <a:pt x="486370" y="244292"/>
                  </a:lnTo>
                  <a:lnTo>
                    <a:pt x="558454" y="203617"/>
                  </a:lnTo>
                  <a:lnTo>
                    <a:pt x="521800" y="182522"/>
                  </a:lnTo>
                  <a:lnTo>
                    <a:pt x="80826" y="438088"/>
                  </a:lnTo>
                  <a:lnTo>
                    <a:pt x="504852" y="683268"/>
                  </a:lnTo>
                  <a:lnTo>
                    <a:pt x="685650" y="578486"/>
                  </a:lnTo>
                  <a:lnTo>
                    <a:pt x="650060" y="557920"/>
                  </a:lnTo>
                  <a:lnTo>
                    <a:pt x="579304" y="599078"/>
                  </a:lnTo>
                  <a:lnTo>
                    <a:pt x="499858" y="439437"/>
                  </a:lnTo>
                  <a:lnTo>
                    <a:pt x="772952" y="486830"/>
                  </a:lnTo>
                  <a:lnTo>
                    <a:pt x="699714" y="529235"/>
                  </a:lnTo>
                  <a:lnTo>
                    <a:pt x="735134" y="549808"/>
                  </a:lnTo>
                  <a:lnTo>
                    <a:pt x="1181306" y="291229"/>
                  </a:lnTo>
                  <a:close/>
                  <a:moveTo>
                    <a:pt x="757280" y="0"/>
                  </a:moveTo>
                  <a:lnTo>
                    <a:pt x="1262132" y="291229"/>
                  </a:lnTo>
                  <a:lnTo>
                    <a:pt x="775062" y="573001"/>
                  </a:lnTo>
                  <a:lnTo>
                    <a:pt x="938050" y="667673"/>
                  </a:lnTo>
                  <a:lnTo>
                    <a:pt x="889638" y="696359"/>
                  </a:lnTo>
                  <a:lnTo>
                    <a:pt x="725638" y="601592"/>
                  </a:lnTo>
                  <a:lnTo>
                    <a:pt x="504852" y="729317"/>
                  </a:lnTo>
                  <a:lnTo>
                    <a:pt x="0" y="438088"/>
                  </a:lnTo>
                  <a:lnTo>
                    <a:pt x="481682" y="159434"/>
                  </a:lnTo>
                  <a:lnTo>
                    <a:pt x="318590" y="65570"/>
                  </a:lnTo>
                  <a:lnTo>
                    <a:pt x="368302" y="38454"/>
                  </a:lnTo>
                  <a:lnTo>
                    <a:pt x="531006" y="130900"/>
                  </a:lnTo>
                  <a:close/>
                </a:path>
              </a:pathLst>
            </a:custGeom>
            <a:solidFill>
              <a:srgbClr val="B7C3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A2F5C688-DA03-974F-89F0-45DDE5F57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2249" y="8048365"/>
              <a:ext cx="681886" cy="545276"/>
            </a:xfrm>
            <a:custGeom>
              <a:avLst/>
              <a:gdLst>
                <a:gd name="connsiteX0" fmla="*/ 166848 w 681886"/>
                <a:gd name="connsiteY0" fmla="*/ 302513 h 545276"/>
                <a:gd name="connsiteX1" fmla="*/ 93860 w 681886"/>
                <a:gd name="connsiteY1" fmla="*/ 322474 h 545276"/>
                <a:gd name="connsiteX2" fmla="*/ 83942 w 681886"/>
                <a:gd name="connsiteY2" fmla="*/ 405463 h 545276"/>
                <a:gd name="connsiteX3" fmla="*/ 224031 w 681886"/>
                <a:gd name="connsiteY3" fmla="*/ 399176 h 545276"/>
                <a:gd name="connsiteX4" fmla="*/ 235188 w 681886"/>
                <a:gd name="connsiteY4" fmla="*/ 317444 h 545276"/>
                <a:gd name="connsiteX5" fmla="*/ 166848 w 681886"/>
                <a:gd name="connsiteY5" fmla="*/ 302513 h 545276"/>
                <a:gd name="connsiteX6" fmla="*/ 643079 w 681886"/>
                <a:gd name="connsiteY6" fmla="*/ 158 h 545276"/>
                <a:gd name="connsiteX7" fmla="*/ 674185 w 681886"/>
                <a:gd name="connsiteY7" fmla="*/ 13797 h 545276"/>
                <a:gd name="connsiteX8" fmla="*/ 681650 w 681886"/>
                <a:gd name="connsiteY8" fmla="*/ 69594 h 545276"/>
                <a:gd name="connsiteX9" fmla="*/ 671696 w 681886"/>
                <a:gd name="connsiteY9" fmla="*/ 83234 h 545276"/>
                <a:gd name="connsiteX10" fmla="*/ 468883 w 681886"/>
                <a:gd name="connsiteY10" fmla="*/ 199788 h 545276"/>
                <a:gd name="connsiteX11" fmla="*/ 654277 w 681886"/>
                <a:gd name="connsiteY11" fmla="*/ 306423 h 545276"/>
                <a:gd name="connsiteX12" fmla="*/ 651788 w 681886"/>
                <a:gd name="connsiteY12" fmla="*/ 329982 h 545276"/>
                <a:gd name="connsiteX13" fmla="*/ 400448 w 681886"/>
                <a:gd name="connsiteY13" fmla="*/ 475055 h 545276"/>
                <a:gd name="connsiteX14" fmla="*/ 471371 w 681886"/>
                <a:gd name="connsiteY14" fmla="*/ 515973 h 545276"/>
                <a:gd name="connsiteX15" fmla="*/ 467638 w 681886"/>
                <a:gd name="connsiteY15" fmla="*/ 539532 h 545276"/>
                <a:gd name="connsiteX16" fmla="*/ 425334 w 681886"/>
                <a:gd name="connsiteY16" fmla="*/ 540772 h 545276"/>
                <a:gd name="connsiteX17" fmla="*/ 336991 w 681886"/>
                <a:gd name="connsiteY17" fmla="*/ 489934 h 545276"/>
                <a:gd name="connsiteX18" fmla="*/ 237430 w 681886"/>
                <a:gd name="connsiteY18" fmla="*/ 432556 h 545276"/>
                <a:gd name="connsiteX19" fmla="*/ 208418 w 681886"/>
                <a:gd name="connsiteY19" fmla="*/ 444424 h 545276"/>
                <a:gd name="connsiteX20" fmla="*/ 39312 w 681886"/>
                <a:gd name="connsiteY20" fmla="*/ 431869 h 545276"/>
                <a:gd name="connsiteX21" fmla="*/ 55428 w 681886"/>
                <a:gd name="connsiteY21" fmla="*/ 299840 h 545276"/>
                <a:gd name="connsiteX22" fmla="*/ 279818 w 681886"/>
                <a:gd name="connsiteY22" fmla="*/ 291038 h 545276"/>
                <a:gd name="connsiteX23" fmla="*/ 301959 w 681886"/>
                <a:gd name="connsiteY23" fmla="*/ 389529 h 545276"/>
                <a:gd name="connsiteX24" fmla="*/ 281622 w 681886"/>
                <a:gd name="connsiteY24" fmla="*/ 406689 h 545276"/>
                <a:gd name="connsiteX25" fmla="*/ 361876 w 681886"/>
                <a:gd name="connsiteY25" fmla="*/ 452736 h 545276"/>
                <a:gd name="connsiteX26" fmla="*/ 590820 w 681886"/>
                <a:gd name="connsiteY26" fmla="*/ 321302 h 545276"/>
                <a:gd name="connsiteX27" fmla="*/ 424089 w 681886"/>
                <a:gd name="connsiteY27" fmla="*/ 225827 h 545276"/>
                <a:gd name="connsiteX28" fmla="*/ 363121 w 681886"/>
                <a:gd name="connsiteY28" fmla="*/ 260545 h 545276"/>
                <a:gd name="connsiteX29" fmla="*/ 297175 w 681886"/>
                <a:gd name="connsiteY29" fmla="*/ 298983 h 545276"/>
                <a:gd name="connsiteX30" fmla="*/ 281000 w 681886"/>
                <a:gd name="connsiteY30" fmla="*/ 286584 h 545276"/>
                <a:gd name="connsiteX31" fmla="*/ 258603 w 681886"/>
                <a:gd name="connsiteY31" fmla="*/ 276665 h 545276"/>
                <a:gd name="connsiteX32" fmla="*/ 324549 w 681886"/>
                <a:gd name="connsiteY32" fmla="*/ 238226 h 545276"/>
                <a:gd name="connsiteX33" fmla="*/ 407914 w 681886"/>
                <a:gd name="connsiteY33" fmla="*/ 189868 h 545276"/>
                <a:gd name="connsiteX34" fmla="*/ 621926 w 681886"/>
                <a:gd name="connsiteY34" fmla="*/ 67114 h 545276"/>
                <a:gd name="connsiteX35" fmla="*/ 615705 w 681886"/>
                <a:gd name="connsiteY35" fmla="*/ 21237 h 545276"/>
                <a:gd name="connsiteX36" fmla="*/ 643079 w 681886"/>
                <a:gd name="connsiteY36" fmla="*/ 158 h 545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81886" h="545276">
                  <a:moveTo>
                    <a:pt x="166848" y="302513"/>
                  </a:moveTo>
                  <a:cubicBezTo>
                    <a:pt x="141279" y="303298"/>
                    <a:pt x="114935" y="309900"/>
                    <a:pt x="93860" y="322474"/>
                  </a:cubicBezTo>
                  <a:cubicBezTo>
                    <a:pt x="51709" y="347622"/>
                    <a:pt x="46750" y="384087"/>
                    <a:pt x="83942" y="405463"/>
                  </a:cubicBezTo>
                  <a:cubicBezTo>
                    <a:pt x="119894" y="426839"/>
                    <a:pt x="183120" y="424325"/>
                    <a:pt x="224031" y="399176"/>
                  </a:cubicBezTo>
                  <a:cubicBezTo>
                    <a:pt x="266181" y="375285"/>
                    <a:pt x="271140" y="337563"/>
                    <a:pt x="235188" y="317444"/>
                  </a:cubicBezTo>
                  <a:cubicBezTo>
                    <a:pt x="217212" y="306756"/>
                    <a:pt x="192418" y="301727"/>
                    <a:pt x="166848" y="302513"/>
                  </a:cubicBezTo>
                  <a:close/>
                  <a:moveTo>
                    <a:pt x="643079" y="158"/>
                  </a:moveTo>
                  <a:cubicBezTo>
                    <a:pt x="659254" y="-1082"/>
                    <a:pt x="674185" y="5117"/>
                    <a:pt x="674185" y="13797"/>
                  </a:cubicBezTo>
                  <a:lnTo>
                    <a:pt x="681650" y="69594"/>
                  </a:lnTo>
                  <a:cubicBezTo>
                    <a:pt x="682895" y="73314"/>
                    <a:pt x="679162" y="79514"/>
                    <a:pt x="671696" y="83234"/>
                  </a:cubicBezTo>
                  <a:lnTo>
                    <a:pt x="468883" y="199788"/>
                  </a:lnTo>
                  <a:lnTo>
                    <a:pt x="654277" y="306423"/>
                  </a:lnTo>
                  <a:cubicBezTo>
                    <a:pt x="665475" y="312623"/>
                    <a:pt x="664231" y="323782"/>
                    <a:pt x="651788" y="329982"/>
                  </a:cubicBezTo>
                  <a:lnTo>
                    <a:pt x="400448" y="475055"/>
                  </a:lnTo>
                  <a:lnTo>
                    <a:pt x="471371" y="515973"/>
                  </a:lnTo>
                  <a:cubicBezTo>
                    <a:pt x="481325" y="520933"/>
                    <a:pt x="480081" y="532092"/>
                    <a:pt x="467638" y="539532"/>
                  </a:cubicBezTo>
                  <a:cubicBezTo>
                    <a:pt x="455196" y="546971"/>
                    <a:pt x="436532" y="546971"/>
                    <a:pt x="425334" y="540772"/>
                  </a:cubicBezTo>
                  <a:lnTo>
                    <a:pt x="336991" y="489934"/>
                  </a:lnTo>
                  <a:lnTo>
                    <a:pt x="237430" y="432556"/>
                  </a:lnTo>
                  <a:lnTo>
                    <a:pt x="208418" y="444424"/>
                  </a:lnTo>
                  <a:cubicBezTo>
                    <a:pt x="149260" y="460397"/>
                    <a:pt x="82082" y="456389"/>
                    <a:pt x="39312" y="431869"/>
                  </a:cubicBezTo>
                  <a:cubicBezTo>
                    <a:pt x="-18955" y="397919"/>
                    <a:pt x="-11517" y="338820"/>
                    <a:pt x="55428" y="299840"/>
                  </a:cubicBezTo>
                  <a:cubicBezTo>
                    <a:pt x="121134" y="260860"/>
                    <a:pt x="222791" y="257088"/>
                    <a:pt x="279818" y="291038"/>
                  </a:cubicBezTo>
                  <a:cubicBezTo>
                    <a:pt x="322588" y="315558"/>
                    <a:pt x="329097" y="354931"/>
                    <a:pt x="301959" y="389529"/>
                  </a:cubicBezTo>
                  <a:lnTo>
                    <a:pt x="281622" y="406689"/>
                  </a:lnTo>
                  <a:lnTo>
                    <a:pt x="361876" y="452736"/>
                  </a:lnTo>
                  <a:lnTo>
                    <a:pt x="590820" y="321302"/>
                  </a:lnTo>
                  <a:lnTo>
                    <a:pt x="424089" y="225827"/>
                  </a:lnTo>
                  <a:lnTo>
                    <a:pt x="363121" y="260545"/>
                  </a:lnTo>
                  <a:lnTo>
                    <a:pt x="297175" y="298983"/>
                  </a:lnTo>
                  <a:cubicBezTo>
                    <a:pt x="293442" y="294024"/>
                    <a:pt x="287221" y="290304"/>
                    <a:pt x="281000" y="286584"/>
                  </a:cubicBezTo>
                  <a:cubicBezTo>
                    <a:pt x="273534" y="282864"/>
                    <a:pt x="267313" y="279144"/>
                    <a:pt x="258603" y="276665"/>
                  </a:cubicBezTo>
                  <a:lnTo>
                    <a:pt x="324549" y="238226"/>
                  </a:lnTo>
                  <a:lnTo>
                    <a:pt x="407914" y="189868"/>
                  </a:lnTo>
                  <a:lnTo>
                    <a:pt x="621926" y="67114"/>
                  </a:lnTo>
                  <a:lnTo>
                    <a:pt x="615705" y="21237"/>
                  </a:lnTo>
                  <a:cubicBezTo>
                    <a:pt x="614461" y="12557"/>
                    <a:pt x="626903" y="2638"/>
                    <a:pt x="643079" y="158"/>
                  </a:cubicBezTo>
                  <a:close/>
                </a:path>
              </a:pathLst>
            </a:custGeom>
            <a:solidFill>
              <a:srgbClr val="B7C3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67" name="Freeform 85">
              <a:extLst>
                <a:ext uri="{FF2B5EF4-FFF2-40B4-BE49-F238E27FC236}">
                  <a16:creationId xmlns:a16="http://schemas.microsoft.com/office/drawing/2014/main" id="{185C30FB-26CB-9F4D-91CF-2E283DB34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3704" y="6300533"/>
              <a:ext cx="5696173" cy="3284776"/>
            </a:xfrm>
            <a:custGeom>
              <a:avLst/>
              <a:gdLst>
                <a:gd name="T0" fmla="*/ 0 w 4571"/>
                <a:gd name="T1" fmla="*/ 2089 h 2636"/>
                <a:gd name="T2" fmla="*/ 945 w 4571"/>
                <a:gd name="T3" fmla="*/ 2635 h 2636"/>
                <a:gd name="T4" fmla="*/ 4570 w 4571"/>
                <a:gd name="T5" fmla="*/ 546 h 2636"/>
                <a:gd name="T6" fmla="*/ 3624 w 4571"/>
                <a:gd name="T7" fmla="*/ 0 h 2636"/>
                <a:gd name="T8" fmla="*/ 0 w 4571"/>
                <a:gd name="T9" fmla="*/ 2089 h 2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1" h="2636">
                  <a:moveTo>
                    <a:pt x="0" y="2089"/>
                  </a:moveTo>
                  <a:lnTo>
                    <a:pt x="945" y="2635"/>
                  </a:lnTo>
                  <a:lnTo>
                    <a:pt x="4570" y="546"/>
                  </a:lnTo>
                  <a:lnTo>
                    <a:pt x="3624" y="0"/>
                  </a:lnTo>
                  <a:lnTo>
                    <a:pt x="0" y="2089"/>
                  </a:lnTo>
                </a:path>
              </a:pathLst>
            </a:custGeom>
            <a:solidFill>
              <a:srgbClr val="8094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68" name="Freeform 86">
              <a:extLst>
                <a:ext uri="{FF2B5EF4-FFF2-40B4-BE49-F238E27FC236}">
                  <a16:creationId xmlns:a16="http://schemas.microsoft.com/office/drawing/2014/main" id="{F1FE4CD6-E4ED-974D-B9F6-0A504D7B1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1724" y="7778130"/>
              <a:ext cx="5696173" cy="3284776"/>
            </a:xfrm>
            <a:custGeom>
              <a:avLst/>
              <a:gdLst>
                <a:gd name="T0" fmla="*/ 0 w 4572"/>
                <a:gd name="T1" fmla="*/ 2090 h 2637"/>
                <a:gd name="T2" fmla="*/ 946 w 4572"/>
                <a:gd name="T3" fmla="*/ 2636 h 2637"/>
                <a:gd name="T4" fmla="*/ 4571 w 4572"/>
                <a:gd name="T5" fmla="*/ 546 h 2637"/>
                <a:gd name="T6" fmla="*/ 3626 w 4572"/>
                <a:gd name="T7" fmla="*/ 0 h 2637"/>
                <a:gd name="T8" fmla="*/ 0 w 4572"/>
                <a:gd name="T9" fmla="*/ 2090 h 2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72" h="2637">
                  <a:moveTo>
                    <a:pt x="0" y="2090"/>
                  </a:moveTo>
                  <a:lnTo>
                    <a:pt x="946" y="2636"/>
                  </a:lnTo>
                  <a:lnTo>
                    <a:pt x="4571" y="546"/>
                  </a:lnTo>
                  <a:lnTo>
                    <a:pt x="3626" y="0"/>
                  </a:lnTo>
                  <a:lnTo>
                    <a:pt x="0" y="2090"/>
                  </a:lnTo>
                </a:path>
              </a:pathLst>
            </a:custGeom>
            <a:solidFill>
              <a:srgbClr val="8094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FB2EEC1C-1EBD-B741-90E1-29C98AAA6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63567" y="6207152"/>
              <a:ext cx="3140714" cy="1811425"/>
            </a:xfrm>
            <a:custGeom>
              <a:avLst/>
              <a:gdLst>
                <a:gd name="connsiteX0" fmla="*/ 2330328 w 3140714"/>
                <a:gd name="connsiteY0" fmla="*/ 0 h 1811425"/>
                <a:gd name="connsiteX1" fmla="*/ 3140714 w 3140714"/>
                <a:gd name="connsiteY1" fmla="*/ 467786 h 1811425"/>
                <a:gd name="connsiteX2" fmla="*/ 806652 w 3140714"/>
                <a:gd name="connsiteY2" fmla="*/ 1811425 h 1811425"/>
                <a:gd name="connsiteX3" fmla="*/ 620403 w 3140714"/>
                <a:gd name="connsiteY3" fmla="*/ 1703417 h 1811425"/>
                <a:gd name="connsiteX4" fmla="*/ 527222 w 3140714"/>
                <a:gd name="connsiteY4" fmla="*/ 1756294 h 1811425"/>
                <a:gd name="connsiteX5" fmla="*/ 404363 w 3140714"/>
                <a:gd name="connsiteY5" fmla="*/ 1756294 h 1811425"/>
                <a:gd name="connsiteX6" fmla="*/ 404363 w 3140714"/>
                <a:gd name="connsiteY6" fmla="*/ 1705766 h 1811425"/>
                <a:gd name="connsiteX7" fmla="*/ 515273 w 3140714"/>
                <a:gd name="connsiteY7" fmla="*/ 1642452 h 1811425"/>
                <a:gd name="connsiteX8" fmla="*/ 258407 w 3140714"/>
                <a:gd name="connsiteY8" fmla="*/ 1493492 h 1811425"/>
                <a:gd name="connsiteX9" fmla="*/ 165220 w 3140714"/>
                <a:gd name="connsiteY9" fmla="*/ 1548305 h 1811425"/>
                <a:gd name="connsiteX10" fmla="*/ 41904 w 3140714"/>
                <a:gd name="connsiteY10" fmla="*/ 1548305 h 1811425"/>
                <a:gd name="connsiteX11" fmla="*/ 41904 w 3140714"/>
                <a:gd name="connsiteY11" fmla="*/ 1495405 h 1811425"/>
                <a:gd name="connsiteX12" fmla="*/ 150776 w 3140714"/>
                <a:gd name="connsiteY12" fmla="*/ 1431076 h 1811425"/>
                <a:gd name="connsiteX13" fmla="*/ 0 w 3140714"/>
                <a:gd name="connsiteY13" fmla="*/ 1343640 h 181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0714" h="1811425">
                  <a:moveTo>
                    <a:pt x="2330328" y="0"/>
                  </a:moveTo>
                  <a:lnTo>
                    <a:pt x="3140714" y="467786"/>
                  </a:lnTo>
                  <a:lnTo>
                    <a:pt x="806652" y="1811425"/>
                  </a:lnTo>
                  <a:lnTo>
                    <a:pt x="620403" y="1703417"/>
                  </a:lnTo>
                  <a:lnTo>
                    <a:pt x="527222" y="1756294"/>
                  </a:lnTo>
                  <a:cubicBezTo>
                    <a:pt x="488751" y="1778477"/>
                    <a:pt x="441593" y="1778477"/>
                    <a:pt x="404363" y="1756294"/>
                  </a:cubicBezTo>
                  <a:cubicBezTo>
                    <a:pt x="384507" y="1745202"/>
                    <a:pt x="384507" y="1718090"/>
                    <a:pt x="404363" y="1705766"/>
                  </a:cubicBezTo>
                  <a:lnTo>
                    <a:pt x="515273" y="1642452"/>
                  </a:lnTo>
                  <a:lnTo>
                    <a:pt x="258407" y="1493492"/>
                  </a:lnTo>
                  <a:lnTo>
                    <a:pt x="165220" y="1548305"/>
                  </a:lnTo>
                  <a:cubicBezTo>
                    <a:pt x="127851" y="1569717"/>
                    <a:pt x="80518" y="1569717"/>
                    <a:pt x="41904" y="1548305"/>
                  </a:cubicBezTo>
                  <a:cubicBezTo>
                    <a:pt x="21974" y="1535709"/>
                    <a:pt x="21974" y="1506740"/>
                    <a:pt x="41904" y="1495405"/>
                  </a:cubicBezTo>
                  <a:lnTo>
                    <a:pt x="150776" y="1431076"/>
                  </a:lnTo>
                  <a:lnTo>
                    <a:pt x="0" y="1343640"/>
                  </a:lnTo>
                  <a:close/>
                </a:path>
              </a:pathLst>
            </a:custGeom>
            <a:solidFill>
              <a:srgbClr val="8094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70" name="Freeform 90">
              <a:extLst>
                <a:ext uri="{FF2B5EF4-FFF2-40B4-BE49-F238E27FC236}">
                  <a16:creationId xmlns:a16="http://schemas.microsoft.com/office/drawing/2014/main" id="{F319FB2A-6748-CD49-A921-8DF505E8B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3537" y="10195024"/>
              <a:ext cx="2125764" cy="1224926"/>
            </a:xfrm>
            <a:custGeom>
              <a:avLst/>
              <a:gdLst>
                <a:gd name="T0" fmla="*/ 758 w 1705"/>
                <a:gd name="T1" fmla="*/ 0 h 985"/>
                <a:gd name="T2" fmla="*/ 0 w 1705"/>
                <a:gd name="T3" fmla="*/ 437 h 985"/>
                <a:gd name="T4" fmla="*/ 945 w 1705"/>
                <a:gd name="T5" fmla="*/ 984 h 985"/>
                <a:gd name="T6" fmla="*/ 1704 w 1705"/>
                <a:gd name="T7" fmla="*/ 546 h 985"/>
                <a:gd name="T8" fmla="*/ 758 w 1705"/>
                <a:gd name="T9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5" h="985">
                  <a:moveTo>
                    <a:pt x="758" y="0"/>
                  </a:moveTo>
                  <a:lnTo>
                    <a:pt x="0" y="437"/>
                  </a:lnTo>
                  <a:lnTo>
                    <a:pt x="945" y="984"/>
                  </a:lnTo>
                  <a:lnTo>
                    <a:pt x="1704" y="546"/>
                  </a:lnTo>
                  <a:lnTo>
                    <a:pt x="758" y="0"/>
                  </a:lnTo>
                </a:path>
              </a:pathLst>
            </a:custGeom>
            <a:solidFill>
              <a:srgbClr val="8094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71" name="Freeform 91">
              <a:extLst>
                <a:ext uri="{FF2B5EF4-FFF2-40B4-BE49-F238E27FC236}">
                  <a16:creationId xmlns:a16="http://schemas.microsoft.com/office/drawing/2014/main" id="{8BA4B8F6-424B-8540-8133-8D6377F75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9035" y="10892626"/>
              <a:ext cx="2125764" cy="1224924"/>
            </a:xfrm>
            <a:custGeom>
              <a:avLst/>
              <a:gdLst>
                <a:gd name="T0" fmla="*/ 757 w 1705"/>
                <a:gd name="T1" fmla="*/ 0 h 985"/>
                <a:gd name="T2" fmla="*/ 0 w 1705"/>
                <a:gd name="T3" fmla="*/ 438 h 985"/>
                <a:gd name="T4" fmla="*/ 945 w 1705"/>
                <a:gd name="T5" fmla="*/ 984 h 985"/>
                <a:gd name="T6" fmla="*/ 1704 w 1705"/>
                <a:gd name="T7" fmla="*/ 546 h 985"/>
                <a:gd name="T8" fmla="*/ 757 w 1705"/>
                <a:gd name="T9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5" h="985">
                  <a:moveTo>
                    <a:pt x="757" y="0"/>
                  </a:moveTo>
                  <a:lnTo>
                    <a:pt x="0" y="438"/>
                  </a:lnTo>
                  <a:lnTo>
                    <a:pt x="945" y="984"/>
                  </a:lnTo>
                  <a:lnTo>
                    <a:pt x="1704" y="546"/>
                  </a:lnTo>
                  <a:lnTo>
                    <a:pt x="757" y="0"/>
                  </a:lnTo>
                </a:path>
              </a:pathLst>
            </a:custGeom>
            <a:solidFill>
              <a:srgbClr val="8094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72" name="Freeform 92">
              <a:extLst>
                <a:ext uri="{FF2B5EF4-FFF2-40B4-BE49-F238E27FC236}">
                  <a16:creationId xmlns:a16="http://schemas.microsoft.com/office/drawing/2014/main" id="{6A17F7EF-6F1A-6448-BB8F-C277772BD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7652" y="11447411"/>
              <a:ext cx="1241403" cy="829436"/>
            </a:xfrm>
            <a:custGeom>
              <a:avLst/>
              <a:gdLst>
                <a:gd name="T0" fmla="*/ 953 w 998"/>
                <a:gd name="T1" fmla="*/ 563 h 666"/>
                <a:gd name="T2" fmla="*/ 953 w 998"/>
                <a:gd name="T3" fmla="*/ 563 h 666"/>
                <a:gd name="T4" fmla="*/ 863 w 998"/>
                <a:gd name="T5" fmla="*/ 544 h 666"/>
                <a:gd name="T6" fmla="*/ 657 w 998"/>
                <a:gd name="T7" fmla="*/ 394 h 666"/>
                <a:gd name="T8" fmla="*/ 657 w 998"/>
                <a:gd name="T9" fmla="*/ 394 h 666"/>
                <a:gd name="T10" fmla="*/ 684 w 998"/>
                <a:gd name="T11" fmla="*/ 277 h 666"/>
                <a:gd name="T12" fmla="*/ 905 w 998"/>
                <a:gd name="T13" fmla="*/ 115 h 666"/>
                <a:gd name="T14" fmla="*/ 905 w 998"/>
                <a:gd name="T15" fmla="*/ 115 h 666"/>
                <a:gd name="T16" fmla="*/ 952 w 998"/>
                <a:gd name="T17" fmla="*/ 99 h 666"/>
                <a:gd name="T18" fmla="*/ 952 w 998"/>
                <a:gd name="T19" fmla="*/ 99 h 666"/>
                <a:gd name="T20" fmla="*/ 962 w 998"/>
                <a:gd name="T21" fmla="*/ 20 h 666"/>
                <a:gd name="T22" fmla="*/ 962 w 998"/>
                <a:gd name="T23" fmla="*/ 20 h 666"/>
                <a:gd name="T24" fmla="*/ 826 w 998"/>
                <a:gd name="T25" fmla="*/ 26 h 666"/>
                <a:gd name="T26" fmla="*/ 826 w 998"/>
                <a:gd name="T27" fmla="*/ 26 h 666"/>
                <a:gd name="T28" fmla="*/ 800 w 998"/>
                <a:gd name="T29" fmla="*/ 91 h 666"/>
                <a:gd name="T30" fmla="*/ 566 w 998"/>
                <a:gd name="T31" fmla="*/ 226 h 666"/>
                <a:gd name="T32" fmla="*/ 566 w 998"/>
                <a:gd name="T33" fmla="*/ 226 h 666"/>
                <a:gd name="T34" fmla="*/ 448 w 998"/>
                <a:gd name="T35" fmla="*/ 235 h 666"/>
                <a:gd name="T36" fmla="*/ 198 w 998"/>
                <a:gd name="T37" fmla="*/ 91 h 666"/>
                <a:gd name="T38" fmla="*/ 198 w 998"/>
                <a:gd name="T39" fmla="*/ 91 h 666"/>
                <a:gd name="T40" fmla="*/ 172 w 998"/>
                <a:gd name="T41" fmla="*/ 26 h 666"/>
                <a:gd name="T42" fmla="*/ 172 w 998"/>
                <a:gd name="T43" fmla="*/ 26 h 666"/>
                <a:gd name="T44" fmla="*/ 35 w 998"/>
                <a:gd name="T45" fmla="*/ 20 h 666"/>
                <a:gd name="T46" fmla="*/ 35 w 998"/>
                <a:gd name="T47" fmla="*/ 20 h 666"/>
                <a:gd name="T48" fmla="*/ 45 w 998"/>
                <a:gd name="T49" fmla="*/ 99 h 666"/>
                <a:gd name="T50" fmla="*/ 45 w 998"/>
                <a:gd name="T51" fmla="*/ 99 h 666"/>
                <a:gd name="T52" fmla="*/ 92 w 998"/>
                <a:gd name="T53" fmla="*/ 115 h 666"/>
                <a:gd name="T54" fmla="*/ 339 w 998"/>
                <a:gd name="T55" fmla="*/ 295 h 666"/>
                <a:gd name="T56" fmla="*/ 339 w 998"/>
                <a:gd name="T57" fmla="*/ 295 h 666"/>
                <a:gd name="T58" fmla="*/ 334 w 998"/>
                <a:gd name="T59" fmla="*/ 401 h 666"/>
                <a:gd name="T60" fmla="*/ 134 w 998"/>
                <a:gd name="T61" fmla="*/ 547 h 666"/>
                <a:gd name="T62" fmla="*/ 134 w 998"/>
                <a:gd name="T63" fmla="*/ 547 h 666"/>
                <a:gd name="T64" fmla="*/ 45 w 998"/>
                <a:gd name="T65" fmla="*/ 566 h 666"/>
                <a:gd name="T66" fmla="*/ 45 w 998"/>
                <a:gd name="T67" fmla="*/ 566 h 666"/>
                <a:gd name="T68" fmla="*/ 35 w 998"/>
                <a:gd name="T69" fmla="*/ 644 h 666"/>
                <a:gd name="T70" fmla="*/ 35 w 998"/>
                <a:gd name="T71" fmla="*/ 644 h 666"/>
                <a:gd name="T72" fmla="*/ 172 w 998"/>
                <a:gd name="T73" fmla="*/ 639 h 666"/>
                <a:gd name="T74" fmla="*/ 172 w 998"/>
                <a:gd name="T75" fmla="*/ 639 h 666"/>
                <a:gd name="T76" fmla="*/ 205 w 998"/>
                <a:gd name="T77" fmla="*/ 597 h 666"/>
                <a:gd name="T78" fmla="*/ 464 w 998"/>
                <a:gd name="T79" fmla="*/ 448 h 666"/>
                <a:gd name="T80" fmla="*/ 464 w 998"/>
                <a:gd name="T81" fmla="*/ 448 h 666"/>
                <a:gd name="T82" fmla="*/ 532 w 998"/>
                <a:gd name="T83" fmla="*/ 444 h 666"/>
                <a:gd name="T84" fmla="*/ 793 w 998"/>
                <a:gd name="T85" fmla="*/ 595 h 666"/>
                <a:gd name="T86" fmla="*/ 793 w 998"/>
                <a:gd name="T87" fmla="*/ 595 h 666"/>
                <a:gd name="T88" fmla="*/ 826 w 998"/>
                <a:gd name="T89" fmla="*/ 636 h 666"/>
                <a:gd name="T90" fmla="*/ 826 w 998"/>
                <a:gd name="T91" fmla="*/ 636 h 666"/>
                <a:gd name="T92" fmla="*/ 963 w 998"/>
                <a:gd name="T93" fmla="*/ 642 h 666"/>
                <a:gd name="T94" fmla="*/ 963 w 998"/>
                <a:gd name="T95" fmla="*/ 642 h 666"/>
                <a:gd name="T96" fmla="*/ 953 w 998"/>
                <a:gd name="T97" fmla="*/ 563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8" h="666">
                  <a:moveTo>
                    <a:pt x="953" y="563"/>
                  </a:moveTo>
                  <a:lnTo>
                    <a:pt x="953" y="563"/>
                  </a:lnTo>
                  <a:cubicBezTo>
                    <a:pt x="927" y="548"/>
                    <a:pt x="893" y="542"/>
                    <a:pt x="863" y="544"/>
                  </a:cubicBezTo>
                  <a:lnTo>
                    <a:pt x="657" y="394"/>
                  </a:lnTo>
                  <a:lnTo>
                    <a:pt x="657" y="394"/>
                  </a:lnTo>
                  <a:cubicBezTo>
                    <a:pt x="703" y="357"/>
                    <a:pt x="713" y="312"/>
                    <a:pt x="684" y="277"/>
                  </a:cubicBezTo>
                  <a:lnTo>
                    <a:pt x="905" y="115"/>
                  </a:lnTo>
                  <a:lnTo>
                    <a:pt x="905" y="115"/>
                  </a:lnTo>
                  <a:cubicBezTo>
                    <a:pt x="922" y="112"/>
                    <a:pt x="939" y="107"/>
                    <a:pt x="952" y="99"/>
                  </a:cubicBezTo>
                  <a:lnTo>
                    <a:pt x="952" y="99"/>
                  </a:lnTo>
                  <a:cubicBezTo>
                    <a:pt x="993" y="76"/>
                    <a:pt x="997" y="40"/>
                    <a:pt x="962" y="20"/>
                  </a:cubicBezTo>
                  <a:lnTo>
                    <a:pt x="962" y="20"/>
                  </a:lnTo>
                  <a:cubicBezTo>
                    <a:pt x="927" y="0"/>
                    <a:pt x="866" y="2"/>
                    <a:pt x="826" y="26"/>
                  </a:cubicBezTo>
                  <a:lnTo>
                    <a:pt x="826" y="26"/>
                  </a:lnTo>
                  <a:cubicBezTo>
                    <a:pt x="793" y="44"/>
                    <a:pt x="784" y="71"/>
                    <a:pt x="800" y="91"/>
                  </a:cubicBezTo>
                  <a:lnTo>
                    <a:pt x="566" y="226"/>
                  </a:lnTo>
                  <a:lnTo>
                    <a:pt x="566" y="226"/>
                  </a:lnTo>
                  <a:cubicBezTo>
                    <a:pt x="528" y="222"/>
                    <a:pt x="487" y="225"/>
                    <a:pt x="448" y="235"/>
                  </a:cubicBezTo>
                  <a:lnTo>
                    <a:pt x="198" y="91"/>
                  </a:lnTo>
                  <a:lnTo>
                    <a:pt x="198" y="91"/>
                  </a:lnTo>
                  <a:cubicBezTo>
                    <a:pt x="214" y="71"/>
                    <a:pt x="205" y="44"/>
                    <a:pt x="172" y="26"/>
                  </a:cubicBezTo>
                  <a:lnTo>
                    <a:pt x="172" y="26"/>
                  </a:lnTo>
                  <a:cubicBezTo>
                    <a:pt x="132" y="2"/>
                    <a:pt x="71" y="0"/>
                    <a:pt x="35" y="20"/>
                  </a:cubicBezTo>
                  <a:lnTo>
                    <a:pt x="35" y="20"/>
                  </a:lnTo>
                  <a:cubicBezTo>
                    <a:pt x="1" y="40"/>
                    <a:pt x="5" y="76"/>
                    <a:pt x="45" y="99"/>
                  </a:cubicBezTo>
                  <a:lnTo>
                    <a:pt x="45" y="99"/>
                  </a:lnTo>
                  <a:cubicBezTo>
                    <a:pt x="59" y="107"/>
                    <a:pt x="76" y="112"/>
                    <a:pt x="92" y="115"/>
                  </a:cubicBezTo>
                  <a:lnTo>
                    <a:pt x="339" y="295"/>
                  </a:lnTo>
                  <a:lnTo>
                    <a:pt x="339" y="295"/>
                  </a:lnTo>
                  <a:cubicBezTo>
                    <a:pt x="306" y="330"/>
                    <a:pt x="304" y="370"/>
                    <a:pt x="334" y="401"/>
                  </a:cubicBezTo>
                  <a:lnTo>
                    <a:pt x="134" y="547"/>
                  </a:lnTo>
                  <a:lnTo>
                    <a:pt x="134" y="547"/>
                  </a:lnTo>
                  <a:cubicBezTo>
                    <a:pt x="104" y="545"/>
                    <a:pt x="70" y="551"/>
                    <a:pt x="45" y="566"/>
                  </a:cubicBezTo>
                  <a:lnTo>
                    <a:pt x="45" y="566"/>
                  </a:lnTo>
                  <a:cubicBezTo>
                    <a:pt x="4" y="589"/>
                    <a:pt x="0" y="624"/>
                    <a:pt x="35" y="644"/>
                  </a:cubicBezTo>
                  <a:lnTo>
                    <a:pt x="35" y="644"/>
                  </a:lnTo>
                  <a:cubicBezTo>
                    <a:pt x="70" y="665"/>
                    <a:pt x="131" y="662"/>
                    <a:pt x="172" y="639"/>
                  </a:cubicBezTo>
                  <a:lnTo>
                    <a:pt x="172" y="639"/>
                  </a:lnTo>
                  <a:cubicBezTo>
                    <a:pt x="192" y="627"/>
                    <a:pt x="203" y="612"/>
                    <a:pt x="205" y="597"/>
                  </a:cubicBezTo>
                  <a:lnTo>
                    <a:pt x="464" y="448"/>
                  </a:lnTo>
                  <a:lnTo>
                    <a:pt x="464" y="448"/>
                  </a:lnTo>
                  <a:cubicBezTo>
                    <a:pt x="486" y="449"/>
                    <a:pt x="509" y="448"/>
                    <a:pt x="532" y="444"/>
                  </a:cubicBezTo>
                  <a:lnTo>
                    <a:pt x="793" y="595"/>
                  </a:lnTo>
                  <a:lnTo>
                    <a:pt x="793" y="595"/>
                  </a:lnTo>
                  <a:cubicBezTo>
                    <a:pt x="794" y="609"/>
                    <a:pt x="805" y="624"/>
                    <a:pt x="826" y="636"/>
                  </a:cubicBezTo>
                  <a:lnTo>
                    <a:pt x="826" y="636"/>
                  </a:lnTo>
                  <a:cubicBezTo>
                    <a:pt x="867" y="660"/>
                    <a:pt x="928" y="662"/>
                    <a:pt x="963" y="642"/>
                  </a:cubicBezTo>
                  <a:lnTo>
                    <a:pt x="963" y="642"/>
                  </a:lnTo>
                  <a:cubicBezTo>
                    <a:pt x="997" y="622"/>
                    <a:pt x="993" y="586"/>
                    <a:pt x="953" y="563"/>
                  </a:cubicBezTo>
                </a:path>
              </a:pathLst>
            </a:custGeom>
            <a:solidFill>
              <a:srgbClr val="8094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73" name="Freeform 93">
              <a:extLst>
                <a:ext uri="{FF2B5EF4-FFF2-40B4-BE49-F238E27FC236}">
                  <a16:creationId xmlns:a16="http://schemas.microsoft.com/office/drawing/2014/main" id="{219AB249-9F1D-3E4D-9799-1AF311F6E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3416" y="11485865"/>
              <a:ext cx="538308" cy="313095"/>
            </a:xfrm>
            <a:custGeom>
              <a:avLst/>
              <a:gdLst>
                <a:gd name="T0" fmla="*/ 343 w 434"/>
                <a:gd name="T1" fmla="*/ 198 h 251"/>
                <a:gd name="T2" fmla="*/ 343 w 434"/>
                <a:gd name="T3" fmla="*/ 198 h 251"/>
                <a:gd name="T4" fmla="*/ 69 w 434"/>
                <a:gd name="T5" fmla="*/ 210 h 251"/>
                <a:gd name="T6" fmla="*/ 69 w 434"/>
                <a:gd name="T7" fmla="*/ 210 h 251"/>
                <a:gd name="T8" fmla="*/ 90 w 434"/>
                <a:gd name="T9" fmla="*/ 52 h 251"/>
                <a:gd name="T10" fmla="*/ 90 w 434"/>
                <a:gd name="T11" fmla="*/ 52 h 251"/>
                <a:gd name="T12" fmla="*/ 363 w 434"/>
                <a:gd name="T13" fmla="*/ 40 h 251"/>
                <a:gd name="T14" fmla="*/ 363 w 434"/>
                <a:gd name="T15" fmla="*/ 40 h 251"/>
                <a:gd name="T16" fmla="*/ 343 w 434"/>
                <a:gd name="T17" fmla="*/ 19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4" h="251">
                  <a:moveTo>
                    <a:pt x="343" y="198"/>
                  </a:moveTo>
                  <a:lnTo>
                    <a:pt x="343" y="198"/>
                  </a:lnTo>
                  <a:cubicBezTo>
                    <a:pt x="263" y="245"/>
                    <a:pt x="140" y="250"/>
                    <a:pt x="69" y="210"/>
                  </a:cubicBezTo>
                  <a:lnTo>
                    <a:pt x="69" y="210"/>
                  </a:lnTo>
                  <a:cubicBezTo>
                    <a:pt x="0" y="169"/>
                    <a:pt x="8" y="99"/>
                    <a:pt x="90" y="52"/>
                  </a:cubicBezTo>
                  <a:lnTo>
                    <a:pt x="90" y="52"/>
                  </a:lnTo>
                  <a:cubicBezTo>
                    <a:pt x="170" y="5"/>
                    <a:pt x="293" y="0"/>
                    <a:pt x="363" y="40"/>
                  </a:cubicBezTo>
                  <a:lnTo>
                    <a:pt x="363" y="40"/>
                  </a:lnTo>
                  <a:cubicBezTo>
                    <a:pt x="433" y="81"/>
                    <a:pt x="425" y="152"/>
                    <a:pt x="343" y="198"/>
                  </a:cubicBezTo>
                </a:path>
              </a:pathLst>
            </a:custGeom>
            <a:solidFill>
              <a:srgbClr val="8094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28FCA437-CFA9-1E4B-986B-5797FEC54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62142" y="9094133"/>
              <a:ext cx="487205" cy="350454"/>
            </a:xfrm>
            <a:custGeom>
              <a:avLst/>
              <a:gdLst>
                <a:gd name="connsiteX0" fmla="*/ 382480 w 487205"/>
                <a:gd name="connsiteY0" fmla="*/ 218639 h 350454"/>
                <a:gd name="connsiteX1" fmla="*/ 459807 w 487205"/>
                <a:gd name="connsiteY1" fmla="*/ 233850 h 350454"/>
                <a:gd name="connsiteX2" fmla="*/ 448605 w 487205"/>
                <a:gd name="connsiteY2" fmla="*/ 327654 h 350454"/>
                <a:gd name="connsiteX3" fmla="*/ 289283 w 487205"/>
                <a:gd name="connsiteY3" fmla="*/ 333992 h 350454"/>
                <a:gd name="connsiteX4" fmla="*/ 300485 w 487205"/>
                <a:gd name="connsiteY4" fmla="*/ 241456 h 350454"/>
                <a:gd name="connsiteX5" fmla="*/ 382480 w 487205"/>
                <a:gd name="connsiteY5" fmla="*/ 218639 h 350454"/>
                <a:gd name="connsiteX6" fmla="*/ 133573 w 487205"/>
                <a:gd name="connsiteY6" fmla="*/ 211 h 350454"/>
                <a:gd name="connsiteX7" fmla="*/ 219034 w 487205"/>
                <a:gd name="connsiteY7" fmla="*/ 17532 h 350454"/>
                <a:gd name="connsiteX8" fmla="*/ 206694 w 487205"/>
                <a:gd name="connsiteY8" fmla="*/ 121149 h 350454"/>
                <a:gd name="connsiteX9" fmla="*/ 30218 w 487205"/>
                <a:gd name="connsiteY9" fmla="*/ 128639 h 350454"/>
                <a:gd name="connsiteX10" fmla="*/ 42559 w 487205"/>
                <a:gd name="connsiteY10" fmla="*/ 25023 h 350454"/>
                <a:gd name="connsiteX11" fmla="*/ 133573 w 487205"/>
                <a:gd name="connsiteY11" fmla="*/ 211 h 35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7205" h="350454">
                  <a:moveTo>
                    <a:pt x="382480" y="218639"/>
                  </a:moveTo>
                  <a:cubicBezTo>
                    <a:pt x="411264" y="217371"/>
                    <a:pt x="439269" y="222441"/>
                    <a:pt x="459807" y="233850"/>
                  </a:cubicBezTo>
                  <a:cubicBezTo>
                    <a:pt x="500882" y="257935"/>
                    <a:pt x="494659" y="299766"/>
                    <a:pt x="448605" y="327654"/>
                  </a:cubicBezTo>
                  <a:cubicBezTo>
                    <a:pt x="401306" y="355541"/>
                    <a:pt x="330358" y="358076"/>
                    <a:pt x="289283" y="333992"/>
                  </a:cubicBezTo>
                  <a:cubicBezTo>
                    <a:pt x="249452" y="309907"/>
                    <a:pt x="254431" y="269343"/>
                    <a:pt x="300485" y="241456"/>
                  </a:cubicBezTo>
                  <a:cubicBezTo>
                    <a:pt x="324134" y="227512"/>
                    <a:pt x="353696" y="219906"/>
                    <a:pt x="382480" y="218639"/>
                  </a:cubicBezTo>
                  <a:close/>
                  <a:moveTo>
                    <a:pt x="133573" y="211"/>
                  </a:moveTo>
                  <a:cubicBezTo>
                    <a:pt x="165660" y="-1194"/>
                    <a:pt x="196821" y="4424"/>
                    <a:pt x="219034" y="17532"/>
                  </a:cubicBezTo>
                  <a:cubicBezTo>
                    <a:pt x="264696" y="43749"/>
                    <a:pt x="258525" y="89939"/>
                    <a:pt x="206694" y="121149"/>
                  </a:cubicBezTo>
                  <a:cubicBezTo>
                    <a:pt x="154862" y="151110"/>
                    <a:pt x="74646" y="154856"/>
                    <a:pt x="30218" y="128639"/>
                  </a:cubicBezTo>
                  <a:cubicBezTo>
                    <a:pt x="-14209" y="101175"/>
                    <a:pt x="-9273" y="56232"/>
                    <a:pt x="42559" y="25023"/>
                  </a:cubicBezTo>
                  <a:cubicBezTo>
                    <a:pt x="68475" y="10042"/>
                    <a:pt x="101487" y="1615"/>
                    <a:pt x="133573" y="211"/>
                  </a:cubicBezTo>
                  <a:close/>
                </a:path>
              </a:pathLst>
            </a:custGeom>
            <a:solidFill>
              <a:srgbClr val="8094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5DC1A2AA-7D93-5840-9850-F4331E776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2623" y="11365389"/>
              <a:ext cx="1506339" cy="987360"/>
            </a:xfrm>
            <a:custGeom>
              <a:avLst/>
              <a:gdLst>
                <a:gd name="connsiteX0" fmla="*/ 260161 w 1506339"/>
                <a:gd name="connsiteY0" fmla="*/ 708978 h 987360"/>
                <a:gd name="connsiteX1" fmla="*/ 426270 w 1506339"/>
                <a:gd name="connsiteY1" fmla="*/ 742679 h 987360"/>
                <a:gd name="connsiteX2" fmla="*/ 402518 w 1506339"/>
                <a:gd name="connsiteY2" fmla="*/ 938985 h 987360"/>
                <a:gd name="connsiteX3" fmla="*/ 59985 w 1506339"/>
                <a:gd name="connsiteY3" fmla="*/ 953894 h 987360"/>
                <a:gd name="connsiteX4" fmla="*/ 83737 w 1506339"/>
                <a:gd name="connsiteY4" fmla="*/ 756346 h 987360"/>
                <a:gd name="connsiteX5" fmla="*/ 260161 w 1506339"/>
                <a:gd name="connsiteY5" fmla="*/ 708978 h 987360"/>
                <a:gd name="connsiteX6" fmla="*/ 1281184 w 1506339"/>
                <a:gd name="connsiteY6" fmla="*/ 702861 h 987360"/>
                <a:gd name="connsiteX7" fmla="*/ 1446913 w 1506339"/>
                <a:gd name="connsiteY7" fmla="*/ 735941 h 987360"/>
                <a:gd name="connsiteX8" fmla="*/ 1423215 w 1506339"/>
                <a:gd name="connsiteY8" fmla="*/ 933492 h 987360"/>
                <a:gd name="connsiteX9" fmla="*/ 1081467 w 1506339"/>
                <a:gd name="connsiteY9" fmla="*/ 947159 h 987360"/>
                <a:gd name="connsiteX10" fmla="*/ 1105165 w 1506339"/>
                <a:gd name="connsiteY10" fmla="*/ 750851 h 987360"/>
                <a:gd name="connsiteX11" fmla="*/ 1281184 w 1506339"/>
                <a:gd name="connsiteY11" fmla="*/ 702861 h 987360"/>
                <a:gd name="connsiteX12" fmla="*/ 1270860 w 1506339"/>
                <a:gd name="connsiteY12" fmla="*/ 10907 h 987360"/>
                <a:gd name="connsiteX13" fmla="*/ 1436969 w 1506339"/>
                <a:gd name="connsiteY13" fmla="*/ 45075 h 987360"/>
                <a:gd name="connsiteX14" fmla="*/ 1413217 w 1506339"/>
                <a:gd name="connsiteY14" fmla="*/ 241383 h 987360"/>
                <a:gd name="connsiteX15" fmla="*/ 1070684 w 1506339"/>
                <a:gd name="connsiteY15" fmla="*/ 255050 h 987360"/>
                <a:gd name="connsiteX16" fmla="*/ 1094436 w 1506339"/>
                <a:gd name="connsiteY16" fmla="*/ 58742 h 987360"/>
                <a:gd name="connsiteX17" fmla="*/ 1270860 w 1506339"/>
                <a:gd name="connsiteY17" fmla="*/ 10907 h 987360"/>
                <a:gd name="connsiteX18" fmla="*/ 260161 w 1506339"/>
                <a:gd name="connsiteY18" fmla="*/ 386 h 987360"/>
                <a:gd name="connsiteX19" fmla="*/ 426270 w 1506339"/>
                <a:gd name="connsiteY19" fmla="*/ 34088 h 987360"/>
                <a:gd name="connsiteX20" fmla="*/ 402518 w 1506339"/>
                <a:gd name="connsiteY20" fmla="*/ 230396 h 987360"/>
                <a:gd name="connsiteX21" fmla="*/ 59985 w 1506339"/>
                <a:gd name="connsiteY21" fmla="*/ 245305 h 987360"/>
                <a:gd name="connsiteX22" fmla="*/ 83737 w 1506339"/>
                <a:gd name="connsiteY22" fmla="*/ 47755 h 987360"/>
                <a:gd name="connsiteX23" fmla="*/ 260161 w 1506339"/>
                <a:gd name="connsiteY23" fmla="*/ 386 h 98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06339" h="987360">
                  <a:moveTo>
                    <a:pt x="260161" y="708978"/>
                  </a:moveTo>
                  <a:cubicBezTo>
                    <a:pt x="322198" y="706338"/>
                    <a:pt x="382516" y="717209"/>
                    <a:pt x="426270" y="742679"/>
                  </a:cubicBezTo>
                  <a:cubicBezTo>
                    <a:pt x="513779" y="793619"/>
                    <a:pt x="502528" y="880590"/>
                    <a:pt x="402518" y="938985"/>
                  </a:cubicBezTo>
                  <a:cubicBezTo>
                    <a:pt x="300008" y="997379"/>
                    <a:pt x="147493" y="1003592"/>
                    <a:pt x="59985" y="953894"/>
                  </a:cubicBezTo>
                  <a:cubicBezTo>
                    <a:pt x="-28774" y="902954"/>
                    <a:pt x="-17523" y="814741"/>
                    <a:pt x="83737" y="756346"/>
                  </a:cubicBezTo>
                  <a:cubicBezTo>
                    <a:pt x="134367" y="727770"/>
                    <a:pt x="198123" y="711618"/>
                    <a:pt x="260161" y="708978"/>
                  </a:cubicBezTo>
                  <a:close/>
                  <a:moveTo>
                    <a:pt x="1281184" y="702861"/>
                  </a:moveTo>
                  <a:cubicBezTo>
                    <a:pt x="1343079" y="700220"/>
                    <a:pt x="1403259" y="711092"/>
                    <a:pt x="1446913" y="735941"/>
                  </a:cubicBezTo>
                  <a:cubicBezTo>
                    <a:pt x="1535468" y="786882"/>
                    <a:pt x="1522995" y="875096"/>
                    <a:pt x="1423215" y="933492"/>
                  </a:cubicBezTo>
                  <a:cubicBezTo>
                    <a:pt x="1320940" y="990645"/>
                    <a:pt x="1168775" y="998100"/>
                    <a:pt x="1081467" y="947159"/>
                  </a:cubicBezTo>
                  <a:cubicBezTo>
                    <a:pt x="992912" y="897461"/>
                    <a:pt x="1004137" y="809246"/>
                    <a:pt x="1105165" y="750851"/>
                  </a:cubicBezTo>
                  <a:cubicBezTo>
                    <a:pt x="1155679" y="721653"/>
                    <a:pt x="1219289" y="705501"/>
                    <a:pt x="1281184" y="702861"/>
                  </a:cubicBezTo>
                  <a:close/>
                  <a:moveTo>
                    <a:pt x="1270860" y="10907"/>
                  </a:moveTo>
                  <a:cubicBezTo>
                    <a:pt x="1332897" y="8422"/>
                    <a:pt x="1393215" y="19605"/>
                    <a:pt x="1436969" y="45075"/>
                  </a:cubicBezTo>
                  <a:cubicBezTo>
                    <a:pt x="1524478" y="94773"/>
                    <a:pt x="1513227" y="182987"/>
                    <a:pt x="1413217" y="241383"/>
                  </a:cubicBezTo>
                  <a:cubicBezTo>
                    <a:pt x="1310707" y="299778"/>
                    <a:pt x="1158192" y="305991"/>
                    <a:pt x="1070684" y="255050"/>
                  </a:cubicBezTo>
                  <a:cubicBezTo>
                    <a:pt x="981925" y="205352"/>
                    <a:pt x="993176" y="117137"/>
                    <a:pt x="1094436" y="58742"/>
                  </a:cubicBezTo>
                  <a:cubicBezTo>
                    <a:pt x="1145066" y="29544"/>
                    <a:pt x="1208822" y="13392"/>
                    <a:pt x="1270860" y="10907"/>
                  </a:cubicBezTo>
                  <a:close/>
                  <a:moveTo>
                    <a:pt x="260161" y="386"/>
                  </a:moveTo>
                  <a:cubicBezTo>
                    <a:pt x="322198" y="-2254"/>
                    <a:pt x="382516" y="8618"/>
                    <a:pt x="426270" y="34088"/>
                  </a:cubicBezTo>
                  <a:cubicBezTo>
                    <a:pt x="513779" y="85028"/>
                    <a:pt x="502528" y="172000"/>
                    <a:pt x="402518" y="230396"/>
                  </a:cubicBezTo>
                  <a:cubicBezTo>
                    <a:pt x="300008" y="288791"/>
                    <a:pt x="147493" y="295004"/>
                    <a:pt x="59985" y="245305"/>
                  </a:cubicBezTo>
                  <a:cubicBezTo>
                    <a:pt x="-28774" y="193122"/>
                    <a:pt x="-17523" y="106150"/>
                    <a:pt x="83737" y="47755"/>
                  </a:cubicBezTo>
                  <a:cubicBezTo>
                    <a:pt x="134367" y="19179"/>
                    <a:pt x="198123" y="3027"/>
                    <a:pt x="260161" y="386"/>
                  </a:cubicBezTo>
                  <a:close/>
                </a:path>
              </a:pathLst>
            </a:custGeom>
            <a:solidFill>
              <a:srgbClr val="8094A1">
                <a:alpha val="50000"/>
              </a:srgb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688A7F9D-9B9E-034D-97AD-C4DABA3C8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7511" y="10134601"/>
              <a:ext cx="1025947" cy="729306"/>
            </a:xfrm>
            <a:custGeom>
              <a:avLst/>
              <a:gdLst>
                <a:gd name="connsiteX0" fmla="*/ 1025947 w 1025947"/>
                <a:gd name="connsiteY0" fmla="*/ 653656 h 729306"/>
                <a:gd name="connsiteX1" fmla="*/ 1025947 w 1025947"/>
                <a:gd name="connsiteY1" fmla="*/ 686899 h 729306"/>
                <a:gd name="connsiteX2" fmla="*/ 966756 w 1025947"/>
                <a:gd name="connsiteY2" fmla="*/ 723835 h 729306"/>
                <a:gd name="connsiteX3" fmla="*/ 966756 w 1025947"/>
                <a:gd name="connsiteY3" fmla="*/ 688130 h 729306"/>
                <a:gd name="connsiteX4" fmla="*/ 382292 w 1025947"/>
                <a:gd name="connsiteY4" fmla="*/ 379011 h 729306"/>
                <a:gd name="connsiteX5" fmla="*/ 493119 w 1025947"/>
                <a:gd name="connsiteY5" fmla="*/ 442980 h 729306"/>
                <a:gd name="connsiteX6" fmla="*/ 59165 w 1025947"/>
                <a:gd name="connsiteY6" fmla="*/ 695976 h 729306"/>
                <a:gd name="connsiteX7" fmla="*/ 59165 w 1025947"/>
                <a:gd name="connsiteY7" fmla="*/ 729306 h 729306"/>
                <a:gd name="connsiteX8" fmla="*/ 0 w 1025947"/>
                <a:gd name="connsiteY8" fmla="*/ 692977 h 729306"/>
                <a:gd name="connsiteX9" fmla="*/ 0 w 1025947"/>
                <a:gd name="connsiteY9" fmla="*/ 661227 h 729306"/>
                <a:gd name="connsiteX10" fmla="*/ 0 w 1025947"/>
                <a:gd name="connsiteY10" fmla="*/ 659153 h 729306"/>
                <a:gd name="connsiteX11" fmla="*/ 1558 w 1025947"/>
                <a:gd name="connsiteY11" fmla="*/ 660077 h 729306"/>
                <a:gd name="connsiteX12" fmla="*/ 637871 w 1025947"/>
                <a:gd name="connsiteY12" fmla="*/ 373518 h 729306"/>
                <a:gd name="connsiteX13" fmla="*/ 1020444 w 1025947"/>
                <a:gd name="connsiteY13" fmla="*/ 655734 h 729306"/>
                <a:gd name="connsiteX14" fmla="*/ 960822 w 1025947"/>
                <a:gd name="connsiteY14" fmla="*/ 690855 h 729306"/>
                <a:gd name="connsiteX15" fmla="*/ 527322 w 1025947"/>
                <a:gd name="connsiteY15" fmla="*/ 438741 h 729306"/>
                <a:gd name="connsiteX16" fmla="*/ 960669 w 1025947"/>
                <a:gd name="connsiteY16" fmla="*/ 0 h 729306"/>
                <a:gd name="connsiteX17" fmla="*/ 1020441 w 1025947"/>
                <a:gd name="connsiteY17" fmla="*/ 35120 h 729306"/>
                <a:gd name="connsiteX18" fmla="*/ 636904 w 1025947"/>
                <a:gd name="connsiteY18" fmla="*/ 317337 h 729306"/>
                <a:gd name="connsiteX19" fmla="*/ 527322 w 1025947"/>
                <a:gd name="connsiteY19" fmla="*/ 252113 h 729306"/>
                <a:gd name="connsiteX20" fmla="*/ 60864 w 1025947"/>
                <a:gd name="connsiteY20" fmla="*/ 0 h 729306"/>
                <a:gd name="connsiteX21" fmla="*/ 493122 w 1025947"/>
                <a:gd name="connsiteY21" fmla="*/ 252113 h 729306"/>
                <a:gd name="connsiteX22" fmla="*/ 382573 w 1025947"/>
                <a:gd name="connsiteY22" fmla="*/ 317337 h 729306"/>
                <a:gd name="connsiteX23" fmla="*/ 0 w 1025947"/>
                <a:gd name="connsiteY23" fmla="*/ 35120 h 72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25947" h="729306">
                  <a:moveTo>
                    <a:pt x="1025947" y="653656"/>
                  </a:moveTo>
                  <a:lnTo>
                    <a:pt x="1025947" y="686899"/>
                  </a:lnTo>
                  <a:lnTo>
                    <a:pt x="966756" y="723835"/>
                  </a:lnTo>
                  <a:lnTo>
                    <a:pt x="966756" y="688130"/>
                  </a:lnTo>
                  <a:close/>
                  <a:moveTo>
                    <a:pt x="382292" y="379011"/>
                  </a:moveTo>
                  <a:lnTo>
                    <a:pt x="493119" y="442980"/>
                  </a:lnTo>
                  <a:lnTo>
                    <a:pt x="59165" y="695976"/>
                  </a:lnTo>
                  <a:lnTo>
                    <a:pt x="59165" y="729306"/>
                  </a:lnTo>
                  <a:lnTo>
                    <a:pt x="0" y="692977"/>
                  </a:lnTo>
                  <a:lnTo>
                    <a:pt x="0" y="661227"/>
                  </a:lnTo>
                  <a:lnTo>
                    <a:pt x="0" y="659153"/>
                  </a:lnTo>
                  <a:lnTo>
                    <a:pt x="1558" y="660077"/>
                  </a:lnTo>
                  <a:close/>
                  <a:moveTo>
                    <a:pt x="637871" y="373518"/>
                  </a:moveTo>
                  <a:lnTo>
                    <a:pt x="1020444" y="655734"/>
                  </a:lnTo>
                  <a:lnTo>
                    <a:pt x="960822" y="690855"/>
                  </a:lnTo>
                  <a:lnTo>
                    <a:pt x="527322" y="438741"/>
                  </a:lnTo>
                  <a:close/>
                  <a:moveTo>
                    <a:pt x="960669" y="0"/>
                  </a:moveTo>
                  <a:lnTo>
                    <a:pt x="1020441" y="35120"/>
                  </a:lnTo>
                  <a:lnTo>
                    <a:pt x="636904" y="317337"/>
                  </a:lnTo>
                  <a:lnTo>
                    <a:pt x="527322" y="252113"/>
                  </a:lnTo>
                  <a:close/>
                  <a:moveTo>
                    <a:pt x="60864" y="0"/>
                  </a:moveTo>
                  <a:lnTo>
                    <a:pt x="493122" y="252113"/>
                  </a:lnTo>
                  <a:lnTo>
                    <a:pt x="382573" y="317337"/>
                  </a:lnTo>
                  <a:lnTo>
                    <a:pt x="0" y="35120"/>
                  </a:lnTo>
                  <a:close/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CB9C5987-4CD1-094B-9AA5-1709FBD75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7511" y="10173050"/>
              <a:ext cx="1020441" cy="685381"/>
            </a:xfrm>
            <a:custGeom>
              <a:avLst/>
              <a:gdLst>
                <a:gd name="connsiteX0" fmla="*/ 527320 w 1020441"/>
                <a:gd name="connsiteY0" fmla="*/ 400984 h 685381"/>
                <a:gd name="connsiteX1" fmla="*/ 960024 w 1020441"/>
                <a:gd name="connsiteY1" fmla="*/ 649522 h 685381"/>
                <a:gd name="connsiteX2" fmla="*/ 960024 w 1020441"/>
                <a:gd name="connsiteY2" fmla="*/ 685381 h 685381"/>
                <a:gd name="connsiteX3" fmla="*/ 527320 w 1020441"/>
                <a:gd name="connsiteY3" fmla="*/ 435606 h 685381"/>
                <a:gd name="connsiteX4" fmla="*/ 487631 w 1020441"/>
                <a:gd name="connsiteY4" fmla="*/ 400984 h 685381"/>
                <a:gd name="connsiteX5" fmla="*/ 487631 w 1020441"/>
                <a:gd name="connsiteY5" fmla="*/ 436843 h 685381"/>
                <a:gd name="connsiteX6" fmla="*/ 54927 w 1020441"/>
                <a:gd name="connsiteY6" fmla="*/ 685381 h 685381"/>
                <a:gd name="connsiteX7" fmla="*/ 54927 w 1020441"/>
                <a:gd name="connsiteY7" fmla="*/ 650758 h 685381"/>
                <a:gd name="connsiteX8" fmla="*/ 1020441 w 1020441"/>
                <a:gd name="connsiteY8" fmla="*/ 0 h 685381"/>
                <a:gd name="connsiteX9" fmla="*/ 1020441 w 1020441"/>
                <a:gd name="connsiteY9" fmla="*/ 36375 h 685381"/>
                <a:gd name="connsiteX10" fmla="*/ 637180 w 1020441"/>
                <a:gd name="connsiteY10" fmla="*/ 317337 h 685381"/>
                <a:gd name="connsiteX11" fmla="*/ 637180 w 1020441"/>
                <a:gd name="connsiteY11" fmla="*/ 282216 h 685381"/>
                <a:gd name="connsiteX12" fmla="*/ 0 w 1020441"/>
                <a:gd name="connsiteY12" fmla="*/ 0 h 685381"/>
                <a:gd name="connsiteX13" fmla="*/ 383265 w 1020441"/>
                <a:gd name="connsiteY13" fmla="*/ 282216 h 685381"/>
                <a:gd name="connsiteX14" fmla="*/ 383265 w 1020441"/>
                <a:gd name="connsiteY14" fmla="*/ 317337 h 685381"/>
                <a:gd name="connsiteX15" fmla="*/ 0 w 1020441"/>
                <a:gd name="connsiteY15" fmla="*/ 36375 h 68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441" h="685381">
                  <a:moveTo>
                    <a:pt x="527320" y="400984"/>
                  </a:moveTo>
                  <a:lnTo>
                    <a:pt x="960024" y="649522"/>
                  </a:lnTo>
                  <a:lnTo>
                    <a:pt x="960024" y="685381"/>
                  </a:lnTo>
                  <a:lnTo>
                    <a:pt x="527320" y="435606"/>
                  </a:lnTo>
                  <a:close/>
                  <a:moveTo>
                    <a:pt x="487631" y="400984"/>
                  </a:moveTo>
                  <a:lnTo>
                    <a:pt x="487631" y="436843"/>
                  </a:lnTo>
                  <a:lnTo>
                    <a:pt x="54927" y="685381"/>
                  </a:lnTo>
                  <a:lnTo>
                    <a:pt x="54927" y="650758"/>
                  </a:lnTo>
                  <a:close/>
                  <a:moveTo>
                    <a:pt x="1020441" y="0"/>
                  </a:moveTo>
                  <a:lnTo>
                    <a:pt x="1020441" y="36375"/>
                  </a:lnTo>
                  <a:lnTo>
                    <a:pt x="637180" y="317337"/>
                  </a:lnTo>
                  <a:lnTo>
                    <a:pt x="637180" y="282216"/>
                  </a:lnTo>
                  <a:close/>
                  <a:moveTo>
                    <a:pt x="0" y="0"/>
                  </a:moveTo>
                  <a:lnTo>
                    <a:pt x="383265" y="282216"/>
                  </a:lnTo>
                  <a:lnTo>
                    <a:pt x="383265" y="317337"/>
                  </a:lnTo>
                  <a:lnTo>
                    <a:pt x="0" y="36375"/>
                  </a:lnTo>
                  <a:close/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70636FDB-BE82-6E49-B038-FF55AF668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6441" y="9927370"/>
              <a:ext cx="1722478" cy="1104131"/>
            </a:xfrm>
            <a:custGeom>
              <a:avLst/>
              <a:gdLst>
                <a:gd name="connsiteX0" fmla="*/ 401997 w 1722478"/>
                <a:gd name="connsiteY0" fmla="*/ 676150 h 1104131"/>
                <a:gd name="connsiteX1" fmla="*/ 656642 w 1722478"/>
                <a:gd name="connsiteY1" fmla="*/ 729488 h 1104131"/>
                <a:gd name="connsiteX2" fmla="*/ 629375 w 1722478"/>
                <a:gd name="connsiteY2" fmla="*/ 1029919 h 1104131"/>
                <a:gd name="connsiteX3" fmla="*/ 388909 w 1722478"/>
                <a:gd name="connsiteY3" fmla="*/ 889571 h 1104131"/>
                <a:gd name="connsiteX4" fmla="*/ 465171 w 1722478"/>
                <a:gd name="connsiteY4" fmla="*/ 1088092 h 1104131"/>
                <a:gd name="connsiteX5" fmla="*/ 91717 w 1722478"/>
                <a:gd name="connsiteY5" fmla="*/ 1050933 h 1104131"/>
                <a:gd name="connsiteX6" fmla="*/ 130436 w 1722478"/>
                <a:gd name="connsiteY6" fmla="*/ 746235 h 1104131"/>
                <a:gd name="connsiteX7" fmla="*/ 141677 w 1722478"/>
                <a:gd name="connsiteY7" fmla="*/ 740042 h 1104131"/>
                <a:gd name="connsiteX8" fmla="*/ 379132 w 1722478"/>
                <a:gd name="connsiteY8" fmla="*/ 876498 h 1104131"/>
                <a:gd name="connsiteX9" fmla="*/ 307122 w 1722478"/>
                <a:gd name="connsiteY9" fmla="*/ 686927 h 1104131"/>
                <a:gd name="connsiteX10" fmla="*/ 401997 w 1722478"/>
                <a:gd name="connsiteY10" fmla="*/ 676150 h 1104131"/>
                <a:gd name="connsiteX11" fmla="*/ 1320508 w 1722478"/>
                <a:gd name="connsiteY11" fmla="*/ 670462 h 1104131"/>
                <a:gd name="connsiteX12" fmla="*/ 1415452 w 1722478"/>
                <a:gd name="connsiteY12" fmla="*/ 681435 h 1104131"/>
                <a:gd name="connsiteX13" fmla="*/ 1341587 w 1722478"/>
                <a:gd name="connsiteY13" fmla="*/ 877381 h 1104131"/>
                <a:gd name="connsiteX14" fmla="*/ 1580106 w 1722478"/>
                <a:gd name="connsiteY14" fmla="*/ 740042 h 1104131"/>
                <a:gd name="connsiteX15" fmla="*/ 1592566 w 1722478"/>
                <a:gd name="connsiteY15" fmla="*/ 746255 h 1104131"/>
                <a:gd name="connsiteX16" fmla="*/ 1629944 w 1722478"/>
                <a:gd name="connsiteY16" fmla="*/ 1050710 h 1104131"/>
                <a:gd name="connsiteX17" fmla="*/ 1257404 w 1722478"/>
                <a:gd name="connsiteY17" fmla="*/ 1089233 h 1104131"/>
                <a:gd name="connsiteX18" fmla="*/ 1337665 w 1722478"/>
                <a:gd name="connsiteY18" fmla="*/ 881103 h 1104131"/>
                <a:gd name="connsiteX19" fmla="*/ 1092371 w 1722478"/>
                <a:gd name="connsiteY19" fmla="*/ 1024423 h 1104131"/>
                <a:gd name="connsiteX20" fmla="*/ 1065034 w 1722478"/>
                <a:gd name="connsiteY20" fmla="*/ 722744 h 1104131"/>
                <a:gd name="connsiteX21" fmla="*/ 1320508 w 1722478"/>
                <a:gd name="connsiteY21" fmla="*/ 670462 h 1104131"/>
                <a:gd name="connsiteX22" fmla="*/ 614138 w 1722478"/>
                <a:gd name="connsiteY22" fmla="*/ 69904 h 1104131"/>
                <a:gd name="connsiteX23" fmla="*/ 625379 w 1722478"/>
                <a:gd name="connsiteY23" fmla="*/ 76097 h 1104131"/>
                <a:gd name="connsiteX24" fmla="*/ 664098 w 1722478"/>
                <a:gd name="connsiteY24" fmla="*/ 380795 h 1104131"/>
                <a:gd name="connsiteX25" fmla="*/ 290647 w 1722478"/>
                <a:gd name="connsiteY25" fmla="*/ 417954 h 1104131"/>
                <a:gd name="connsiteX26" fmla="*/ 370583 w 1722478"/>
                <a:gd name="connsiteY26" fmla="*/ 209867 h 1104131"/>
                <a:gd name="connsiteX27" fmla="*/ 1374248 w 1722478"/>
                <a:gd name="connsiteY27" fmla="*/ 500 h 1104131"/>
                <a:gd name="connsiteX28" fmla="*/ 1628893 w 1722478"/>
                <a:gd name="connsiteY28" fmla="*/ 52606 h 1104131"/>
                <a:gd name="connsiteX29" fmla="*/ 1601626 w 1722478"/>
                <a:gd name="connsiteY29" fmla="*/ 354285 h 1104131"/>
                <a:gd name="connsiteX30" fmla="*/ 1357200 w 1722478"/>
                <a:gd name="connsiteY30" fmla="*/ 212340 h 1104131"/>
                <a:gd name="connsiteX31" fmla="*/ 1437420 w 1722478"/>
                <a:gd name="connsiteY31" fmla="*/ 417954 h 1104131"/>
                <a:gd name="connsiteX32" fmla="*/ 1063969 w 1722478"/>
                <a:gd name="connsiteY32" fmla="*/ 380795 h 1104131"/>
                <a:gd name="connsiteX33" fmla="*/ 1101439 w 1722478"/>
                <a:gd name="connsiteY33" fmla="*/ 76097 h 1104131"/>
                <a:gd name="connsiteX34" fmla="*/ 1112680 w 1722478"/>
                <a:gd name="connsiteY34" fmla="*/ 69904 h 1104131"/>
                <a:gd name="connsiteX35" fmla="*/ 1352836 w 1722478"/>
                <a:gd name="connsiteY35" fmla="*/ 207914 h 1104131"/>
                <a:gd name="connsiteX36" fmla="*/ 1279373 w 1722478"/>
                <a:gd name="connsiteY36" fmla="*/ 11297 h 1104131"/>
                <a:gd name="connsiteX37" fmla="*/ 1374248 w 1722478"/>
                <a:gd name="connsiteY37" fmla="*/ 500 h 1104131"/>
                <a:gd name="connsiteX38" fmla="*/ 348334 w 1722478"/>
                <a:gd name="connsiteY38" fmla="*/ 500 h 1104131"/>
                <a:gd name="connsiteX39" fmla="*/ 443209 w 1722478"/>
                <a:gd name="connsiteY39" fmla="*/ 11297 h 1104131"/>
                <a:gd name="connsiteX40" fmla="*/ 367603 w 1722478"/>
                <a:gd name="connsiteY40" fmla="*/ 210330 h 1104131"/>
                <a:gd name="connsiteX41" fmla="*/ 120956 w 1722478"/>
                <a:gd name="connsiteY41" fmla="*/ 354285 h 1104131"/>
                <a:gd name="connsiteX42" fmla="*/ 93688 w 1722478"/>
                <a:gd name="connsiteY42" fmla="*/ 52606 h 1104131"/>
                <a:gd name="connsiteX43" fmla="*/ 348334 w 1722478"/>
                <a:gd name="connsiteY43" fmla="*/ 500 h 110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722478" h="1104131">
                  <a:moveTo>
                    <a:pt x="401997" y="676150"/>
                  </a:moveTo>
                  <a:cubicBezTo>
                    <a:pt x="496988" y="672453"/>
                    <a:pt x="589713" y="690057"/>
                    <a:pt x="656642" y="729488"/>
                  </a:cubicBezTo>
                  <a:cubicBezTo>
                    <a:pt x="789262" y="805848"/>
                    <a:pt x="775628" y="938538"/>
                    <a:pt x="629375" y="1029919"/>
                  </a:cubicBezTo>
                  <a:lnTo>
                    <a:pt x="388909" y="889571"/>
                  </a:lnTo>
                  <a:lnTo>
                    <a:pt x="465171" y="1088092"/>
                  </a:lnTo>
                  <a:cubicBezTo>
                    <a:pt x="332776" y="1117818"/>
                    <a:pt x="186642" y="1106671"/>
                    <a:pt x="91717" y="1050933"/>
                  </a:cubicBezTo>
                  <a:cubicBezTo>
                    <a:pt x="-44425" y="972901"/>
                    <a:pt x="-26939" y="836654"/>
                    <a:pt x="130436" y="746235"/>
                  </a:cubicBezTo>
                  <a:cubicBezTo>
                    <a:pt x="134183" y="744996"/>
                    <a:pt x="137930" y="742519"/>
                    <a:pt x="141677" y="740042"/>
                  </a:cubicBezTo>
                  <a:lnTo>
                    <a:pt x="379132" y="876498"/>
                  </a:lnTo>
                  <a:lnTo>
                    <a:pt x="307122" y="686927"/>
                  </a:lnTo>
                  <a:cubicBezTo>
                    <a:pt x="338418" y="680981"/>
                    <a:pt x="370333" y="677382"/>
                    <a:pt x="401997" y="676150"/>
                  </a:cubicBezTo>
                  <a:close/>
                  <a:moveTo>
                    <a:pt x="1320508" y="670462"/>
                  </a:moveTo>
                  <a:cubicBezTo>
                    <a:pt x="1352156" y="671812"/>
                    <a:pt x="1384076" y="675489"/>
                    <a:pt x="1415452" y="681435"/>
                  </a:cubicBezTo>
                  <a:lnTo>
                    <a:pt x="1341587" y="877381"/>
                  </a:lnTo>
                  <a:lnTo>
                    <a:pt x="1580106" y="740042"/>
                  </a:lnTo>
                  <a:cubicBezTo>
                    <a:pt x="1585090" y="741285"/>
                    <a:pt x="1588828" y="743770"/>
                    <a:pt x="1592566" y="746255"/>
                  </a:cubicBezTo>
                  <a:cubicBezTo>
                    <a:pt x="1749556" y="835728"/>
                    <a:pt x="1766999" y="972422"/>
                    <a:pt x="1629944" y="1050710"/>
                  </a:cubicBezTo>
                  <a:cubicBezTo>
                    <a:pt x="1535252" y="1105388"/>
                    <a:pt x="1390721" y="1117814"/>
                    <a:pt x="1257404" y="1089233"/>
                  </a:cubicBezTo>
                  <a:lnTo>
                    <a:pt x="1337665" y="881103"/>
                  </a:lnTo>
                  <a:lnTo>
                    <a:pt x="1092371" y="1024423"/>
                  </a:lnTo>
                  <a:cubicBezTo>
                    <a:pt x="945742" y="933043"/>
                    <a:pt x="933316" y="800354"/>
                    <a:pt x="1065034" y="722744"/>
                  </a:cubicBezTo>
                  <a:cubicBezTo>
                    <a:pt x="1133067" y="683313"/>
                    <a:pt x="1225565" y="666414"/>
                    <a:pt x="1320508" y="670462"/>
                  </a:cubicBezTo>
                  <a:close/>
                  <a:moveTo>
                    <a:pt x="614138" y="69904"/>
                  </a:moveTo>
                  <a:cubicBezTo>
                    <a:pt x="617885" y="72381"/>
                    <a:pt x="621632" y="73620"/>
                    <a:pt x="625379" y="76097"/>
                  </a:cubicBezTo>
                  <a:cubicBezTo>
                    <a:pt x="782753" y="166516"/>
                    <a:pt x="800239" y="302763"/>
                    <a:pt x="664098" y="380795"/>
                  </a:cubicBezTo>
                  <a:cubicBezTo>
                    <a:pt x="567925" y="435294"/>
                    <a:pt x="423041" y="447680"/>
                    <a:pt x="290647" y="417954"/>
                  </a:cubicBezTo>
                  <a:lnTo>
                    <a:pt x="370583" y="209867"/>
                  </a:lnTo>
                  <a:close/>
                  <a:moveTo>
                    <a:pt x="1374248" y="500"/>
                  </a:moveTo>
                  <a:cubicBezTo>
                    <a:pt x="1469239" y="-3255"/>
                    <a:pt x="1561964" y="14114"/>
                    <a:pt x="1628893" y="52606"/>
                  </a:cubicBezTo>
                  <a:cubicBezTo>
                    <a:pt x="1761513" y="130216"/>
                    <a:pt x="1747879" y="262905"/>
                    <a:pt x="1601626" y="354285"/>
                  </a:cubicBezTo>
                  <a:lnTo>
                    <a:pt x="1357200" y="212340"/>
                  </a:lnTo>
                  <a:lnTo>
                    <a:pt x="1437420" y="417954"/>
                  </a:lnTo>
                  <a:cubicBezTo>
                    <a:pt x="1305026" y="447680"/>
                    <a:pt x="1158893" y="435294"/>
                    <a:pt x="1063969" y="380795"/>
                  </a:cubicBezTo>
                  <a:cubicBezTo>
                    <a:pt x="927828" y="302763"/>
                    <a:pt x="944065" y="166516"/>
                    <a:pt x="1101439" y="76097"/>
                  </a:cubicBezTo>
                  <a:cubicBezTo>
                    <a:pt x="1105186" y="73620"/>
                    <a:pt x="1108933" y="72381"/>
                    <a:pt x="1112680" y="69904"/>
                  </a:cubicBezTo>
                  <a:lnTo>
                    <a:pt x="1352836" y="207914"/>
                  </a:lnTo>
                  <a:lnTo>
                    <a:pt x="1279373" y="11297"/>
                  </a:lnTo>
                  <a:cubicBezTo>
                    <a:pt x="1310669" y="5351"/>
                    <a:pt x="1342584" y="1752"/>
                    <a:pt x="1374248" y="500"/>
                  </a:cubicBezTo>
                  <a:close/>
                  <a:moveTo>
                    <a:pt x="348334" y="500"/>
                  </a:moveTo>
                  <a:cubicBezTo>
                    <a:pt x="379998" y="1752"/>
                    <a:pt x="411913" y="5351"/>
                    <a:pt x="443209" y="11297"/>
                  </a:cubicBezTo>
                  <a:lnTo>
                    <a:pt x="367603" y="210330"/>
                  </a:lnTo>
                  <a:lnTo>
                    <a:pt x="120956" y="354285"/>
                  </a:lnTo>
                  <a:cubicBezTo>
                    <a:pt x="-25297" y="262905"/>
                    <a:pt x="-38931" y="130216"/>
                    <a:pt x="93688" y="52606"/>
                  </a:cubicBezTo>
                  <a:cubicBezTo>
                    <a:pt x="160618" y="14114"/>
                    <a:pt x="253343" y="-3255"/>
                    <a:pt x="348334" y="500"/>
                  </a:cubicBezTo>
                  <a:close/>
                </a:path>
              </a:pathLst>
            </a:custGeom>
            <a:solidFill>
              <a:srgbClr val="B7C3C9">
                <a:alpha val="70000"/>
              </a:srgb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FCDF50AE-C694-4C46-97D6-D77D2D052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6804" y="9942344"/>
              <a:ext cx="1487332" cy="1075383"/>
            </a:xfrm>
            <a:custGeom>
              <a:avLst/>
              <a:gdLst>
                <a:gd name="connsiteX0" fmla="*/ 263660 w 1487332"/>
                <a:gd name="connsiteY0" fmla="*/ 867887 h 1075383"/>
                <a:gd name="connsiteX1" fmla="*/ 509609 w 1487332"/>
                <a:gd name="connsiteY1" fmla="*/ 1009923 h 1075383"/>
                <a:gd name="connsiteX2" fmla="*/ 499722 w 1487332"/>
                <a:gd name="connsiteY2" fmla="*/ 1017333 h 1075383"/>
                <a:gd name="connsiteX3" fmla="*/ 342759 w 1487332"/>
                <a:gd name="connsiteY3" fmla="*/ 1075383 h 1075383"/>
                <a:gd name="connsiteX4" fmla="*/ 1293798 w 1487332"/>
                <a:gd name="connsiteY4" fmla="*/ 670139 h 1075383"/>
                <a:gd name="connsiteX5" fmla="*/ 1459882 w 1487332"/>
                <a:gd name="connsiteY5" fmla="*/ 727349 h 1075383"/>
                <a:gd name="connsiteX6" fmla="*/ 1222787 w 1487332"/>
                <a:gd name="connsiteY6" fmla="*/ 864697 h 1075383"/>
                <a:gd name="connsiteX7" fmla="*/ 1141960 w 1487332"/>
                <a:gd name="connsiteY7" fmla="*/ 1075357 h 1075383"/>
                <a:gd name="connsiteX8" fmla="*/ 982310 w 1487332"/>
                <a:gd name="connsiteY8" fmla="*/ 1014870 h 1075383"/>
                <a:gd name="connsiteX9" fmla="*/ 972253 w 1487332"/>
                <a:gd name="connsiteY9" fmla="*/ 1008570 h 1075383"/>
                <a:gd name="connsiteX10" fmla="*/ 1220297 w 1487332"/>
                <a:gd name="connsiteY10" fmla="*/ 864356 h 1075383"/>
                <a:gd name="connsiteX11" fmla="*/ 187207 w 1487332"/>
                <a:gd name="connsiteY11" fmla="*/ 670139 h 1075383"/>
                <a:gd name="connsiteX12" fmla="*/ 262427 w 1487332"/>
                <a:gd name="connsiteY12" fmla="*/ 866649 h 1075383"/>
                <a:gd name="connsiteX13" fmla="*/ 21971 w 1487332"/>
                <a:gd name="connsiteY13" fmla="*/ 726991 h 1075383"/>
                <a:gd name="connsiteX14" fmla="*/ 187207 w 1487332"/>
                <a:gd name="connsiteY14" fmla="*/ 670139 h 1075383"/>
                <a:gd name="connsiteX15" fmla="*/ 1235914 w 1487332"/>
                <a:gd name="connsiteY15" fmla="*/ 197750 h 1075383"/>
                <a:gd name="connsiteX16" fmla="*/ 1487332 w 1487332"/>
                <a:gd name="connsiteY16" fmla="*/ 339786 h 1075383"/>
                <a:gd name="connsiteX17" fmla="*/ 1477275 w 1487332"/>
                <a:gd name="connsiteY17" fmla="*/ 345961 h 1075383"/>
                <a:gd name="connsiteX18" fmla="*/ 1317625 w 1487332"/>
                <a:gd name="connsiteY18" fmla="*/ 405246 h 1075383"/>
                <a:gd name="connsiteX19" fmla="*/ 245949 w 1487332"/>
                <a:gd name="connsiteY19" fmla="*/ 197750 h 1075383"/>
                <a:gd name="connsiteX20" fmla="*/ 166850 w 1487332"/>
                <a:gd name="connsiteY20" fmla="*/ 405246 h 1075383"/>
                <a:gd name="connsiteX21" fmla="*/ 9887 w 1487332"/>
                <a:gd name="connsiteY21" fmla="*/ 345961 h 1075383"/>
                <a:gd name="connsiteX22" fmla="*/ 0 w 1487332"/>
                <a:gd name="connsiteY22" fmla="*/ 339786 h 1075383"/>
                <a:gd name="connsiteX23" fmla="*/ 1160693 w 1487332"/>
                <a:gd name="connsiteY23" fmla="*/ 0 h 1075383"/>
                <a:gd name="connsiteX24" fmla="*/ 1234680 w 1487332"/>
                <a:gd name="connsiteY24" fmla="*/ 196510 h 1075383"/>
                <a:gd name="connsiteX25" fmla="*/ 994224 w 1487332"/>
                <a:gd name="connsiteY25" fmla="*/ 56852 h 1075383"/>
                <a:gd name="connsiteX26" fmla="*/ 1160693 w 1487332"/>
                <a:gd name="connsiteY26" fmla="*/ 0 h 1075383"/>
                <a:gd name="connsiteX27" fmla="*/ 322405 w 1487332"/>
                <a:gd name="connsiteY27" fmla="*/ 0 h 1075383"/>
                <a:gd name="connsiteX28" fmla="*/ 487641 w 1487332"/>
                <a:gd name="connsiteY28" fmla="*/ 56852 h 1075383"/>
                <a:gd name="connsiteX29" fmla="*/ 247185 w 1487332"/>
                <a:gd name="connsiteY29" fmla="*/ 196510 h 107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87332" h="1075383">
                  <a:moveTo>
                    <a:pt x="263660" y="867887"/>
                  </a:moveTo>
                  <a:lnTo>
                    <a:pt x="509609" y="1009923"/>
                  </a:lnTo>
                  <a:cubicBezTo>
                    <a:pt x="505901" y="1012393"/>
                    <a:pt x="503429" y="1014863"/>
                    <a:pt x="499722" y="1017333"/>
                  </a:cubicBezTo>
                  <a:cubicBezTo>
                    <a:pt x="452757" y="1043270"/>
                    <a:pt x="398376" y="1063032"/>
                    <a:pt x="342759" y="1075383"/>
                  </a:cubicBezTo>
                  <a:close/>
                  <a:moveTo>
                    <a:pt x="1293798" y="670139"/>
                  </a:moveTo>
                  <a:cubicBezTo>
                    <a:pt x="1353291" y="680088"/>
                    <a:pt x="1411544" y="699987"/>
                    <a:pt x="1459882" y="727349"/>
                  </a:cubicBezTo>
                  <a:lnTo>
                    <a:pt x="1222787" y="864697"/>
                  </a:lnTo>
                  <a:lnTo>
                    <a:pt x="1141960" y="1075357"/>
                  </a:lnTo>
                  <a:cubicBezTo>
                    <a:pt x="1085391" y="1062756"/>
                    <a:pt x="1031336" y="1042593"/>
                    <a:pt x="982310" y="1014870"/>
                  </a:cubicBezTo>
                  <a:cubicBezTo>
                    <a:pt x="979796" y="1012350"/>
                    <a:pt x="976024" y="1009830"/>
                    <a:pt x="972253" y="1008570"/>
                  </a:cubicBezTo>
                  <a:lnTo>
                    <a:pt x="1220297" y="864356"/>
                  </a:lnTo>
                  <a:close/>
                  <a:moveTo>
                    <a:pt x="187207" y="670139"/>
                  </a:moveTo>
                  <a:lnTo>
                    <a:pt x="262427" y="866649"/>
                  </a:lnTo>
                  <a:lnTo>
                    <a:pt x="21971" y="726991"/>
                  </a:lnTo>
                  <a:cubicBezTo>
                    <a:pt x="71295" y="701037"/>
                    <a:pt x="128018" y="681262"/>
                    <a:pt x="187207" y="670139"/>
                  </a:cubicBezTo>
                  <a:close/>
                  <a:moveTo>
                    <a:pt x="1235914" y="197750"/>
                  </a:moveTo>
                  <a:lnTo>
                    <a:pt x="1487332" y="339786"/>
                  </a:lnTo>
                  <a:cubicBezTo>
                    <a:pt x="1483561" y="342256"/>
                    <a:pt x="1479789" y="343491"/>
                    <a:pt x="1477275" y="345961"/>
                  </a:cubicBezTo>
                  <a:cubicBezTo>
                    <a:pt x="1429506" y="373133"/>
                    <a:pt x="1374194" y="392895"/>
                    <a:pt x="1317625" y="405246"/>
                  </a:cubicBezTo>
                  <a:close/>
                  <a:moveTo>
                    <a:pt x="245949" y="197750"/>
                  </a:moveTo>
                  <a:lnTo>
                    <a:pt x="166850" y="405246"/>
                  </a:lnTo>
                  <a:cubicBezTo>
                    <a:pt x="111233" y="392895"/>
                    <a:pt x="56853" y="373133"/>
                    <a:pt x="9887" y="345961"/>
                  </a:cubicBezTo>
                  <a:cubicBezTo>
                    <a:pt x="6180" y="343491"/>
                    <a:pt x="2472" y="342256"/>
                    <a:pt x="0" y="339786"/>
                  </a:cubicBezTo>
                  <a:close/>
                  <a:moveTo>
                    <a:pt x="1160693" y="0"/>
                  </a:moveTo>
                  <a:lnTo>
                    <a:pt x="1234680" y="196510"/>
                  </a:lnTo>
                  <a:lnTo>
                    <a:pt x="994224" y="56852"/>
                  </a:lnTo>
                  <a:cubicBezTo>
                    <a:pt x="1044781" y="30898"/>
                    <a:pt x="1101504" y="11123"/>
                    <a:pt x="1160693" y="0"/>
                  </a:cubicBezTo>
                  <a:close/>
                  <a:moveTo>
                    <a:pt x="322405" y="0"/>
                  </a:moveTo>
                  <a:cubicBezTo>
                    <a:pt x="381594" y="11123"/>
                    <a:pt x="438317" y="30898"/>
                    <a:pt x="487641" y="56852"/>
                  </a:cubicBezTo>
                  <a:lnTo>
                    <a:pt x="247185" y="196510"/>
                  </a:lnTo>
                  <a:close/>
                </a:path>
              </a:pathLst>
            </a:custGeom>
            <a:solidFill>
              <a:srgbClr val="373C4F">
                <a:alpha val="50000"/>
              </a:srgb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629F0347-FDCD-CA49-B027-B852094EE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1294" y="10077155"/>
              <a:ext cx="1212874" cy="811774"/>
            </a:xfrm>
            <a:custGeom>
              <a:avLst/>
              <a:gdLst>
                <a:gd name="connsiteX0" fmla="*/ 1084658 w 1212874"/>
                <a:gd name="connsiteY0" fmla="*/ 670519 h 811774"/>
                <a:gd name="connsiteX1" fmla="*/ 1171946 w 1212874"/>
                <a:gd name="connsiteY1" fmla="*/ 694539 h 811774"/>
                <a:gd name="connsiteX2" fmla="*/ 1184349 w 1212874"/>
                <a:gd name="connsiteY2" fmla="*/ 794414 h 811774"/>
                <a:gd name="connsiteX3" fmla="*/ 1014424 w 1212874"/>
                <a:gd name="connsiteY3" fmla="*/ 788093 h 811774"/>
                <a:gd name="connsiteX4" fmla="*/ 1002021 w 1212874"/>
                <a:gd name="connsiteY4" fmla="*/ 688218 h 811774"/>
                <a:gd name="connsiteX5" fmla="*/ 1084658 w 1212874"/>
                <a:gd name="connsiteY5" fmla="*/ 670519 h 811774"/>
                <a:gd name="connsiteX6" fmla="*/ 128994 w 1212874"/>
                <a:gd name="connsiteY6" fmla="*/ 670361 h 811774"/>
                <a:gd name="connsiteX7" fmla="*/ 212098 w 1212874"/>
                <a:gd name="connsiteY7" fmla="*/ 686954 h 811774"/>
                <a:gd name="connsiteX8" fmla="*/ 199694 w 1212874"/>
                <a:gd name="connsiteY8" fmla="*/ 786829 h 811774"/>
                <a:gd name="connsiteX9" fmla="*/ 29766 w 1212874"/>
                <a:gd name="connsiteY9" fmla="*/ 794414 h 811774"/>
                <a:gd name="connsiteX10" fmla="*/ 42170 w 1212874"/>
                <a:gd name="connsiteY10" fmla="*/ 694539 h 811774"/>
                <a:gd name="connsiteX11" fmla="*/ 128994 w 1212874"/>
                <a:gd name="connsiteY11" fmla="*/ 670361 h 811774"/>
                <a:gd name="connsiteX12" fmla="*/ 111630 w 1212874"/>
                <a:gd name="connsiteY12" fmla="*/ 223 h 811774"/>
                <a:gd name="connsiteX13" fmla="*/ 198454 w 1212874"/>
                <a:gd name="connsiteY13" fmla="*/ 24401 h 811774"/>
                <a:gd name="connsiteX14" fmla="*/ 210857 w 1212874"/>
                <a:gd name="connsiteY14" fmla="*/ 124276 h 811774"/>
                <a:gd name="connsiteX15" fmla="*/ 40929 w 1212874"/>
                <a:gd name="connsiteY15" fmla="*/ 116691 h 811774"/>
                <a:gd name="connsiteX16" fmla="*/ 28526 w 1212874"/>
                <a:gd name="connsiteY16" fmla="*/ 16816 h 811774"/>
                <a:gd name="connsiteX17" fmla="*/ 111630 w 1212874"/>
                <a:gd name="connsiteY17" fmla="*/ 223 h 811774"/>
                <a:gd name="connsiteX18" fmla="*/ 1101092 w 1212874"/>
                <a:gd name="connsiteY18" fmla="*/ 223 h 811774"/>
                <a:gd name="connsiteX19" fmla="*/ 1183109 w 1212874"/>
                <a:gd name="connsiteY19" fmla="*/ 16816 h 811774"/>
                <a:gd name="connsiteX20" fmla="*/ 1170706 w 1212874"/>
                <a:gd name="connsiteY20" fmla="*/ 116691 h 811774"/>
                <a:gd name="connsiteX21" fmla="*/ 1002021 w 1212874"/>
                <a:gd name="connsiteY21" fmla="*/ 124276 h 811774"/>
                <a:gd name="connsiteX22" fmla="*/ 1014424 w 1212874"/>
                <a:gd name="connsiteY22" fmla="*/ 24401 h 811774"/>
                <a:gd name="connsiteX23" fmla="*/ 1101092 w 1212874"/>
                <a:gd name="connsiteY23" fmla="*/ 223 h 81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12874" h="811774">
                  <a:moveTo>
                    <a:pt x="1084658" y="670519"/>
                  </a:moveTo>
                  <a:cubicBezTo>
                    <a:pt x="1115511" y="671783"/>
                    <a:pt x="1147139" y="680000"/>
                    <a:pt x="1171946" y="694539"/>
                  </a:cubicBezTo>
                  <a:cubicBezTo>
                    <a:pt x="1221559" y="723617"/>
                    <a:pt x="1226521" y="769129"/>
                    <a:pt x="1184349" y="794414"/>
                  </a:cubicBezTo>
                  <a:cubicBezTo>
                    <a:pt x="1140938" y="819699"/>
                    <a:pt x="1065278" y="817170"/>
                    <a:pt x="1014424" y="788093"/>
                  </a:cubicBezTo>
                  <a:cubicBezTo>
                    <a:pt x="964811" y="757751"/>
                    <a:pt x="958609" y="713503"/>
                    <a:pt x="1002021" y="688218"/>
                  </a:cubicBezTo>
                  <a:cubicBezTo>
                    <a:pt x="1023726" y="674943"/>
                    <a:pt x="1053804" y="669254"/>
                    <a:pt x="1084658" y="670519"/>
                  </a:cubicBezTo>
                  <a:close/>
                  <a:moveTo>
                    <a:pt x="128994" y="670361"/>
                  </a:moveTo>
                  <a:cubicBezTo>
                    <a:pt x="159693" y="668939"/>
                    <a:pt x="189771" y="674312"/>
                    <a:pt x="212098" y="686954"/>
                  </a:cubicBezTo>
                  <a:cubicBezTo>
                    <a:pt x="254270" y="712239"/>
                    <a:pt x="249308" y="757751"/>
                    <a:pt x="199694" y="786829"/>
                  </a:cubicBezTo>
                  <a:cubicBezTo>
                    <a:pt x="148840" y="815906"/>
                    <a:pt x="73179" y="819699"/>
                    <a:pt x="29766" y="794414"/>
                  </a:cubicBezTo>
                  <a:cubicBezTo>
                    <a:pt x="-13646" y="767865"/>
                    <a:pt x="-8685" y="723617"/>
                    <a:pt x="42170" y="694539"/>
                  </a:cubicBezTo>
                  <a:cubicBezTo>
                    <a:pt x="66977" y="680001"/>
                    <a:pt x="98296" y="671783"/>
                    <a:pt x="128994" y="670361"/>
                  </a:cubicBezTo>
                  <a:close/>
                  <a:moveTo>
                    <a:pt x="111630" y="223"/>
                  </a:moveTo>
                  <a:cubicBezTo>
                    <a:pt x="142328" y="1645"/>
                    <a:pt x="173647" y="9863"/>
                    <a:pt x="198454" y="24401"/>
                  </a:cubicBezTo>
                  <a:cubicBezTo>
                    <a:pt x="249308" y="53479"/>
                    <a:pt x="254270" y="97727"/>
                    <a:pt x="210857" y="124276"/>
                  </a:cubicBezTo>
                  <a:cubicBezTo>
                    <a:pt x="167445" y="149561"/>
                    <a:pt x="91784" y="145768"/>
                    <a:pt x="40929" y="116691"/>
                  </a:cubicBezTo>
                  <a:cubicBezTo>
                    <a:pt x="-8685" y="87613"/>
                    <a:pt x="-13646" y="42101"/>
                    <a:pt x="28526" y="16816"/>
                  </a:cubicBezTo>
                  <a:cubicBezTo>
                    <a:pt x="50853" y="4174"/>
                    <a:pt x="80931" y="-1199"/>
                    <a:pt x="111630" y="223"/>
                  </a:cubicBezTo>
                  <a:close/>
                  <a:moveTo>
                    <a:pt x="1101092" y="223"/>
                  </a:moveTo>
                  <a:cubicBezTo>
                    <a:pt x="1131635" y="-1199"/>
                    <a:pt x="1161403" y="4174"/>
                    <a:pt x="1183109" y="16816"/>
                  </a:cubicBezTo>
                  <a:cubicBezTo>
                    <a:pt x="1226521" y="42101"/>
                    <a:pt x="1221559" y="87613"/>
                    <a:pt x="1170706" y="116691"/>
                  </a:cubicBezTo>
                  <a:cubicBezTo>
                    <a:pt x="1121092" y="145768"/>
                    <a:pt x="1045432" y="149561"/>
                    <a:pt x="1002021" y="124276"/>
                  </a:cubicBezTo>
                  <a:cubicBezTo>
                    <a:pt x="958609" y="97727"/>
                    <a:pt x="963570" y="53479"/>
                    <a:pt x="1014424" y="24401"/>
                  </a:cubicBezTo>
                  <a:cubicBezTo>
                    <a:pt x="1039231" y="9863"/>
                    <a:pt x="1070549" y="1645"/>
                    <a:pt x="1101092" y="223"/>
                  </a:cubicBezTo>
                  <a:close/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CB63367C-E1D7-BD49-BE07-77E510E9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5694" y="10094819"/>
              <a:ext cx="1104124" cy="748486"/>
            </a:xfrm>
            <a:custGeom>
              <a:avLst/>
              <a:gdLst>
                <a:gd name="connsiteX0" fmla="*/ 70494 w 1104124"/>
                <a:gd name="connsiteY0" fmla="*/ 675709 h 748486"/>
                <a:gd name="connsiteX1" fmla="*/ 115334 w 1104124"/>
                <a:gd name="connsiteY1" fmla="*/ 684797 h 748486"/>
                <a:gd name="connsiteX2" fmla="*/ 108996 w 1104124"/>
                <a:gd name="connsiteY2" fmla="*/ 735688 h 748486"/>
                <a:gd name="connsiteX3" fmla="*/ 16463 w 1104124"/>
                <a:gd name="connsiteY3" fmla="*/ 739323 h 748486"/>
                <a:gd name="connsiteX4" fmla="*/ 22801 w 1104124"/>
                <a:gd name="connsiteY4" fmla="*/ 688432 h 748486"/>
                <a:gd name="connsiteX5" fmla="*/ 70494 w 1104124"/>
                <a:gd name="connsiteY5" fmla="*/ 675709 h 748486"/>
                <a:gd name="connsiteX6" fmla="*/ 1033442 w 1104124"/>
                <a:gd name="connsiteY6" fmla="*/ 669912 h 748486"/>
                <a:gd name="connsiteX7" fmla="*/ 1080260 w 1104124"/>
                <a:gd name="connsiteY7" fmla="*/ 681726 h 748486"/>
                <a:gd name="connsiteX8" fmla="*/ 1087802 w 1104124"/>
                <a:gd name="connsiteY8" fmla="*/ 733827 h 748486"/>
                <a:gd name="connsiteX9" fmla="*/ 996050 w 1104124"/>
                <a:gd name="connsiteY9" fmla="*/ 730192 h 748486"/>
                <a:gd name="connsiteX10" fmla="*/ 988509 w 1104124"/>
                <a:gd name="connsiteY10" fmla="*/ 678091 h 748486"/>
                <a:gd name="connsiteX11" fmla="*/ 1033442 w 1104124"/>
                <a:gd name="connsiteY11" fmla="*/ 669912 h 748486"/>
                <a:gd name="connsiteX12" fmla="*/ 60829 w 1104124"/>
                <a:gd name="connsiteY12" fmla="*/ 76 h 748486"/>
                <a:gd name="connsiteX13" fmla="*/ 108996 w 1104124"/>
                <a:gd name="connsiteY13" fmla="*/ 12798 h 748486"/>
                <a:gd name="connsiteX14" fmla="*/ 115334 w 1104124"/>
                <a:gd name="connsiteY14" fmla="*/ 63688 h 748486"/>
                <a:gd name="connsiteX15" fmla="*/ 22801 w 1104124"/>
                <a:gd name="connsiteY15" fmla="*/ 60053 h 748486"/>
                <a:gd name="connsiteX16" fmla="*/ 16463 w 1104124"/>
                <a:gd name="connsiteY16" fmla="*/ 9163 h 748486"/>
                <a:gd name="connsiteX17" fmla="*/ 60829 w 1104124"/>
                <a:gd name="connsiteY17" fmla="*/ 76 h 748486"/>
                <a:gd name="connsiteX18" fmla="*/ 1042868 w 1104124"/>
                <a:gd name="connsiteY18" fmla="*/ 76 h 748486"/>
                <a:gd name="connsiteX19" fmla="*/ 1087802 w 1104124"/>
                <a:gd name="connsiteY19" fmla="*/ 9163 h 748486"/>
                <a:gd name="connsiteX20" fmla="*/ 1081517 w 1104124"/>
                <a:gd name="connsiteY20" fmla="*/ 60053 h 748486"/>
                <a:gd name="connsiteX21" fmla="*/ 989765 w 1104124"/>
                <a:gd name="connsiteY21" fmla="*/ 63688 h 748486"/>
                <a:gd name="connsiteX22" fmla="*/ 996050 w 1104124"/>
                <a:gd name="connsiteY22" fmla="*/ 12798 h 748486"/>
                <a:gd name="connsiteX23" fmla="*/ 1042868 w 1104124"/>
                <a:gd name="connsiteY23" fmla="*/ 76 h 7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04124" h="748486">
                  <a:moveTo>
                    <a:pt x="70494" y="675709"/>
                  </a:moveTo>
                  <a:cubicBezTo>
                    <a:pt x="87131" y="675103"/>
                    <a:pt x="103292" y="678132"/>
                    <a:pt x="115334" y="684797"/>
                  </a:cubicBezTo>
                  <a:cubicBezTo>
                    <a:pt x="139418" y="698125"/>
                    <a:pt x="136883" y="721147"/>
                    <a:pt x="108996" y="735688"/>
                  </a:cubicBezTo>
                  <a:cubicBezTo>
                    <a:pt x="82377" y="751440"/>
                    <a:pt x="39280" y="752651"/>
                    <a:pt x="16463" y="739323"/>
                  </a:cubicBezTo>
                  <a:cubicBezTo>
                    <a:pt x="-7621" y="727206"/>
                    <a:pt x="-3818" y="702972"/>
                    <a:pt x="22801" y="688432"/>
                  </a:cubicBezTo>
                  <a:cubicBezTo>
                    <a:pt x="36745" y="680556"/>
                    <a:pt x="53857" y="676315"/>
                    <a:pt x="70494" y="675709"/>
                  </a:cubicBezTo>
                  <a:close/>
                  <a:moveTo>
                    <a:pt x="1033442" y="669912"/>
                  </a:moveTo>
                  <a:cubicBezTo>
                    <a:pt x="1050095" y="670518"/>
                    <a:pt x="1067063" y="674456"/>
                    <a:pt x="1080260" y="681726"/>
                  </a:cubicBezTo>
                  <a:cubicBezTo>
                    <a:pt x="1107912" y="697477"/>
                    <a:pt x="1111682" y="720499"/>
                    <a:pt x="1087802" y="733827"/>
                  </a:cubicBezTo>
                  <a:cubicBezTo>
                    <a:pt x="1063921" y="747155"/>
                    <a:pt x="1022444" y="744732"/>
                    <a:pt x="996050" y="730192"/>
                  </a:cubicBezTo>
                  <a:cubicBezTo>
                    <a:pt x="968399" y="714440"/>
                    <a:pt x="964628" y="691419"/>
                    <a:pt x="988509" y="678091"/>
                  </a:cubicBezTo>
                  <a:cubicBezTo>
                    <a:pt x="1000449" y="672032"/>
                    <a:pt x="1016788" y="669306"/>
                    <a:pt x="1033442" y="669912"/>
                  </a:cubicBezTo>
                  <a:close/>
                  <a:moveTo>
                    <a:pt x="60829" y="76"/>
                  </a:moveTo>
                  <a:cubicBezTo>
                    <a:pt x="77624" y="682"/>
                    <a:pt x="95053" y="4923"/>
                    <a:pt x="108996" y="12798"/>
                  </a:cubicBezTo>
                  <a:cubicBezTo>
                    <a:pt x="135616" y="27338"/>
                    <a:pt x="139418" y="51571"/>
                    <a:pt x="115334" y="63688"/>
                  </a:cubicBezTo>
                  <a:cubicBezTo>
                    <a:pt x="91250" y="77016"/>
                    <a:pt x="50688" y="75805"/>
                    <a:pt x="22801" y="60053"/>
                  </a:cubicBezTo>
                  <a:cubicBezTo>
                    <a:pt x="-5086" y="45513"/>
                    <a:pt x="-7621" y="22492"/>
                    <a:pt x="16463" y="9163"/>
                  </a:cubicBezTo>
                  <a:cubicBezTo>
                    <a:pt x="27872" y="2499"/>
                    <a:pt x="44033" y="-530"/>
                    <a:pt x="60829" y="76"/>
                  </a:cubicBezTo>
                  <a:close/>
                  <a:moveTo>
                    <a:pt x="1042868" y="76"/>
                  </a:moveTo>
                  <a:cubicBezTo>
                    <a:pt x="1059522" y="-530"/>
                    <a:pt x="1075861" y="2499"/>
                    <a:pt x="1087802" y="9163"/>
                  </a:cubicBezTo>
                  <a:cubicBezTo>
                    <a:pt x="1111682" y="22492"/>
                    <a:pt x="1109168" y="45513"/>
                    <a:pt x="1081517" y="60053"/>
                  </a:cubicBezTo>
                  <a:cubicBezTo>
                    <a:pt x="1053866" y="75805"/>
                    <a:pt x="1012389" y="77016"/>
                    <a:pt x="989765" y="63688"/>
                  </a:cubicBezTo>
                  <a:cubicBezTo>
                    <a:pt x="964628" y="51571"/>
                    <a:pt x="968399" y="27338"/>
                    <a:pt x="996050" y="12798"/>
                  </a:cubicBezTo>
                  <a:cubicBezTo>
                    <a:pt x="1009247" y="4923"/>
                    <a:pt x="1026215" y="682"/>
                    <a:pt x="1042868" y="76"/>
                  </a:cubicBezTo>
                  <a:close/>
                </a:path>
              </a:pathLst>
            </a:custGeom>
            <a:solidFill>
              <a:srgbClr val="E4ED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82" name="Freeform 134">
              <a:extLst>
                <a:ext uri="{FF2B5EF4-FFF2-40B4-BE49-F238E27FC236}">
                  <a16:creationId xmlns:a16="http://schemas.microsoft.com/office/drawing/2014/main" id="{C52FD2AF-34CF-024C-87A1-7E59E46CA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8070" y="10612485"/>
              <a:ext cx="373520" cy="439434"/>
            </a:xfrm>
            <a:custGeom>
              <a:avLst/>
              <a:gdLst>
                <a:gd name="T0" fmla="*/ 9 w 302"/>
                <a:gd name="T1" fmla="*/ 352 h 353"/>
                <a:gd name="T2" fmla="*/ 9 w 302"/>
                <a:gd name="T3" fmla="*/ 352 h 353"/>
                <a:gd name="T4" fmla="*/ 6 w 302"/>
                <a:gd name="T5" fmla="*/ 352 h 353"/>
                <a:gd name="T6" fmla="*/ 6 w 302"/>
                <a:gd name="T7" fmla="*/ 352 h 353"/>
                <a:gd name="T8" fmla="*/ 2 w 302"/>
                <a:gd name="T9" fmla="*/ 341 h 353"/>
                <a:gd name="T10" fmla="*/ 132 w 302"/>
                <a:gd name="T11" fmla="*/ 5 h 353"/>
                <a:gd name="T12" fmla="*/ 132 w 302"/>
                <a:gd name="T13" fmla="*/ 5 h 353"/>
                <a:gd name="T14" fmla="*/ 139 w 302"/>
                <a:gd name="T15" fmla="*/ 0 h 353"/>
                <a:gd name="T16" fmla="*/ 139 w 302"/>
                <a:gd name="T17" fmla="*/ 0 h 353"/>
                <a:gd name="T18" fmla="*/ 147 w 302"/>
                <a:gd name="T19" fmla="*/ 4 h 353"/>
                <a:gd name="T20" fmla="*/ 299 w 302"/>
                <a:gd name="T21" fmla="*/ 325 h 353"/>
                <a:gd name="T22" fmla="*/ 299 w 302"/>
                <a:gd name="T23" fmla="*/ 325 h 353"/>
                <a:gd name="T24" fmla="*/ 296 w 302"/>
                <a:gd name="T25" fmla="*/ 336 h 353"/>
                <a:gd name="T26" fmla="*/ 296 w 302"/>
                <a:gd name="T27" fmla="*/ 336 h 353"/>
                <a:gd name="T28" fmla="*/ 285 w 302"/>
                <a:gd name="T29" fmla="*/ 332 h 353"/>
                <a:gd name="T30" fmla="*/ 141 w 302"/>
                <a:gd name="T31" fmla="*/ 28 h 353"/>
                <a:gd name="T32" fmla="*/ 17 w 302"/>
                <a:gd name="T33" fmla="*/ 347 h 353"/>
                <a:gd name="T34" fmla="*/ 17 w 302"/>
                <a:gd name="T35" fmla="*/ 347 h 353"/>
                <a:gd name="T36" fmla="*/ 9 w 302"/>
                <a:gd name="T37" fmla="*/ 35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2" h="353">
                  <a:moveTo>
                    <a:pt x="9" y="352"/>
                  </a:moveTo>
                  <a:lnTo>
                    <a:pt x="9" y="352"/>
                  </a:lnTo>
                  <a:cubicBezTo>
                    <a:pt x="8" y="352"/>
                    <a:pt x="7" y="352"/>
                    <a:pt x="6" y="352"/>
                  </a:cubicBezTo>
                  <a:lnTo>
                    <a:pt x="6" y="352"/>
                  </a:lnTo>
                  <a:cubicBezTo>
                    <a:pt x="2" y="350"/>
                    <a:pt x="0" y="346"/>
                    <a:pt x="2" y="341"/>
                  </a:cubicBezTo>
                  <a:lnTo>
                    <a:pt x="132" y="5"/>
                  </a:lnTo>
                  <a:lnTo>
                    <a:pt x="132" y="5"/>
                  </a:lnTo>
                  <a:cubicBezTo>
                    <a:pt x="133" y="2"/>
                    <a:pt x="136" y="0"/>
                    <a:pt x="139" y="0"/>
                  </a:cubicBezTo>
                  <a:lnTo>
                    <a:pt x="139" y="0"/>
                  </a:lnTo>
                  <a:cubicBezTo>
                    <a:pt x="142" y="0"/>
                    <a:pt x="145" y="1"/>
                    <a:pt x="147" y="4"/>
                  </a:cubicBezTo>
                  <a:lnTo>
                    <a:pt x="299" y="325"/>
                  </a:lnTo>
                  <a:lnTo>
                    <a:pt x="299" y="325"/>
                  </a:lnTo>
                  <a:cubicBezTo>
                    <a:pt x="301" y="329"/>
                    <a:pt x="299" y="334"/>
                    <a:pt x="296" y="336"/>
                  </a:cubicBezTo>
                  <a:lnTo>
                    <a:pt x="296" y="336"/>
                  </a:lnTo>
                  <a:cubicBezTo>
                    <a:pt x="292" y="338"/>
                    <a:pt x="287" y="336"/>
                    <a:pt x="285" y="332"/>
                  </a:cubicBezTo>
                  <a:lnTo>
                    <a:pt x="141" y="28"/>
                  </a:lnTo>
                  <a:lnTo>
                    <a:pt x="17" y="347"/>
                  </a:lnTo>
                  <a:lnTo>
                    <a:pt x="17" y="347"/>
                  </a:lnTo>
                  <a:cubicBezTo>
                    <a:pt x="16" y="351"/>
                    <a:pt x="13" y="352"/>
                    <a:pt x="9" y="352"/>
                  </a:cubicBez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83" name="Freeform 135">
              <a:extLst>
                <a:ext uri="{FF2B5EF4-FFF2-40B4-BE49-F238E27FC236}">
                  <a16:creationId xmlns:a16="http://schemas.microsoft.com/office/drawing/2014/main" id="{940365D6-8E10-C641-8816-3FFB5EC6E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12721" y="11117833"/>
              <a:ext cx="324082" cy="373520"/>
            </a:xfrm>
            <a:custGeom>
              <a:avLst/>
              <a:gdLst>
                <a:gd name="T0" fmla="*/ 0 w 261"/>
                <a:gd name="T1" fmla="*/ 0 h 301"/>
                <a:gd name="T2" fmla="*/ 260 w 261"/>
                <a:gd name="T3" fmla="*/ 150 h 301"/>
                <a:gd name="T4" fmla="*/ 260 w 261"/>
                <a:gd name="T5" fmla="*/ 300 h 301"/>
                <a:gd name="T6" fmla="*/ 0 w 261"/>
                <a:gd name="T7" fmla="*/ 150 h 301"/>
                <a:gd name="T8" fmla="*/ 0 w 261"/>
                <a:gd name="T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301">
                  <a:moveTo>
                    <a:pt x="0" y="0"/>
                  </a:moveTo>
                  <a:lnTo>
                    <a:pt x="260" y="150"/>
                  </a:lnTo>
                  <a:lnTo>
                    <a:pt x="260" y="300"/>
                  </a:lnTo>
                  <a:lnTo>
                    <a:pt x="0" y="150"/>
                  </a:lnTo>
                  <a:lnTo>
                    <a:pt x="0" y="0"/>
                  </a:lnTo>
                </a:path>
              </a:pathLst>
            </a:custGeom>
            <a:solidFill>
              <a:srgbClr val="CA9B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84" name="Freeform 136">
              <a:extLst>
                <a:ext uri="{FF2B5EF4-FFF2-40B4-BE49-F238E27FC236}">
                  <a16:creationId xmlns:a16="http://schemas.microsoft.com/office/drawing/2014/main" id="{BB9668A0-E660-4B4C-9E20-F0152B521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6804" y="11117833"/>
              <a:ext cx="324085" cy="373520"/>
            </a:xfrm>
            <a:custGeom>
              <a:avLst/>
              <a:gdLst>
                <a:gd name="T0" fmla="*/ 0 w 260"/>
                <a:gd name="T1" fmla="*/ 300 h 301"/>
                <a:gd name="T2" fmla="*/ 259 w 260"/>
                <a:gd name="T3" fmla="*/ 150 h 301"/>
                <a:gd name="T4" fmla="*/ 259 w 260"/>
                <a:gd name="T5" fmla="*/ 0 h 301"/>
                <a:gd name="T6" fmla="*/ 0 w 260"/>
                <a:gd name="T7" fmla="*/ 150 h 301"/>
                <a:gd name="T8" fmla="*/ 0 w 260"/>
                <a:gd name="T9" fmla="*/ 30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301">
                  <a:moveTo>
                    <a:pt x="0" y="300"/>
                  </a:moveTo>
                  <a:lnTo>
                    <a:pt x="259" y="150"/>
                  </a:lnTo>
                  <a:lnTo>
                    <a:pt x="259" y="0"/>
                  </a:lnTo>
                  <a:lnTo>
                    <a:pt x="0" y="150"/>
                  </a:lnTo>
                  <a:lnTo>
                    <a:pt x="0" y="300"/>
                  </a:lnTo>
                </a:path>
              </a:pathLst>
            </a:custGeom>
            <a:solidFill>
              <a:srgbClr val="8F62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85" name="Freeform 137">
              <a:extLst>
                <a:ext uri="{FF2B5EF4-FFF2-40B4-BE49-F238E27FC236}">
                  <a16:creationId xmlns:a16="http://schemas.microsoft.com/office/drawing/2014/main" id="{764A2BEF-8C8A-8448-8038-9788DC627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12722" y="10931074"/>
              <a:ext cx="648167" cy="373520"/>
            </a:xfrm>
            <a:custGeom>
              <a:avLst/>
              <a:gdLst>
                <a:gd name="T0" fmla="*/ 0 w 520"/>
                <a:gd name="T1" fmla="*/ 150 h 301"/>
                <a:gd name="T2" fmla="*/ 260 w 520"/>
                <a:gd name="T3" fmla="*/ 0 h 301"/>
                <a:gd name="T4" fmla="*/ 519 w 520"/>
                <a:gd name="T5" fmla="*/ 150 h 301"/>
                <a:gd name="T6" fmla="*/ 260 w 520"/>
                <a:gd name="T7" fmla="*/ 300 h 301"/>
                <a:gd name="T8" fmla="*/ 0 w 520"/>
                <a:gd name="T9" fmla="*/ 15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01">
                  <a:moveTo>
                    <a:pt x="0" y="150"/>
                  </a:moveTo>
                  <a:lnTo>
                    <a:pt x="260" y="0"/>
                  </a:lnTo>
                  <a:lnTo>
                    <a:pt x="519" y="150"/>
                  </a:lnTo>
                  <a:lnTo>
                    <a:pt x="260" y="300"/>
                  </a:lnTo>
                  <a:lnTo>
                    <a:pt x="0" y="150"/>
                  </a:lnTo>
                </a:path>
              </a:pathLst>
            </a:custGeom>
            <a:solidFill>
              <a:srgbClr val="D4AB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86" name="Freeform 138">
              <a:extLst>
                <a:ext uri="{FF2B5EF4-FFF2-40B4-BE49-F238E27FC236}">
                  <a16:creationId xmlns:a16="http://schemas.microsoft.com/office/drawing/2014/main" id="{39DD3CA4-4EC4-6C48-B180-A3CF1290D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50043" y="10612485"/>
              <a:ext cx="346057" cy="801968"/>
            </a:xfrm>
            <a:custGeom>
              <a:avLst/>
              <a:gdLst>
                <a:gd name="T0" fmla="*/ 269 w 278"/>
                <a:gd name="T1" fmla="*/ 644 h 645"/>
                <a:gd name="T2" fmla="*/ 269 w 278"/>
                <a:gd name="T3" fmla="*/ 644 h 645"/>
                <a:gd name="T4" fmla="*/ 261 w 278"/>
                <a:gd name="T5" fmla="*/ 636 h 645"/>
                <a:gd name="T6" fmla="*/ 261 w 278"/>
                <a:gd name="T7" fmla="*/ 486 h 645"/>
                <a:gd name="T8" fmla="*/ 125 w 278"/>
                <a:gd name="T9" fmla="*/ 39 h 645"/>
                <a:gd name="T10" fmla="*/ 16 w 278"/>
                <a:gd name="T11" fmla="*/ 475 h 645"/>
                <a:gd name="T12" fmla="*/ 16 w 278"/>
                <a:gd name="T13" fmla="*/ 629 h 645"/>
                <a:gd name="T14" fmla="*/ 16 w 278"/>
                <a:gd name="T15" fmla="*/ 629 h 645"/>
                <a:gd name="T16" fmla="*/ 8 w 278"/>
                <a:gd name="T17" fmla="*/ 637 h 645"/>
                <a:gd name="T18" fmla="*/ 8 w 278"/>
                <a:gd name="T19" fmla="*/ 637 h 645"/>
                <a:gd name="T20" fmla="*/ 0 w 278"/>
                <a:gd name="T21" fmla="*/ 629 h 645"/>
                <a:gd name="T22" fmla="*/ 0 w 278"/>
                <a:gd name="T23" fmla="*/ 475 h 645"/>
                <a:gd name="T24" fmla="*/ 0 w 278"/>
                <a:gd name="T25" fmla="*/ 475 h 645"/>
                <a:gd name="T26" fmla="*/ 0 w 278"/>
                <a:gd name="T27" fmla="*/ 473 h 645"/>
                <a:gd name="T28" fmla="*/ 116 w 278"/>
                <a:gd name="T29" fmla="*/ 6 h 645"/>
                <a:gd name="T30" fmla="*/ 116 w 278"/>
                <a:gd name="T31" fmla="*/ 6 h 645"/>
                <a:gd name="T32" fmla="*/ 123 w 278"/>
                <a:gd name="T33" fmla="*/ 0 h 645"/>
                <a:gd name="T34" fmla="*/ 123 w 278"/>
                <a:gd name="T35" fmla="*/ 0 h 645"/>
                <a:gd name="T36" fmla="*/ 131 w 278"/>
                <a:gd name="T37" fmla="*/ 6 h 645"/>
                <a:gd name="T38" fmla="*/ 277 w 278"/>
                <a:gd name="T39" fmla="*/ 483 h 645"/>
                <a:gd name="T40" fmla="*/ 277 w 278"/>
                <a:gd name="T41" fmla="*/ 483 h 645"/>
                <a:gd name="T42" fmla="*/ 277 w 278"/>
                <a:gd name="T43" fmla="*/ 485 h 645"/>
                <a:gd name="T44" fmla="*/ 277 w 278"/>
                <a:gd name="T45" fmla="*/ 636 h 645"/>
                <a:gd name="T46" fmla="*/ 277 w 278"/>
                <a:gd name="T47" fmla="*/ 636 h 645"/>
                <a:gd name="T48" fmla="*/ 269 w 278"/>
                <a:gd name="T49" fmla="*/ 644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645">
                  <a:moveTo>
                    <a:pt x="269" y="644"/>
                  </a:moveTo>
                  <a:lnTo>
                    <a:pt x="269" y="644"/>
                  </a:lnTo>
                  <a:cubicBezTo>
                    <a:pt x="264" y="644"/>
                    <a:pt x="261" y="640"/>
                    <a:pt x="261" y="636"/>
                  </a:cubicBezTo>
                  <a:lnTo>
                    <a:pt x="261" y="486"/>
                  </a:lnTo>
                  <a:lnTo>
                    <a:pt x="125" y="39"/>
                  </a:lnTo>
                  <a:lnTo>
                    <a:pt x="16" y="475"/>
                  </a:lnTo>
                  <a:lnTo>
                    <a:pt x="16" y="629"/>
                  </a:lnTo>
                  <a:lnTo>
                    <a:pt x="16" y="629"/>
                  </a:lnTo>
                  <a:cubicBezTo>
                    <a:pt x="16" y="633"/>
                    <a:pt x="12" y="637"/>
                    <a:pt x="8" y="637"/>
                  </a:cubicBezTo>
                  <a:lnTo>
                    <a:pt x="8" y="637"/>
                  </a:lnTo>
                  <a:cubicBezTo>
                    <a:pt x="3" y="637"/>
                    <a:pt x="0" y="633"/>
                    <a:pt x="0" y="629"/>
                  </a:cubicBezTo>
                  <a:lnTo>
                    <a:pt x="0" y="475"/>
                  </a:lnTo>
                  <a:lnTo>
                    <a:pt x="0" y="475"/>
                  </a:lnTo>
                  <a:cubicBezTo>
                    <a:pt x="0" y="474"/>
                    <a:pt x="0" y="473"/>
                    <a:pt x="0" y="473"/>
                  </a:cubicBezTo>
                  <a:lnTo>
                    <a:pt x="116" y="6"/>
                  </a:lnTo>
                  <a:lnTo>
                    <a:pt x="116" y="6"/>
                  </a:lnTo>
                  <a:cubicBezTo>
                    <a:pt x="116" y="3"/>
                    <a:pt x="120" y="0"/>
                    <a:pt x="123" y="0"/>
                  </a:cubicBezTo>
                  <a:lnTo>
                    <a:pt x="123" y="0"/>
                  </a:lnTo>
                  <a:cubicBezTo>
                    <a:pt x="127" y="0"/>
                    <a:pt x="131" y="2"/>
                    <a:pt x="131" y="6"/>
                  </a:cubicBezTo>
                  <a:lnTo>
                    <a:pt x="277" y="483"/>
                  </a:lnTo>
                  <a:lnTo>
                    <a:pt x="277" y="483"/>
                  </a:lnTo>
                  <a:cubicBezTo>
                    <a:pt x="277" y="483"/>
                    <a:pt x="277" y="484"/>
                    <a:pt x="277" y="485"/>
                  </a:cubicBezTo>
                  <a:lnTo>
                    <a:pt x="277" y="636"/>
                  </a:lnTo>
                  <a:lnTo>
                    <a:pt x="277" y="636"/>
                  </a:lnTo>
                  <a:cubicBezTo>
                    <a:pt x="277" y="640"/>
                    <a:pt x="273" y="644"/>
                    <a:pt x="269" y="644"/>
                  </a:cubicBez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A6FC461F-FCDC-5D4C-96A7-0CAC94E3E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0751" y="9700658"/>
              <a:ext cx="641426" cy="218507"/>
            </a:xfrm>
            <a:custGeom>
              <a:avLst/>
              <a:gdLst>
                <a:gd name="connsiteX0" fmla="*/ 323358 w 641426"/>
                <a:gd name="connsiteY0" fmla="*/ 148311 h 218507"/>
                <a:gd name="connsiteX1" fmla="*/ 436091 w 641426"/>
                <a:gd name="connsiteY1" fmla="*/ 174937 h 218507"/>
                <a:gd name="connsiteX2" fmla="*/ 452196 w 641426"/>
                <a:gd name="connsiteY2" fmla="*/ 184619 h 218507"/>
                <a:gd name="connsiteX3" fmla="*/ 454673 w 641426"/>
                <a:gd name="connsiteY3" fmla="*/ 188250 h 218507"/>
                <a:gd name="connsiteX4" fmla="*/ 450957 w 641426"/>
                <a:gd name="connsiteY4" fmla="*/ 191881 h 218507"/>
                <a:gd name="connsiteX5" fmla="*/ 416270 w 641426"/>
                <a:gd name="connsiteY5" fmla="*/ 208825 h 218507"/>
                <a:gd name="connsiteX6" fmla="*/ 323358 w 641426"/>
                <a:gd name="connsiteY6" fmla="*/ 188250 h 218507"/>
                <a:gd name="connsiteX7" fmla="*/ 201953 w 641426"/>
                <a:gd name="connsiteY7" fmla="*/ 217296 h 218507"/>
                <a:gd name="connsiteX8" fmla="*/ 200714 w 641426"/>
                <a:gd name="connsiteY8" fmla="*/ 218507 h 218507"/>
                <a:gd name="connsiteX9" fmla="*/ 167266 w 641426"/>
                <a:gd name="connsiteY9" fmla="*/ 201563 h 218507"/>
                <a:gd name="connsiteX10" fmla="*/ 164788 w 641426"/>
                <a:gd name="connsiteY10" fmla="*/ 197932 h 218507"/>
                <a:gd name="connsiteX11" fmla="*/ 167266 w 641426"/>
                <a:gd name="connsiteY11" fmla="*/ 193091 h 218507"/>
                <a:gd name="connsiteX12" fmla="*/ 182132 w 641426"/>
                <a:gd name="connsiteY12" fmla="*/ 183409 h 218507"/>
                <a:gd name="connsiteX13" fmla="*/ 323358 w 641426"/>
                <a:gd name="connsiteY13" fmla="*/ 148311 h 218507"/>
                <a:gd name="connsiteX14" fmla="*/ 350376 w 641426"/>
                <a:gd name="connsiteY14" fmla="*/ 71410 h 218507"/>
                <a:gd name="connsiteX15" fmla="*/ 546984 w 641426"/>
                <a:gd name="connsiteY15" fmla="*/ 117138 h 218507"/>
                <a:gd name="connsiteX16" fmla="*/ 562011 w 641426"/>
                <a:gd name="connsiteY16" fmla="*/ 127025 h 218507"/>
                <a:gd name="connsiteX17" fmla="*/ 564516 w 641426"/>
                <a:gd name="connsiteY17" fmla="*/ 130733 h 218507"/>
                <a:gd name="connsiteX18" fmla="*/ 562011 w 641426"/>
                <a:gd name="connsiteY18" fmla="*/ 134441 h 218507"/>
                <a:gd name="connsiteX19" fmla="*/ 530704 w 641426"/>
                <a:gd name="connsiteY19" fmla="*/ 151743 h 218507"/>
                <a:gd name="connsiteX20" fmla="*/ 526947 w 641426"/>
                <a:gd name="connsiteY20" fmla="*/ 151743 h 218507"/>
                <a:gd name="connsiteX21" fmla="*/ 350376 w 641426"/>
                <a:gd name="connsiteY21" fmla="*/ 112195 h 218507"/>
                <a:gd name="connsiteX22" fmla="*/ 119957 w 641426"/>
                <a:gd name="connsiteY22" fmla="*/ 169046 h 218507"/>
                <a:gd name="connsiteX23" fmla="*/ 118705 w 641426"/>
                <a:gd name="connsiteY23" fmla="*/ 169046 h 218507"/>
                <a:gd name="connsiteX24" fmla="*/ 117453 w 641426"/>
                <a:gd name="connsiteY24" fmla="*/ 169046 h 218507"/>
                <a:gd name="connsiteX25" fmla="*/ 114948 w 641426"/>
                <a:gd name="connsiteY25" fmla="*/ 169046 h 218507"/>
                <a:gd name="connsiteX26" fmla="*/ 83641 w 641426"/>
                <a:gd name="connsiteY26" fmla="*/ 151743 h 218507"/>
                <a:gd name="connsiteX27" fmla="*/ 82389 w 641426"/>
                <a:gd name="connsiteY27" fmla="*/ 148036 h 218507"/>
                <a:gd name="connsiteX28" fmla="*/ 83641 w 641426"/>
                <a:gd name="connsiteY28" fmla="*/ 143092 h 218507"/>
                <a:gd name="connsiteX29" fmla="*/ 99921 w 641426"/>
                <a:gd name="connsiteY29" fmla="*/ 133205 h 218507"/>
                <a:gd name="connsiteX30" fmla="*/ 350376 w 641426"/>
                <a:gd name="connsiteY30" fmla="*/ 71410 h 218507"/>
                <a:gd name="connsiteX31" fmla="*/ 366173 w 641426"/>
                <a:gd name="connsiteY31" fmla="*/ 0 h 218507"/>
                <a:gd name="connsiteX32" fmla="*/ 637689 w 641426"/>
                <a:gd name="connsiteY32" fmla="*/ 64433 h 218507"/>
                <a:gd name="connsiteX33" fmla="*/ 641426 w 641426"/>
                <a:gd name="connsiteY33" fmla="*/ 70750 h 218507"/>
                <a:gd name="connsiteX34" fmla="*/ 622743 w 641426"/>
                <a:gd name="connsiteY34" fmla="*/ 99809 h 218507"/>
                <a:gd name="connsiteX35" fmla="*/ 617761 w 641426"/>
                <a:gd name="connsiteY35" fmla="*/ 99809 h 218507"/>
                <a:gd name="connsiteX36" fmla="*/ 366173 w 641426"/>
                <a:gd name="connsiteY36" fmla="*/ 41692 h 218507"/>
                <a:gd name="connsiteX37" fmla="*/ 38610 w 641426"/>
                <a:gd name="connsiteY37" fmla="*/ 125077 h 218507"/>
                <a:gd name="connsiteX38" fmla="*/ 34874 w 641426"/>
                <a:gd name="connsiteY38" fmla="*/ 125077 h 218507"/>
                <a:gd name="connsiteX39" fmla="*/ 32383 w 641426"/>
                <a:gd name="connsiteY39" fmla="*/ 125077 h 218507"/>
                <a:gd name="connsiteX40" fmla="*/ 2491 w 641426"/>
                <a:gd name="connsiteY40" fmla="*/ 107389 h 218507"/>
                <a:gd name="connsiteX41" fmla="*/ 0 w 641426"/>
                <a:gd name="connsiteY41" fmla="*/ 103599 h 218507"/>
                <a:gd name="connsiteX42" fmla="*/ 2491 w 641426"/>
                <a:gd name="connsiteY42" fmla="*/ 98545 h 218507"/>
                <a:gd name="connsiteX43" fmla="*/ 18682 w 641426"/>
                <a:gd name="connsiteY43" fmla="*/ 89701 h 218507"/>
                <a:gd name="connsiteX44" fmla="*/ 366173 w 641426"/>
                <a:gd name="connsiteY44" fmla="*/ 0 h 21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41426" h="218507">
                  <a:moveTo>
                    <a:pt x="323358" y="148311"/>
                  </a:moveTo>
                  <a:cubicBezTo>
                    <a:pt x="367955" y="148311"/>
                    <a:pt x="406359" y="157993"/>
                    <a:pt x="436091" y="174937"/>
                  </a:cubicBezTo>
                  <a:cubicBezTo>
                    <a:pt x="442285" y="177358"/>
                    <a:pt x="446001" y="180988"/>
                    <a:pt x="452196" y="184619"/>
                  </a:cubicBezTo>
                  <a:cubicBezTo>
                    <a:pt x="453434" y="184619"/>
                    <a:pt x="454673" y="187040"/>
                    <a:pt x="454673" y="188250"/>
                  </a:cubicBezTo>
                  <a:cubicBezTo>
                    <a:pt x="454673" y="190670"/>
                    <a:pt x="452196" y="191881"/>
                    <a:pt x="450957" y="191881"/>
                  </a:cubicBezTo>
                  <a:cubicBezTo>
                    <a:pt x="418747" y="210035"/>
                    <a:pt x="418747" y="210035"/>
                    <a:pt x="416270" y="208825"/>
                  </a:cubicBezTo>
                  <a:cubicBezTo>
                    <a:pt x="392732" y="195512"/>
                    <a:pt x="360522" y="188250"/>
                    <a:pt x="323358" y="188250"/>
                  </a:cubicBezTo>
                  <a:cubicBezTo>
                    <a:pt x="279999" y="188250"/>
                    <a:pt x="235401" y="199142"/>
                    <a:pt x="201953" y="217296"/>
                  </a:cubicBezTo>
                  <a:cubicBezTo>
                    <a:pt x="201953" y="217296"/>
                    <a:pt x="201953" y="218507"/>
                    <a:pt x="200714" y="218507"/>
                  </a:cubicBezTo>
                  <a:cubicBezTo>
                    <a:pt x="198236" y="218507"/>
                    <a:pt x="192042" y="214876"/>
                    <a:pt x="167266" y="201563"/>
                  </a:cubicBezTo>
                  <a:cubicBezTo>
                    <a:pt x="166027" y="200353"/>
                    <a:pt x="164788" y="199142"/>
                    <a:pt x="164788" y="197932"/>
                  </a:cubicBezTo>
                  <a:cubicBezTo>
                    <a:pt x="164788" y="195512"/>
                    <a:pt x="164788" y="194301"/>
                    <a:pt x="167266" y="193091"/>
                  </a:cubicBezTo>
                  <a:cubicBezTo>
                    <a:pt x="172221" y="189460"/>
                    <a:pt x="177176" y="185829"/>
                    <a:pt x="182132" y="183409"/>
                  </a:cubicBezTo>
                  <a:cubicBezTo>
                    <a:pt x="221774" y="161624"/>
                    <a:pt x="272566" y="148311"/>
                    <a:pt x="323358" y="148311"/>
                  </a:cubicBezTo>
                  <a:close/>
                  <a:moveTo>
                    <a:pt x="350376" y="71410"/>
                  </a:moveTo>
                  <a:cubicBezTo>
                    <a:pt x="425513" y="71410"/>
                    <a:pt x="495640" y="87477"/>
                    <a:pt x="546984" y="117138"/>
                  </a:cubicBezTo>
                  <a:cubicBezTo>
                    <a:pt x="550741" y="119610"/>
                    <a:pt x="557002" y="122082"/>
                    <a:pt x="562011" y="127025"/>
                  </a:cubicBezTo>
                  <a:cubicBezTo>
                    <a:pt x="563263" y="127025"/>
                    <a:pt x="564516" y="129497"/>
                    <a:pt x="564516" y="130733"/>
                  </a:cubicBezTo>
                  <a:cubicBezTo>
                    <a:pt x="564516" y="133205"/>
                    <a:pt x="563263" y="134441"/>
                    <a:pt x="562011" y="134441"/>
                  </a:cubicBezTo>
                  <a:lnTo>
                    <a:pt x="530704" y="151743"/>
                  </a:lnTo>
                  <a:cubicBezTo>
                    <a:pt x="529452" y="152979"/>
                    <a:pt x="528200" y="152979"/>
                    <a:pt x="526947" y="151743"/>
                  </a:cubicBezTo>
                  <a:cubicBezTo>
                    <a:pt x="480613" y="125790"/>
                    <a:pt x="419252" y="112195"/>
                    <a:pt x="350376" y="112195"/>
                  </a:cubicBezTo>
                  <a:cubicBezTo>
                    <a:pt x="267726" y="112195"/>
                    <a:pt x="183823" y="133205"/>
                    <a:pt x="119957" y="169046"/>
                  </a:cubicBezTo>
                  <a:lnTo>
                    <a:pt x="118705" y="169046"/>
                  </a:lnTo>
                  <a:lnTo>
                    <a:pt x="117453" y="169046"/>
                  </a:lnTo>
                  <a:cubicBezTo>
                    <a:pt x="116200" y="169046"/>
                    <a:pt x="114948" y="169046"/>
                    <a:pt x="114948" y="169046"/>
                  </a:cubicBezTo>
                  <a:lnTo>
                    <a:pt x="83641" y="151743"/>
                  </a:lnTo>
                  <a:cubicBezTo>
                    <a:pt x="82389" y="150508"/>
                    <a:pt x="82389" y="149272"/>
                    <a:pt x="82389" y="148036"/>
                  </a:cubicBezTo>
                  <a:cubicBezTo>
                    <a:pt x="82389" y="146800"/>
                    <a:pt x="82389" y="144328"/>
                    <a:pt x="83641" y="143092"/>
                  </a:cubicBezTo>
                  <a:cubicBezTo>
                    <a:pt x="89903" y="140620"/>
                    <a:pt x="94912" y="136913"/>
                    <a:pt x="99921" y="133205"/>
                  </a:cubicBezTo>
                  <a:cubicBezTo>
                    <a:pt x="168796" y="93656"/>
                    <a:pt x="260212" y="71410"/>
                    <a:pt x="350376" y="71410"/>
                  </a:cubicBezTo>
                  <a:close/>
                  <a:moveTo>
                    <a:pt x="366173" y="0"/>
                  </a:moveTo>
                  <a:cubicBezTo>
                    <a:pt x="470794" y="0"/>
                    <a:pt x="567942" y="24005"/>
                    <a:pt x="637689" y="64433"/>
                  </a:cubicBezTo>
                  <a:cubicBezTo>
                    <a:pt x="640180" y="65697"/>
                    <a:pt x="641426" y="68224"/>
                    <a:pt x="641426" y="70750"/>
                  </a:cubicBezTo>
                  <a:cubicBezTo>
                    <a:pt x="640180" y="79594"/>
                    <a:pt x="625234" y="99809"/>
                    <a:pt x="622743" y="99809"/>
                  </a:cubicBezTo>
                  <a:cubicBezTo>
                    <a:pt x="620252" y="101072"/>
                    <a:pt x="619007" y="101072"/>
                    <a:pt x="617761" y="99809"/>
                  </a:cubicBezTo>
                  <a:cubicBezTo>
                    <a:pt x="552996" y="61907"/>
                    <a:pt x="463321" y="41692"/>
                    <a:pt x="366173" y="41692"/>
                  </a:cubicBezTo>
                  <a:cubicBezTo>
                    <a:pt x="247852" y="41692"/>
                    <a:pt x="128285" y="72014"/>
                    <a:pt x="38610" y="125077"/>
                  </a:cubicBezTo>
                  <a:cubicBezTo>
                    <a:pt x="37365" y="125077"/>
                    <a:pt x="36119" y="125077"/>
                    <a:pt x="34874" y="125077"/>
                  </a:cubicBezTo>
                  <a:cubicBezTo>
                    <a:pt x="34874" y="125077"/>
                    <a:pt x="33628" y="125077"/>
                    <a:pt x="32383" y="125077"/>
                  </a:cubicBezTo>
                  <a:lnTo>
                    <a:pt x="2491" y="107389"/>
                  </a:lnTo>
                  <a:cubicBezTo>
                    <a:pt x="1245" y="107389"/>
                    <a:pt x="0" y="104862"/>
                    <a:pt x="0" y="103599"/>
                  </a:cubicBezTo>
                  <a:cubicBezTo>
                    <a:pt x="0" y="102335"/>
                    <a:pt x="1245" y="99809"/>
                    <a:pt x="2491" y="98545"/>
                  </a:cubicBezTo>
                  <a:cubicBezTo>
                    <a:pt x="7473" y="96018"/>
                    <a:pt x="12455" y="92228"/>
                    <a:pt x="18682" y="89701"/>
                  </a:cubicBezTo>
                  <a:cubicBezTo>
                    <a:pt x="114585" y="32848"/>
                    <a:pt x="240379" y="0"/>
                    <a:pt x="366173" y="0"/>
                  </a:cubicBezTo>
                  <a:close/>
                </a:path>
              </a:pathLst>
            </a:custGeom>
            <a:solidFill>
              <a:srgbClr val="E4ED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88" name="Freeform 142">
              <a:extLst>
                <a:ext uri="{FF2B5EF4-FFF2-40B4-BE49-F238E27FC236}">
                  <a16:creationId xmlns:a16="http://schemas.microsoft.com/office/drawing/2014/main" id="{CA89FC45-C8CF-9B44-829D-27FE5E450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0184" y="10332348"/>
              <a:ext cx="543803" cy="313095"/>
            </a:xfrm>
            <a:custGeom>
              <a:avLst/>
              <a:gdLst>
                <a:gd name="T0" fmla="*/ 343 w 435"/>
                <a:gd name="T1" fmla="*/ 199 h 252"/>
                <a:gd name="T2" fmla="*/ 343 w 435"/>
                <a:gd name="T3" fmla="*/ 199 h 252"/>
                <a:gd name="T4" fmla="*/ 69 w 435"/>
                <a:gd name="T5" fmla="*/ 210 h 252"/>
                <a:gd name="T6" fmla="*/ 69 w 435"/>
                <a:gd name="T7" fmla="*/ 210 h 252"/>
                <a:gd name="T8" fmla="*/ 90 w 435"/>
                <a:gd name="T9" fmla="*/ 52 h 252"/>
                <a:gd name="T10" fmla="*/ 90 w 435"/>
                <a:gd name="T11" fmla="*/ 52 h 252"/>
                <a:gd name="T12" fmla="*/ 363 w 435"/>
                <a:gd name="T13" fmla="*/ 41 h 252"/>
                <a:gd name="T14" fmla="*/ 363 w 435"/>
                <a:gd name="T15" fmla="*/ 41 h 252"/>
                <a:gd name="T16" fmla="*/ 343 w 435"/>
                <a:gd name="T17" fmla="*/ 199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5" h="252">
                  <a:moveTo>
                    <a:pt x="343" y="199"/>
                  </a:moveTo>
                  <a:lnTo>
                    <a:pt x="343" y="199"/>
                  </a:lnTo>
                  <a:cubicBezTo>
                    <a:pt x="263" y="246"/>
                    <a:pt x="140" y="251"/>
                    <a:pt x="69" y="210"/>
                  </a:cubicBezTo>
                  <a:lnTo>
                    <a:pt x="69" y="210"/>
                  </a:lnTo>
                  <a:cubicBezTo>
                    <a:pt x="0" y="170"/>
                    <a:pt x="8" y="99"/>
                    <a:pt x="90" y="52"/>
                  </a:cubicBezTo>
                  <a:lnTo>
                    <a:pt x="90" y="52"/>
                  </a:lnTo>
                  <a:cubicBezTo>
                    <a:pt x="170" y="6"/>
                    <a:pt x="293" y="0"/>
                    <a:pt x="363" y="41"/>
                  </a:cubicBezTo>
                  <a:lnTo>
                    <a:pt x="363" y="41"/>
                  </a:lnTo>
                  <a:cubicBezTo>
                    <a:pt x="434" y="81"/>
                    <a:pt x="425" y="152"/>
                    <a:pt x="343" y="199"/>
                  </a:cubicBezTo>
                </a:path>
              </a:pathLst>
            </a:custGeom>
            <a:solidFill>
              <a:srgbClr val="FBC6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89" name="Freeform 143">
              <a:extLst>
                <a:ext uri="{FF2B5EF4-FFF2-40B4-BE49-F238E27FC236}">
                  <a16:creationId xmlns:a16="http://schemas.microsoft.com/office/drawing/2014/main" id="{B87232DF-8DEB-154D-A4C8-E88CF325E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55537" y="10332346"/>
              <a:ext cx="417463" cy="236194"/>
            </a:xfrm>
            <a:custGeom>
              <a:avLst/>
              <a:gdLst>
                <a:gd name="T0" fmla="*/ 269 w 337"/>
                <a:gd name="T1" fmla="*/ 40 h 191"/>
                <a:gd name="T2" fmla="*/ 269 w 337"/>
                <a:gd name="T3" fmla="*/ 40 h 191"/>
                <a:gd name="T4" fmla="*/ 0 w 337"/>
                <a:gd name="T5" fmla="*/ 49 h 191"/>
                <a:gd name="T6" fmla="*/ 0 w 337"/>
                <a:gd name="T7" fmla="*/ 49 h 191"/>
                <a:gd name="T8" fmla="*/ 262 w 337"/>
                <a:gd name="T9" fmla="*/ 190 h 191"/>
                <a:gd name="T10" fmla="*/ 262 w 337"/>
                <a:gd name="T11" fmla="*/ 190 h 191"/>
                <a:gd name="T12" fmla="*/ 269 w 337"/>
                <a:gd name="T13" fmla="*/ 4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7" h="191">
                  <a:moveTo>
                    <a:pt x="269" y="40"/>
                  </a:moveTo>
                  <a:lnTo>
                    <a:pt x="269" y="40"/>
                  </a:lnTo>
                  <a:cubicBezTo>
                    <a:pt x="201" y="0"/>
                    <a:pt x="81" y="5"/>
                    <a:pt x="0" y="49"/>
                  </a:cubicBezTo>
                  <a:lnTo>
                    <a:pt x="0" y="49"/>
                  </a:lnTo>
                  <a:cubicBezTo>
                    <a:pt x="99" y="71"/>
                    <a:pt x="189" y="120"/>
                    <a:pt x="262" y="190"/>
                  </a:cubicBezTo>
                  <a:lnTo>
                    <a:pt x="262" y="190"/>
                  </a:lnTo>
                  <a:cubicBezTo>
                    <a:pt x="331" y="144"/>
                    <a:pt x="336" y="79"/>
                    <a:pt x="269" y="40"/>
                  </a:cubicBezTo>
                </a:path>
              </a:pathLst>
            </a:custGeom>
            <a:solidFill>
              <a:srgbClr val="FFD6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90" name="Freeform 144">
              <a:extLst>
                <a:ext uri="{FF2B5EF4-FFF2-40B4-BE49-F238E27FC236}">
                  <a16:creationId xmlns:a16="http://schemas.microsoft.com/office/drawing/2014/main" id="{46DBBBCD-5E16-1549-BAA3-B0CCEFD80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1593" y="10310374"/>
              <a:ext cx="373520" cy="214223"/>
            </a:xfrm>
            <a:custGeom>
              <a:avLst/>
              <a:gdLst>
                <a:gd name="T0" fmla="*/ 236 w 298"/>
                <a:gd name="T1" fmla="*/ 136 h 173"/>
                <a:gd name="T2" fmla="*/ 236 w 298"/>
                <a:gd name="T3" fmla="*/ 136 h 173"/>
                <a:gd name="T4" fmla="*/ 49 w 298"/>
                <a:gd name="T5" fmla="*/ 143 h 173"/>
                <a:gd name="T6" fmla="*/ 49 w 298"/>
                <a:gd name="T7" fmla="*/ 143 h 173"/>
                <a:gd name="T8" fmla="*/ 62 w 298"/>
                <a:gd name="T9" fmla="*/ 36 h 173"/>
                <a:gd name="T10" fmla="*/ 62 w 298"/>
                <a:gd name="T11" fmla="*/ 36 h 173"/>
                <a:gd name="T12" fmla="*/ 249 w 298"/>
                <a:gd name="T13" fmla="*/ 28 h 173"/>
                <a:gd name="T14" fmla="*/ 249 w 298"/>
                <a:gd name="T15" fmla="*/ 28 h 173"/>
                <a:gd name="T16" fmla="*/ 236 w 298"/>
                <a:gd name="T17" fmla="*/ 136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173">
                  <a:moveTo>
                    <a:pt x="236" y="136"/>
                  </a:moveTo>
                  <a:lnTo>
                    <a:pt x="236" y="136"/>
                  </a:lnTo>
                  <a:cubicBezTo>
                    <a:pt x="180" y="168"/>
                    <a:pt x="96" y="172"/>
                    <a:pt x="49" y="143"/>
                  </a:cubicBezTo>
                  <a:lnTo>
                    <a:pt x="49" y="143"/>
                  </a:lnTo>
                  <a:cubicBezTo>
                    <a:pt x="0" y="116"/>
                    <a:pt x="7" y="68"/>
                    <a:pt x="62" y="36"/>
                  </a:cubicBezTo>
                  <a:lnTo>
                    <a:pt x="62" y="36"/>
                  </a:lnTo>
                  <a:cubicBezTo>
                    <a:pt x="117" y="3"/>
                    <a:pt x="201" y="0"/>
                    <a:pt x="249" y="28"/>
                  </a:cubicBezTo>
                  <a:lnTo>
                    <a:pt x="249" y="28"/>
                  </a:lnTo>
                  <a:cubicBezTo>
                    <a:pt x="297" y="55"/>
                    <a:pt x="291" y="104"/>
                    <a:pt x="236" y="136"/>
                  </a:cubicBezTo>
                </a:path>
              </a:pathLst>
            </a:custGeom>
            <a:solidFill>
              <a:srgbClr val="E4ED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91" name="Freeform 145">
              <a:extLst>
                <a:ext uri="{FF2B5EF4-FFF2-40B4-BE49-F238E27FC236}">
                  <a16:creationId xmlns:a16="http://schemas.microsoft.com/office/drawing/2014/main" id="{C0B1CE44-6A25-6947-A05B-F6AD26365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2581" y="10310376"/>
              <a:ext cx="362534" cy="208731"/>
            </a:xfrm>
            <a:custGeom>
              <a:avLst/>
              <a:gdLst>
                <a:gd name="T0" fmla="*/ 229 w 291"/>
                <a:gd name="T1" fmla="*/ 136 h 169"/>
                <a:gd name="T2" fmla="*/ 229 w 291"/>
                <a:gd name="T3" fmla="*/ 136 h 169"/>
                <a:gd name="T4" fmla="*/ 160 w 291"/>
                <a:gd name="T5" fmla="*/ 61 h 169"/>
                <a:gd name="T6" fmla="*/ 160 w 291"/>
                <a:gd name="T7" fmla="*/ 61 h 169"/>
                <a:gd name="T8" fmla="*/ 55 w 291"/>
                <a:gd name="T9" fmla="*/ 36 h 169"/>
                <a:gd name="T10" fmla="*/ 55 w 291"/>
                <a:gd name="T11" fmla="*/ 36 h 169"/>
                <a:gd name="T12" fmla="*/ 242 w 291"/>
                <a:gd name="T13" fmla="*/ 28 h 169"/>
                <a:gd name="T14" fmla="*/ 242 w 291"/>
                <a:gd name="T15" fmla="*/ 28 h 169"/>
                <a:gd name="T16" fmla="*/ 229 w 291"/>
                <a:gd name="T17" fmla="*/ 13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169">
                  <a:moveTo>
                    <a:pt x="229" y="136"/>
                  </a:moveTo>
                  <a:lnTo>
                    <a:pt x="229" y="136"/>
                  </a:lnTo>
                  <a:cubicBezTo>
                    <a:pt x="173" y="168"/>
                    <a:pt x="207" y="89"/>
                    <a:pt x="160" y="61"/>
                  </a:cubicBezTo>
                  <a:lnTo>
                    <a:pt x="160" y="61"/>
                  </a:lnTo>
                  <a:cubicBezTo>
                    <a:pt x="111" y="34"/>
                    <a:pt x="0" y="68"/>
                    <a:pt x="55" y="36"/>
                  </a:cubicBezTo>
                  <a:lnTo>
                    <a:pt x="55" y="36"/>
                  </a:lnTo>
                  <a:cubicBezTo>
                    <a:pt x="110" y="3"/>
                    <a:pt x="194" y="0"/>
                    <a:pt x="242" y="28"/>
                  </a:cubicBezTo>
                  <a:lnTo>
                    <a:pt x="242" y="28"/>
                  </a:lnTo>
                  <a:cubicBezTo>
                    <a:pt x="290" y="55"/>
                    <a:pt x="284" y="104"/>
                    <a:pt x="229" y="1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92" name="Freeform 146">
              <a:extLst>
                <a:ext uri="{FF2B5EF4-FFF2-40B4-BE49-F238E27FC236}">
                  <a16:creationId xmlns:a16="http://schemas.microsoft.com/office/drawing/2014/main" id="{DD847AA5-C1E4-8F45-AB22-399F9336D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9761" y="6937714"/>
              <a:ext cx="428450" cy="247181"/>
            </a:xfrm>
            <a:custGeom>
              <a:avLst/>
              <a:gdLst>
                <a:gd name="T0" fmla="*/ 221 w 342"/>
                <a:gd name="T1" fmla="*/ 196 h 197"/>
                <a:gd name="T2" fmla="*/ 0 w 342"/>
                <a:gd name="T3" fmla="*/ 69 h 197"/>
                <a:gd name="T4" fmla="*/ 120 w 342"/>
                <a:gd name="T5" fmla="*/ 0 h 197"/>
                <a:gd name="T6" fmla="*/ 341 w 342"/>
                <a:gd name="T7" fmla="*/ 127 h 197"/>
                <a:gd name="T8" fmla="*/ 221 w 342"/>
                <a:gd name="T9" fmla="*/ 1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197">
                  <a:moveTo>
                    <a:pt x="221" y="196"/>
                  </a:moveTo>
                  <a:lnTo>
                    <a:pt x="0" y="69"/>
                  </a:lnTo>
                  <a:lnTo>
                    <a:pt x="120" y="0"/>
                  </a:lnTo>
                  <a:lnTo>
                    <a:pt x="341" y="127"/>
                  </a:lnTo>
                  <a:lnTo>
                    <a:pt x="221" y="19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93" name="Freeform 147">
              <a:extLst>
                <a:ext uri="{FF2B5EF4-FFF2-40B4-BE49-F238E27FC236}">
                  <a16:creationId xmlns:a16="http://schemas.microsoft.com/office/drawing/2014/main" id="{A302D584-B0D5-6B42-AB80-043534A45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2575" y="5943488"/>
              <a:ext cx="834926" cy="774506"/>
            </a:xfrm>
            <a:custGeom>
              <a:avLst/>
              <a:gdLst>
                <a:gd name="T0" fmla="*/ 0 w 669"/>
                <a:gd name="T1" fmla="*/ 0 h 621"/>
                <a:gd name="T2" fmla="*/ 0 w 669"/>
                <a:gd name="T3" fmla="*/ 235 h 621"/>
                <a:gd name="T4" fmla="*/ 668 w 669"/>
                <a:gd name="T5" fmla="*/ 620 h 621"/>
                <a:gd name="T6" fmla="*/ 668 w 669"/>
                <a:gd name="T7" fmla="*/ 386 h 621"/>
                <a:gd name="T8" fmla="*/ 668 w 669"/>
                <a:gd name="T9" fmla="*/ 385 h 621"/>
                <a:gd name="T10" fmla="*/ 1 w 669"/>
                <a:gd name="T11" fmla="*/ 0 h 621"/>
                <a:gd name="T12" fmla="*/ 0 w 669"/>
                <a:gd name="T1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9" h="621">
                  <a:moveTo>
                    <a:pt x="0" y="0"/>
                  </a:moveTo>
                  <a:lnTo>
                    <a:pt x="0" y="235"/>
                  </a:lnTo>
                  <a:lnTo>
                    <a:pt x="668" y="620"/>
                  </a:lnTo>
                  <a:lnTo>
                    <a:pt x="668" y="386"/>
                  </a:lnTo>
                  <a:lnTo>
                    <a:pt x="668" y="385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94" name="Freeform 148">
              <a:extLst>
                <a:ext uri="{FF2B5EF4-FFF2-40B4-BE49-F238E27FC236}">
                  <a16:creationId xmlns:a16="http://schemas.microsoft.com/office/drawing/2014/main" id="{A0A9FC81-E030-2143-8645-B9C0BF931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39056" y="6234617"/>
              <a:ext cx="1208447" cy="697600"/>
            </a:xfrm>
            <a:custGeom>
              <a:avLst/>
              <a:gdLst>
                <a:gd name="T0" fmla="*/ 302 w 971"/>
                <a:gd name="T1" fmla="*/ 0 h 560"/>
                <a:gd name="T2" fmla="*/ 0 w 971"/>
                <a:gd name="T3" fmla="*/ 174 h 560"/>
                <a:gd name="T4" fmla="*/ 668 w 971"/>
                <a:gd name="T5" fmla="*/ 559 h 560"/>
                <a:gd name="T6" fmla="*/ 970 w 971"/>
                <a:gd name="T7" fmla="*/ 385 h 560"/>
                <a:gd name="T8" fmla="*/ 302 w 971"/>
                <a:gd name="T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560">
                  <a:moveTo>
                    <a:pt x="302" y="0"/>
                  </a:moveTo>
                  <a:lnTo>
                    <a:pt x="0" y="174"/>
                  </a:lnTo>
                  <a:lnTo>
                    <a:pt x="668" y="559"/>
                  </a:lnTo>
                  <a:lnTo>
                    <a:pt x="970" y="385"/>
                  </a:lnTo>
                  <a:lnTo>
                    <a:pt x="302" y="0"/>
                  </a:ln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95" name="Freeform 149">
              <a:extLst>
                <a:ext uri="{FF2B5EF4-FFF2-40B4-BE49-F238E27FC236}">
                  <a16:creationId xmlns:a16="http://schemas.microsoft.com/office/drawing/2014/main" id="{C3D2E6AA-FCA9-0C4A-8B17-3576DBC4D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5250" y="5591941"/>
              <a:ext cx="834926" cy="686619"/>
            </a:xfrm>
            <a:custGeom>
              <a:avLst/>
              <a:gdLst>
                <a:gd name="T0" fmla="*/ 668 w 669"/>
                <a:gd name="T1" fmla="*/ 379 h 551"/>
                <a:gd name="T2" fmla="*/ 0 w 669"/>
                <a:gd name="T3" fmla="*/ 0 h 551"/>
                <a:gd name="T4" fmla="*/ 0 w 669"/>
                <a:gd name="T5" fmla="*/ 162 h 551"/>
                <a:gd name="T6" fmla="*/ 668 w 669"/>
                <a:gd name="T7" fmla="*/ 550 h 551"/>
                <a:gd name="T8" fmla="*/ 668 w 669"/>
                <a:gd name="T9" fmla="*/ 379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551">
                  <a:moveTo>
                    <a:pt x="668" y="379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668" y="550"/>
                  </a:lnTo>
                  <a:lnTo>
                    <a:pt x="668" y="379"/>
                  </a:ln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96" name="Freeform 150">
              <a:extLst>
                <a:ext uri="{FF2B5EF4-FFF2-40B4-BE49-F238E27FC236}">
                  <a16:creationId xmlns:a16="http://schemas.microsoft.com/office/drawing/2014/main" id="{8448C5CC-85A5-F449-A47C-EC9A22F1B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8073" y="5789689"/>
              <a:ext cx="1087602" cy="631690"/>
            </a:xfrm>
            <a:custGeom>
              <a:avLst/>
              <a:gdLst>
                <a:gd name="T0" fmla="*/ 870 w 871"/>
                <a:gd name="T1" fmla="*/ 388 h 506"/>
                <a:gd name="T2" fmla="*/ 202 w 871"/>
                <a:gd name="T3" fmla="*/ 0 h 506"/>
                <a:gd name="T4" fmla="*/ 202 w 871"/>
                <a:gd name="T5" fmla="*/ 3 h 506"/>
                <a:gd name="T6" fmla="*/ 0 w 871"/>
                <a:gd name="T7" fmla="*/ 120 h 506"/>
                <a:gd name="T8" fmla="*/ 667 w 871"/>
                <a:gd name="T9" fmla="*/ 505 h 506"/>
                <a:gd name="T10" fmla="*/ 870 w 871"/>
                <a:gd name="T11" fmla="*/ 388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1" h="506">
                  <a:moveTo>
                    <a:pt x="870" y="388"/>
                  </a:moveTo>
                  <a:lnTo>
                    <a:pt x="202" y="0"/>
                  </a:lnTo>
                  <a:lnTo>
                    <a:pt x="202" y="3"/>
                  </a:lnTo>
                  <a:lnTo>
                    <a:pt x="0" y="120"/>
                  </a:lnTo>
                  <a:lnTo>
                    <a:pt x="667" y="505"/>
                  </a:lnTo>
                  <a:lnTo>
                    <a:pt x="870" y="388"/>
                  </a:ln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97" name="Freeform 151">
              <a:extLst>
                <a:ext uri="{FF2B5EF4-FFF2-40B4-BE49-F238E27FC236}">
                  <a16:creationId xmlns:a16="http://schemas.microsoft.com/office/drawing/2014/main" id="{6DB9929F-1866-6C45-9571-117AE96C2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5252" y="5405181"/>
              <a:ext cx="1153517" cy="659152"/>
            </a:xfrm>
            <a:custGeom>
              <a:avLst/>
              <a:gdLst>
                <a:gd name="T0" fmla="*/ 260 w 927"/>
                <a:gd name="T1" fmla="*/ 0 h 530"/>
                <a:gd name="T2" fmla="*/ 0 w 927"/>
                <a:gd name="T3" fmla="*/ 150 h 530"/>
                <a:gd name="T4" fmla="*/ 668 w 927"/>
                <a:gd name="T5" fmla="*/ 529 h 530"/>
                <a:gd name="T6" fmla="*/ 926 w 927"/>
                <a:gd name="T7" fmla="*/ 381 h 530"/>
                <a:gd name="T8" fmla="*/ 260 w 927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7" h="530">
                  <a:moveTo>
                    <a:pt x="260" y="0"/>
                  </a:moveTo>
                  <a:lnTo>
                    <a:pt x="0" y="150"/>
                  </a:lnTo>
                  <a:lnTo>
                    <a:pt x="668" y="529"/>
                  </a:lnTo>
                  <a:lnTo>
                    <a:pt x="926" y="381"/>
                  </a:lnTo>
                  <a:lnTo>
                    <a:pt x="260" y="0"/>
                  </a:ln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98" name="Freeform 152">
              <a:extLst>
                <a:ext uri="{FF2B5EF4-FFF2-40B4-BE49-F238E27FC236}">
                  <a16:creationId xmlns:a16="http://schemas.microsoft.com/office/drawing/2014/main" id="{5AC6B76D-5C1E-3344-ADD2-18759107D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2575" y="5943488"/>
              <a:ext cx="834926" cy="774506"/>
            </a:xfrm>
            <a:custGeom>
              <a:avLst/>
              <a:gdLst>
                <a:gd name="T0" fmla="*/ 0 w 669"/>
                <a:gd name="T1" fmla="*/ 0 h 621"/>
                <a:gd name="T2" fmla="*/ 0 w 669"/>
                <a:gd name="T3" fmla="*/ 235 h 621"/>
                <a:gd name="T4" fmla="*/ 668 w 669"/>
                <a:gd name="T5" fmla="*/ 620 h 621"/>
                <a:gd name="T6" fmla="*/ 668 w 669"/>
                <a:gd name="T7" fmla="*/ 386 h 621"/>
                <a:gd name="T8" fmla="*/ 668 w 669"/>
                <a:gd name="T9" fmla="*/ 385 h 621"/>
                <a:gd name="T10" fmla="*/ 1 w 669"/>
                <a:gd name="T11" fmla="*/ 0 h 621"/>
                <a:gd name="T12" fmla="*/ 0 w 669"/>
                <a:gd name="T1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9" h="621">
                  <a:moveTo>
                    <a:pt x="0" y="0"/>
                  </a:moveTo>
                  <a:lnTo>
                    <a:pt x="0" y="235"/>
                  </a:lnTo>
                  <a:lnTo>
                    <a:pt x="668" y="620"/>
                  </a:lnTo>
                  <a:lnTo>
                    <a:pt x="668" y="386"/>
                  </a:lnTo>
                  <a:lnTo>
                    <a:pt x="668" y="385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299" name="Freeform 153">
              <a:extLst>
                <a:ext uri="{FF2B5EF4-FFF2-40B4-BE49-F238E27FC236}">
                  <a16:creationId xmlns:a16="http://schemas.microsoft.com/office/drawing/2014/main" id="{D9DEF27A-F3D9-4F42-94AC-D9E18771C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5250" y="5591941"/>
              <a:ext cx="834926" cy="686619"/>
            </a:xfrm>
            <a:custGeom>
              <a:avLst/>
              <a:gdLst>
                <a:gd name="T0" fmla="*/ 668 w 669"/>
                <a:gd name="T1" fmla="*/ 379 h 551"/>
                <a:gd name="T2" fmla="*/ 0 w 669"/>
                <a:gd name="T3" fmla="*/ 0 h 551"/>
                <a:gd name="T4" fmla="*/ 0 w 669"/>
                <a:gd name="T5" fmla="*/ 162 h 551"/>
                <a:gd name="T6" fmla="*/ 668 w 669"/>
                <a:gd name="T7" fmla="*/ 550 h 551"/>
                <a:gd name="T8" fmla="*/ 668 w 669"/>
                <a:gd name="T9" fmla="*/ 379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551">
                  <a:moveTo>
                    <a:pt x="668" y="379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668" y="550"/>
                  </a:lnTo>
                  <a:lnTo>
                    <a:pt x="668" y="379"/>
                  </a:ln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00" name="Freeform 154">
              <a:extLst>
                <a:ext uri="{FF2B5EF4-FFF2-40B4-BE49-F238E27FC236}">
                  <a16:creationId xmlns:a16="http://schemas.microsoft.com/office/drawing/2014/main" id="{A40F02EC-5AE3-ED40-81F2-355BB4C35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9479" y="6954189"/>
              <a:ext cx="389999" cy="439434"/>
            </a:xfrm>
            <a:custGeom>
              <a:avLst/>
              <a:gdLst>
                <a:gd name="T0" fmla="*/ 312 w 315"/>
                <a:gd name="T1" fmla="*/ 90 h 354"/>
                <a:gd name="T2" fmla="*/ 312 w 315"/>
                <a:gd name="T3" fmla="*/ 90 h 354"/>
                <a:gd name="T4" fmla="*/ 126 w 315"/>
                <a:gd name="T5" fmla="*/ 345 h 354"/>
                <a:gd name="T6" fmla="*/ 126 w 315"/>
                <a:gd name="T7" fmla="*/ 345 h 354"/>
                <a:gd name="T8" fmla="*/ 6 w 315"/>
                <a:gd name="T9" fmla="*/ 227 h 354"/>
                <a:gd name="T10" fmla="*/ 6 w 315"/>
                <a:gd name="T11" fmla="*/ 227 h 354"/>
                <a:gd name="T12" fmla="*/ 151 w 315"/>
                <a:gd name="T13" fmla="*/ 16 h 354"/>
                <a:gd name="T14" fmla="*/ 151 w 315"/>
                <a:gd name="T15" fmla="*/ 16 h 354"/>
                <a:gd name="T16" fmla="*/ 312 w 315"/>
                <a:gd name="T17" fmla="*/ 9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354">
                  <a:moveTo>
                    <a:pt x="312" y="90"/>
                  </a:moveTo>
                  <a:lnTo>
                    <a:pt x="312" y="90"/>
                  </a:lnTo>
                  <a:cubicBezTo>
                    <a:pt x="305" y="153"/>
                    <a:pt x="138" y="353"/>
                    <a:pt x="126" y="345"/>
                  </a:cubicBezTo>
                  <a:lnTo>
                    <a:pt x="126" y="345"/>
                  </a:lnTo>
                  <a:cubicBezTo>
                    <a:pt x="68" y="308"/>
                    <a:pt x="11" y="288"/>
                    <a:pt x="6" y="227"/>
                  </a:cubicBezTo>
                  <a:lnTo>
                    <a:pt x="6" y="227"/>
                  </a:lnTo>
                  <a:cubicBezTo>
                    <a:pt x="0" y="137"/>
                    <a:pt x="73" y="36"/>
                    <a:pt x="151" y="16"/>
                  </a:cubicBezTo>
                  <a:lnTo>
                    <a:pt x="151" y="16"/>
                  </a:lnTo>
                  <a:cubicBezTo>
                    <a:pt x="216" y="0"/>
                    <a:pt x="314" y="72"/>
                    <a:pt x="312" y="90"/>
                  </a:cubicBez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01" name="Freeform 155">
              <a:extLst>
                <a:ext uri="{FF2B5EF4-FFF2-40B4-BE49-F238E27FC236}">
                  <a16:creationId xmlns:a16="http://schemas.microsoft.com/office/drawing/2014/main" id="{936C8233-4F1C-9243-893F-E88B7D2EC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8351" y="7014614"/>
              <a:ext cx="318591" cy="406476"/>
            </a:xfrm>
            <a:custGeom>
              <a:avLst/>
              <a:gdLst>
                <a:gd name="T0" fmla="*/ 247 w 255"/>
                <a:gd name="T1" fmla="*/ 119 h 327"/>
                <a:gd name="T2" fmla="*/ 247 w 255"/>
                <a:gd name="T3" fmla="*/ 119 h 327"/>
                <a:gd name="T4" fmla="*/ 141 w 255"/>
                <a:gd name="T5" fmla="*/ 287 h 327"/>
                <a:gd name="T6" fmla="*/ 141 w 255"/>
                <a:gd name="T7" fmla="*/ 287 h 327"/>
                <a:gd name="T8" fmla="*/ 6 w 255"/>
                <a:gd name="T9" fmla="*/ 227 h 327"/>
                <a:gd name="T10" fmla="*/ 6 w 255"/>
                <a:gd name="T11" fmla="*/ 227 h 327"/>
                <a:gd name="T12" fmla="*/ 151 w 255"/>
                <a:gd name="T13" fmla="*/ 16 h 327"/>
                <a:gd name="T14" fmla="*/ 151 w 255"/>
                <a:gd name="T15" fmla="*/ 16 h 327"/>
                <a:gd name="T16" fmla="*/ 247 w 255"/>
                <a:gd name="T17" fmla="*/ 119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327">
                  <a:moveTo>
                    <a:pt x="247" y="119"/>
                  </a:moveTo>
                  <a:lnTo>
                    <a:pt x="247" y="119"/>
                  </a:lnTo>
                  <a:cubicBezTo>
                    <a:pt x="240" y="182"/>
                    <a:pt x="196" y="253"/>
                    <a:pt x="141" y="287"/>
                  </a:cubicBezTo>
                  <a:lnTo>
                    <a:pt x="141" y="287"/>
                  </a:lnTo>
                  <a:cubicBezTo>
                    <a:pt x="76" y="326"/>
                    <a:pt x="11" y="305"/>
                    <a:pt x="6" y="227"/>
                  </a:cubicBezTo>
                  <a:lnTo>
                    <a:pt x="6" y="227"/>
                  </a:lnTo>
                  <a:cubicBezTo>
                    <a:pt x="0" y="137"/>
                    <a:pt x="72" y="36"/>
                    <a:pt x="151" y="16"/>
                  </a:cubicBezTo>
                  <a:lnTo>
                    <a:pt x="151" y="16"/>
                  </a:lnTo>
                  <a:cubicBezTo>
                    <a:pt x="216" y="0"/>
                    <a:pt x="254" y="50"/>
                    <a:pt x="247" y="119"/>
                  </a:cubicBez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02" name="Freeform 156">
              <a:extLst>
                <a:ext uri="{FF2B5EF4-FFF2-40B4-BE49-F238E27FC236}">
                  <a16:creationId xmlns:a16="http://schemas.microsoft.com/office/drawing/2014/main" id="{D9E1BCE2-7569-6746-B269-EACCB052E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7221" y="7113486"/>
              <a:ext cx="159297" cy="219717"/>
            </a:xfrm>
            <a:custGeom>
              <a:avLst/>
              <a:gdLst>
                <a:gd name="T0" fmla="*/ 126 w 130"/>
                <a:gd name="T1" fmla="*/ 62 h 175"/>
                <a:gd name="T2" fmla="*/ 126 w 130"/>
                <a:gd name="T3" fmla="*/ 62 h 175"/>
                <a:gd name="T4" fmla="*/ 66 w 130"/>
                <a:gd name="T5" fmla="*/ 156 h 175"/>
                <a:gd name="T6" fmla="*/ 66 w 130"/>
                <a:gd name="T7" fmla="*/ 156 h 175"/>
                <a:gd name="T8" fmla="*/ 0 w 130"/>
                <a:gd name="T9" fmla="*/ 118 h 175"/>
                <a:gd name="T10" fmla="*/ 0 w 130"/>
                <a:gd name="T11" fmla="*/ 118 h 175"/>
                <a:gd name="T12" fmla="*/ 71 w 130"/>
                <a:gd name="T13" fmla="*/ 13 h 175"/>
                <a:gd name="T14" fmla="*/ 71 w 130"/>
                <a:gd name="T15" fmla="*/ 13 h 175"/>
                <a:gd name="T16" fmla="*/ 126 w 130"/>
                <a:gd name="T17" fmla="*/ 6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75">
                  <a:moveTo>
                    <a:pt x="126" y="62"/>
                  </a:moveTo>
                  <a:lnTo>
                    <a:pt x="126" y="62"/>
                  </a:lnTo>
                  <a:cubicBezTo>
                    <a:pt x="123" y="98"/>
                    <a:pt x="98" y="139"/>
                    <a:pt x="66" y="156"/>
                  </a:cubicBezTo>
                  <a:lnTo>
                    <a:pt x="66" y="156"/>
                  </a:lnTo>
                  <a:cubicBezTo>
                    <a:pt x="31" y="174"/>
                    <a:pt x="1" y="159"/>
                    <a:pt x="0" y="118"/>
                  </a:cubicBezTo>
                  <a:lnTo>
                    <a:pt x="0" y="118"/>
                  </a:lnTo>
                  <a:cubicBezTo>
                    <a:pt x="0" y="75"/>
                    <a:pt x="33" y="25"/>
                    <a:pt x="71" y="13"/>
                  </a:cubicBezTo>
                  <a:lnTo>
                    <a:pt x="71" y="13"/>
                  </a:lnTo>
                  <a:cubicBezTo>
                    <a:pt x="105" y="0"/>
                    <a:pt x="129" y="24"/>
                    <a:pt x="126" y="62"/>
                  </a:cubicBezTo>
                </a:path>
              </a:pathLst>
            </a:custGeom>
            <a:solidFill>
              <a:srgbClr val="9AA9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03" name="Freeform 157">
              <a:extLst>
                <a:ext uri="{FF2B5EF4-FFF2-40B4-BE49-F238E27FC236}">
                  <a16:creationId xmlns:a16="http://schemas.microsoft.com/office/drawing/2014/main" id="{42E1307D-7313-CF4B-8EC3-F554DAFE4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7221" y="7113486"/>
              <a:ext cx="159297" cy="197746"/>
            </a:xfrm>
            <a:custGeom>
              <a:avLst/>
              <a:gdLst>
                <a:gd name="T0" fmla="*/ 126 w 130"/>
                <a:gd name="T1" fmla="*/ 62 h 160"/>
                <a:gd name="T2" fmla="*/ 126 w 130"/>
                <a:gd name="T3" fmla="*/ 62 h 160"/>
                <a:gd name="T4" fmla="*/ 73 w 130"/>
                <a:gd name="T5" fmla="*/ 77 h 160"/>
                <a:gd name="T6" fmla="*/ 73 w 130"/>
                <a:gd name="T7" fmla="*/ 77 h 160"/>
                <a:gd name="T8" fmla="*/ 0 w 130"/>
                <a:gd name="T9" fmla="*/ 118 h 160"/>
                <a:gd name="T10" fmla="*/ 0 w 130"/>
                <a:gd name="T11" fmla="*/ 118 h 160"/>
                <a:gd name="T12" fmla="*/ 71 w 130"/>
                <a:gd name="T13" fmla="*/ 13 h 160"/>
                <a:gd name="T14" fmla="*/ 71 w 130"/>
                <a:gd name="T15" fmla="*/ 13 h 160"/>
                <a:gd name="T16" fmla="*/ 126 w 130"/>
                <a:gd name="T17" fmla="*/ 6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60">
                  <a:moveTo>
                    <a:pt x="126" y="62"/>
                  </a:moveTo>
                  <a:lnTo>
                    <a:pt x="126" y="62"/>
                  </a:lnTo>
                  <a:cubicBezTo>
                    <a:pt x="123" y="98"/>
                    <a:pt x="110" y="64"/>
                    <a:pt x="73" y="77"/>
                  </a:cubicBezTo>
                  <a:lnTo>
                    <a:pt x="73" y="77"/>
                  </a:lnTo>
                  <a:cubicBezTo>
                    <a:pt x="33" y="91"/>
                    <a:pt x="1" y="159"/>
                    <a:pt x="0" y="118"/>
                  </a:cubicBezTo>
                  <a:lnTo>
                    <a:pt x="0" y="118"/>
                  </a:lnTo>
                  <a:cubicBezTo>
                    <a:pt x="0" y="75"/>
                    <a:pt x="33" y="25"/>
                    <a:pt x="71" y="13"/>
                  </a:cubicBezTo>
                  <a:lnTo>
                    <a:pt x="71" y="13"/>
                  </a:lnTo>
                  <a:cubicBezTo>
                    <a:pt x="105" y="0"/>
                    <a:pt x="129" y="24"/>
                    <a:pt x="126" y="62"/>
                  </a:cubicBezTo>
                </a:path>
              </a:pathLst>
            </a:custGeom>
            <a:solidFill>
              <a:srgbClr val="A8B5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DCE41B60-527D-BB4D-9E35-6B7C01A45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58920" y="5877577"/>
              <a:ext cx="2058603" cy="1289597"/>
            </a:xfrm>
            <a:custGeom>
              <a:avLst/>
              <a:gdLst>
                <a:gd name="connsiteX0" fmla="*/ 2058603 w 2058603"/>
                <a:gd name="connsiteY0" fmla="*/ 0 h 1289597"/>
                <a:gd name="connsiteX1" fmla="*/ 2058603 w 2058603"/>
                <a:gd name="connsiteY1" fmla="*/ 794173 h 1289597"/>
                <a:gd name="connsiteX2" fmla="*/ 1204793 w 2058603"/>
                <a:gd name="connsiteY2" fmla="*/ 1289597 h 1289597"/>
                <a:gd name="connsiteX3" fmla="*/ 1204793 w 2058603"/>
                <a:gd name="connsiteY3" fmla="*/ 1288353 h 1289597"/>
                <a:gd name="connsiteX4" fmla="*/ 999431 w 2058603"/>
                <a:gd name="connsiteY4" fmla="*/ 1082963 h 1289597"/>
                <a:gd name="connsiteX5" fmla="*/ 847587 w 2058603"/>
                <a:gd name="connsiteY5" fmla="*/ 1155161 h 1289597"/>
                <a:gd name="connsiteX6" fmla="*/ 0 w 2058603"/>
                <a:gd name="connsiteY6" fmla="*/ 665960 h 1289597"/>
                <a:gd name="connsiteX7" fmla="*/ 221543 w 2058603"/>
                <a:gd name="connsiteY7" fmla="*/ 538992 h 1289597"/>
                <a:gd name="connsiteX8" fmla="*/ 1108958 w 2058603"/>
                <a:gd name="connsiteY8" fmla="*/ 1051843 h 1289597"/>
                <a:gd name="connsiteX9" fmla="*/ 1109573 w 2058603"/>
                <a:gd name="connsiteY9" fmla="*/ 1051489 h 1289597"/>
                <a:gd name="connsiteX10" fmla="*/ 1109573 w 2058603"/>
                <a:gd name="connsiteY10" fmla="*/ 626194 h 1289597"/>
                <a:gd name="connsiteX11" fmla="*/ 1179769 w 2058603"/>
                <a:gd name="connsiteY11" fmla="*/ 783914 h 1289597"/>
                <a:gd name="connsiteX12" fmla="*/ 1179769 w 2058603"/>
                <a:gd name="connsiteY12" fmla="*/ 1011039 h 1289597"/>
                <a:gd name="connsiteX13" fmla="*/ 1484833 w 2058603"/>
                <a:gd name="connsiteY13" fmla="*/ 835251 h 1289597"/>
                <a:gd name="connsiteX14" fmla="*/ 1484833 w 2058603"/>
                <a:gd name="connsiteY14" fmla="*/ 542726 h 1289597"/>
                <a:gd name="connsiteX15" fmla="*/ 1737491 w 2058603"/>
                <a:gd name="connsiteY15" fmla="*/ 397087 h 1289597"/>
                <a:gd name="connsiteX16" fmla="*/ 1737491 w 2058603"/>
                <a:gd name="connsiteY16" fmla="*/ 184228 h 128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8603" h="1289597">
                  <a:moveTo>
                    <a:pt x="2058603" y="0"/>
                  </a:moveTo>
                  <a:lnTo>
                    <a:pt x="2058603" y="794173"/>
                  </a:lnTo>
                  <a:lnTo>
                    <a:pt x="1204793" y="1289597"/>
                  </a:lnTo>
                  <a:lnTo>
                    <a:pt x="1204793" y="1288353"/>
                  </a:lnTo>
                  <a:cubicBezTo>
                    <a:pt x="1220973" y="1167608"/>
                    <a:pt x="1137584" y="1055578"/>
                    <a:pt x="999431" y="1082963"/>
                  </a:cubicBezTo>
                  <a:cubicBezTo>
                    <a:pt x="945912" y="1094166"/>
                    <a:pt x="893638" y="1120307"/>
                    <a:pt x="847587" y="1155161"/>
                  </a:cubicBezTo>
                  <a:lnTo>
                    <a:pt x="0" y="665960"/>
                  </a:lnTo>
                  <a:lnTo>
                    <a:pt x="221543" y="538992"/>
                  </a:lnTo>
                  <a:lnTo>
                    <a:pt x="1108958" y="1051843"/>
                  </a:lnTo>
                  <a:lnTo>
                    <a:pt x="1109573" y="1051489"/>
                  </a:lnTo>
                  <a:lnTo>
                    <a:pt x="1109573" y="626194"/>
                  </a:lnTo>
                  <a:cubicBezTo>
                    <a:pt x="1153143" y="665935"/>
                    <a:pt x="1179769" y="723061"/>
                    <a:pt x="1179769" y="783914"/>
                  </a:cubicBezTo>
                  <a:lnTo>
                    <a:pt x="1179769" y="1011039"/>
                  </a:lnTo>
                  <a:lnTo>
                    <a:pt x="1484833" y="835251"/>
                  </a:lnTo>
                  <a:lnTo>
                    <a:pt x="1484833" y="542726"/>
                  </a:lnTo>
                  <a:lnTo>
                    <a:pt x="1737491" y="397087"/>
                  </a:lnTo>
                  <a:lnTo>
                    <a:pt x="1737491" y="184228"/>
                  </a:lnTo>
                  <a:close/>
                </a:path>
              </a:pathLst>
            </a:custGeom>
            <a:solidFill>
              <a:srgbClr val="FFD6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05" name="Freeform 159">
              <a:extLst>
                <a:ext uri="{FF2B5EF4-FFF2-40B4-BE49-F238E27FC236}">
                  <a16:creationId xmlns:a16="http://schemas.microsoft.com/office/drawing/2014/main" id="{F9FA8312-E0C5-C740-99DA-B84C747F9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0321" y="6932219"/>
              <a:ext cx="373520" cy="252675"/>
            </a:xfrm>
            <a:custGeom>
              <a:avLst/>
              <a:gdLst>
                <a:gd name="T0" fmla="*/ 122 w 301"/>
                <a:gd name="T1" fmla="*/ 22 h 202"/>
                <a:gd name="T2" fmla="*/ 122 w 301"/>
                <a:gd name="T3" fmla="*/ 22 h 202"/>
                <a:gd name="T4" fmla="*/ 0 w 301"/>
                <a:gd name="T5" fmla="*/ 80 h 202"/>
                <a:gd name="T6" fmla="*/ 20 w 301"/>
                <a:gd name="T7" fmla="*/ 92 h 202"/>
                <a:gd name="T8" fmla="*/ 20 w 301"/>
                <a:gd name="T9" fmla="*/ 92 h 202"/>
                <a:gd name="T10" fmla="*/ 115 w 301"/>
                <a:gd name="T11" fmla="*/ 43 h 202"/>
                <a:gd name="T12" fmla="*/ 115 w 301"/>
                <a:gd name="T13" fmla="*/ 43 h 202"/>
                <a:gd name="T14" fmla="*/ 264 w 301"/>
                <a:gd name="T15" fmla="*/ 199 h 202"/>
                <a:gd name="T16" fmla="*/ 264 w 301"/>
                <a:gd name="T17" fmla="*/ 199 h 202"/>
                <a:gd name="T18" fmla="*/ 264 w 301"/>
                <a:gd name="T19" fmla="*/ 201 h 202"/>
                <a:gd name="T20" fmla="*/ 287 w 301"/>
                <a:gd name="T21" fmla="*/ 188 h 202"/>
                <a:gd name="T22" fmla="*/ 287 w 301"/>
                <a:gd name="T23" fmla="*/ 188 h 202"/>
                <a:gd name="T24" fmla="*/ 287 w 301"/>
                <a:gd name="T25" fmla="*/ 187 h 202"/>
                <a:gd name="T26" fmla="*/ 287 w 301"/>
                <a:gd name="T27" fmla="*/ 187 h 202"/>
                <a:gd name="T28" fmla="*/ 122 w 301"/>
                <a:gd name="T29" fmla="*/ 2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1" h="202">
                  <a:moveTo>
                    <a:pt x="122" y="22"/>
                  </a:moveTo>
                  <a:lnTo>
                    <a:pt x="122" y="22"/>
                  </a:lnTo>
                  <a:cubicBezTo>
                    <a:pt x="79" y="31"/>
                    <a:pt x="37" y="52"/>
                    <a:pt x="0" y="80"/>
                  </a:cubicBezTo>
                  <a:lnTo>
                    <a:pt x="20" y="92"/>
                  </a:lnTo>
                  <a:lnTo>
                    <a:pt x="20" y="92"/>
                  </a:lnTo>
                  <a:cubicBezTo>
                    <a:pt x="50" y="68"/>
                    <a:pt x="82" y="51"/>
                    <a:pt x="115" y="43"/>
                  </a:cubicBezTo>
                  <a:lnTo>
                    <a:pt x="115" y="43"/>
                  </a:lnTo>
                  <a:cubicBezTo>
                    <a:pt x="216" y="19"/>
                    <a:pt x="275" y="95"/>
                    <a:pt x="264" y="199"/>
                  </a:cubicBezTo>
                  <a:lnTo>
                    <a:pt x="264" y="199"/>
                  </a:lnTo>
                  <a:cubicBezTo>
                    <a:pt x="264" y="199"/>
                    <a:pt x="264" y="200"/>
                    <a:pt x="264" y="201"/>
                  </a:cubicBezTo>
                  <a:lnTo>
                    <a:pt x="287" y="188"/>
                  </a:lnTo>
                  <a:lnTo>
                    <a:pt x="287" y="188"/>
                  </a:lnTo>
                  <a:lnTo>
                    <a:pt x="287" y="187"/>
                  </a:lnTo>
                  <a:lnTo>
                    <a:pt x="287" y="187"/>
                  </a:lnTo>
                  <a:cubicBezTo>
                    <a:pt x="300" y="90"/>
                    <a:pt x="233" y="0"/>
                    <a:pt x="122" y="22"/>
                  </a:cubicBez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06" name="Freeform 160">
              <a:extLst>
                <a:ext uri="{FF2B5EF4-FFF2-40B4-BE49-F238E27FC236}">
                  <a16:creationId xmlns:a16="http://schemas.microsoft.com/office/drawing/2014/main" id="{13D7BDD5-E013-9542-902B-4BC0E0D5F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58917" y="6542222"/>
              <a:ext cx="873375" cy="510841"/>
            </a:xfrm>
            <a:custGeom>
              <a:avLst/>
              <a:gdLst>
                <a:gd name="T0" fmla="*/ 681 w 702"/>
                <a:gd name="T1" fmla="*/ 393 h 408"/>
                <a:gd name="T2" fmla="*/ 0 w 702"/>
                <a:gd name="T3" fmla="*/ 0 h 408"/>
                <a:gd name="T4" fmla="*/ 2 w 702"/>
                <a:gd name="T5" fmla="*/ 18 h 408"/>
                <a:gd name="T6" fmla="*/ 662 w 702"/>
                <a:gd name="T7" fmla="*/ 397 h 408"/>
                <a:gd name="T8" fmla="*/ 662 w 702"/>
                <a:gd name="T9" fmla="*/ 397 h 408"/>
                <a:gd name="T10" fmla="*/ 701 w 702"/>
                <a:gd name="T11" fmla="*/ 405 h 408"/>
                <a:gd name="T12" fmla="*/ 681 w 702"/>
                <a:gd name="T13" fmla="*/ 393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2" h="408">
                  <a:moveTo>
                    <a:pt x="681" y="393"/>
                  </a:moveTo>
                  <a:lnTo>
                    <a:pt x="0" y="0"/>
                  </a:lnTo>
                  <a:lnTo>
                    <a:pt x="2" y="18"/>
                  </a:lnTo>
                  <a:lnTo>
                    <a:pt x="662" y="397"/>
                  </a:lnTo>
                  <a:lnTo>
                    <a:pt x="662" y="397"/>
                  </a:lnTo>
                  <a:cubicBezTo>
                    <a:pt x="674" y="404"/>
                    <a:pt x="688" y="407"/>
                    <a:pt x="701" y="405"/>
                  </a:cubicBezTo>
                  <a:lnTo>
                    <a:pt x="681" y="393"/>
                  </a:ln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ECBEBDB2-1CF0-4942-8ECF-C9D10674F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84129" y="5981942"/>
              <a:ext cx="883132" cy="949027"/>
            </a:xfrm>
            <a:custGeom>
              <a:avLst/>
              <a:gdLst>
                <a:gd name="connsiteX0" fmla="*/ 812953 w 883132"/>
                <a:gd name="connsiteY0" fmla="*/ 472392 h 949027"/>
                <a:gd name="connsiteX1" fmla="*/ 849889 w 883132"/>
                <a:gd name="connsiteY1" fmla="*/ 494852 h 949027"/>
                <a:gd name="connsiteX2" fmla="*/ 883132 w 883132"/>
                <a:gd name="connsiteY2" fmla="*/ 519806 h 949027"/>
                <a:gd name="connsiteX3" fmla="*/ 883132 w 883132"/>
                <a:gd name="connsiteY3" fmla="*/ 949027 h 949027"/>
                <a:gd name="connsiteX4" fmla="*/ 812953 w 883132"/>
                <a:gd name="connsiteY4" fmla="*/ 907852 h 949027"/>
                <a:gd name="connsiteX5" fmla="*/ 0 w 883132"/>
                <a:gd name="connsiteY5" fmla="*/ 0 h 949027"/>
                <a:gd name="connsiteX6" fmla="*/ 756783 w 883132"/>
                <a:gd name="connsiteY6" fmla="*/ 439176 h 949027"/>
                <a:gd name="connsiteX7" fmla="*/ 756783 w 883132"/>
                <a:gd name="connsiteY7" fmla="*/ 872131 h 949027"/>
                <a:gd name="connsiteX8" fmla="*/ 0 w 883132"/>
                <a:gd name="connsiteY8" fmla="*/ 434199 h 94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3132" h="949027">
                  <a:moveTo>
                    <a:pt x="812953" y="472392"/>
                  </a:moveTo>
                  <a:lnTo>
                    <a:pt x="849889" y="494852"/>
                  </a:lnTo>
                  <a:cubicBezTo>
                    <a:pt x="862201" y="501090"/>
                    <a:pt x="873282" y="509824"/>
                    <a:pt x="883132" y="519806"/>
                  </a:cubicBezTo>
                  <a:lnTo>
                    <a:pt x="883132" y="949027"/>
                  </a:lnTo>
                  <a:lnTo>
                    <a:pt x="812953" y="907852"/>
                  </a:lnTo>
                  <a:close/>
                  <a:moveTo>
                    <a:pt x="0" y="0"/>
                  </a:moveTo>
                  <a:lnTo>
                    <a:pt x="756783" y="439176"/>
                  </a:lnTo>
                  <a:lnTo>
                    <a:pt x="756783" y="872131"/>
                  </a:lnTo>
                  <a:lnTo>
                    <a:pt x="0" y="434199"/>
                  </a:lnTo>
                  <a:close/>
                </a:path>
              </a:pathLst>
            </a:custGeom>
            <a:solidFill>
              <a:srgbClr val="FBC6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08" name="Freeform 162">
              <a:extLst>
                <a:ext uri="{FF2B5EF4-FFF2-40B4-BE49-F238E27FC236}">
                  <a16:creationId xmlns:a16="http://schemas.microsoft.com/office/drawing/2014/main" id="{09DF297A-A93F-F849-93CE-4567B70D5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7501" y="6091799"/>
              <a:ext cx="576761" cy="917319"/>
            </a:xfrm>
            <a:custGeom>
              <a:avLst/>
              <a:gdLst>
                <a:gd name="T0" fmla="*/ 345 w 463"/>
                <a:gd name="T1" fmla="*/ 68 h 737"/>
                <a:gd name="T2" fmla="*/ 344 w 463"/>
                <a:gd name="T3" fmla="*/ 99 h 737"/>
                <a:gd name="T4" fmla="*/ 344 w 463"/>
                <a:gd name="T5" fmla="*/ 99 h 737"/>
                <a:gd name="T6" fmla="*/ 298 w 463"/>
                <a:gd name="T7" fmla="*/ 184 h 737"/>
                <a:gd name="T8" fmla="*/ 298 w 463"/>
                <a:gd name="T9" fmla="*/ 184 h 737"/>
                <a:gd name="T10" fmla="*/ 139 w 463"/>
                <a:gd name="T11" fmla="*/ 347 h 737"/>
                <a:gd name="T12" fmla="*/ 139 w 463"/>
                <a:gd name="T13" fmla="*/ 347 h 737"/>
                <a:gd name="T14" fmla="*/ 0 w 463"/>
                <a:gd name="T15" fmla="*/ 736 h 737"/>
                <a:gd name="T16" fmla="*/ 287 w 463"/>
                <a:gd name="T17" fmla="*/ 569 h 737"/>
                <a:gd name="T18" fmla="*/ 287 w 463"/>
                <a:gd name="T19" fmla="*/ 569 h 737"/>
                <a:gd name="T20" fmla="*/ 291 w 463"/>
                <a:gd name="T21" fmla="*/ 342 h 737"/>
                <a:gd name="T22" fmla="*/ 291 w 463"/>
                <a:gd name="T23" fmla="*/ 342 h 737"/>
                <a:gd name="T24" fmla="*/ 462 w 463"/>
                <a:gd name="T25" fmla="*/ 199 h 737"/>
                <a:gd name="T26" fmla="*/ 462 w 463"/>
                <a:gd name="T27" fmla="*/ 0 h 737"/>
                <a:gd name="T28" fmla="*/ 345 w 463"/>
                <a:gd name="T29" fmla="*/ 68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3" h="737">
                  <a:moveTo>
                    <a:pt x="345" y="68"/>
                  </a:moveTo>
                  <a:lnTo>
                    <a:pt x="344" y="99"/>
                  </a:lnTo>
                  <a:lnTo>
                    <a:pt x="344" y="99"/>
                  </a:lnTo>
                  <a:cubicBezTo>
                    <a:pt x="344" y="133"/>
                    <a:pt x="326" y="165"/>
                    <a:pt x="298" y="184"/>
                  </a:cubicBezTo>
                  <a:lnTo>
                    <a:pt x="298" y="184"/>
                  </a:lnTo>
                  <a:cubicBezTo>
                    <a:pt x="257" y="211"/>
                    <a:pt x="195" y="261"/>
                    <a:pt x="139" y="347"/>
                  </a:cubicBezTo>
                  <a:lnTo>
                    <a:pt x="139" y="347"/>
                  </a:lnTo>
                  <a:cubicBezTo>
                    <a:pt x="49" y="482"/>
                    <a:pt x="0" y="736"/>
                    <a:pt x="0" y="736"/>
                  </a:cubicBezTo>
                  <a:lnTo>
                    <a:pt x="287" y="569"/>
                  </a:lnTo>
                  <a:lnTo>
                    <a:pt x="287" y="569"/>
                  </a:lnTo>
                  <a:cubicBezTo>
                    <a:pt x="287" y="569"/>
                    <a:pt x="247" y="445"/>
                    <a:pt x="291" y="342"/>
                  </a:cubicBezTo>
                  <a:lnTo>
                    <a:pt x="291" y="342"/>
                  </a:lnTo>
                  <a:cubicBezTo>
                    <a:pt x="332" y="246"/>
                    <a:pt x="462" y="199"/>
                    <a:pt x="462" y="199"/>
                  </a:cubicBezTo>
                  <a:lnTo>
                    <a:pt x="462" y="0"/>
                  </a:lnTo>
                  <a:lnTo>
                    <a:pt x="345" y="68"/>
                  </a:ln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09" name="Freeform 163">
              <a:extLst>
                <a:ext uri="{FF2B5EF4-FFF2-40B4-BE49-F238E27FC236}">
                  <a16:creationId xmlns:a16="http://schemas.microsoft.com/office/drawing/2014/main" id="{0BA270B1-B1E3-CB41-99C8-DD65E0696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6802" y="4811944"/>
              <a:ext cx="1516049" cy="878869"/>
            </a:xfrm>
            <a:custGeom>
              <a:avLst/>
              <a:gdLst>
                <a:gd name="T0" fmla="*/ 0 w 1219"/>
                <a:gd name="T1" fmla="*/ 353 h 705"/>
                <a:gd name="T2" fmla="*/ 609 w 1219"/>
                <a:gd name="T3" fmla="*/ 704 h 705"/>
                <a:gd name="T4" fmla="*/ 1218 w 1219"/>
                <a:gd name="T5" fmla="*/ 353 h 705"/>
                <a:gd name="T6" fmla="*/ 609 w 1219"/>
                <a:gd name="T7" fmla="*/ 0 h 705"/>
                <a:gd name="T8" fmla="*/ 0 w 1219"/>
                <a:gd name="T9" fmla="*/ 353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9" h="705">
                  <a:moveTo>
                    <a:pt x="0" y="353"/>
                  </a:moveTo>
                  <a:lnTo>
                    <a:pt x="609" y="704"/>
                  </a:lnTo>
                  <a:lnTo>
                    <a:pt x="1218" y="353"/>
                  </a:lnTo>
                  <a:lnTo>
                    <a:pt x="609" y="0"/>
                  </a:lnTo>
                  <a:lnTo>
                    <a:pt x="0" y="353"/>
                  </a:lnTo>
                </a:path>
              </a:pathLst>
            </a:custGeom>
            <a:solidFill>
              <a:srgbClr val="4E5D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10" name="Freeform 164">
              <a:extLst>
                <a:ext uri="{FF2B5EF4-FFF2-40B4-BE49-F238E27FC236}">
                  <a16:creationId xmlns:a16="http://schemas.microsoft.com/office/drawing/2014/main" id="{5D039C88-5EF6-604C-83C0-83BF33F9C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42153" y="6130249"/>
              <a:ext cx="252675" cy="181269"/>
            </a:xfrm>
            <a:custGeom>
              <a:avLst/>
              <a:gdLst>
                <a:gd name="T0" fmla="*/ 0 w 204"/>
                <a:gd name="T1" fmla="*/ 28 h 147"/>
                <a:gd name="T2" fmla="*/ 203 w 204"/>
                <a:gd name="T3" fmla="*/ 146 h 147"/>
                <a:gd name="T4" fmla="*/ 203 w 204"/>
                <a:gd name="T5" fmla="*/ 117 h 147"/>
                <a:gd name="T6" fmla="*/ 0 w 204"/>
                <a:gd name="T7" fmla="*/ 0 h 147"/>
                <a:gd name="T8" fmla="*/ 0 w 204"/>
                <a:gd name="T9" fmla="*/ 2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147">
                  <a:moveTo>
                    <a:pt x="0" y="28"/>
                  </a:moveTo>
                  <a:lnTo>
                    <a:pt x="203" y="146"/>
                  </a:lnTo>
                  <a:lnTo>
                    <a:pt x="203" y="117"/>
                  </a:lnTo>
                  <a:lnTo>
                    <a:pt x="0" y="0"/>
                  </a:lnTo>
                  <a:lnTo>
                    <a:pt x="0" y="28"/>
                  </a:lnTo>
                </a:path>
              </a:pathLst>
            </a:custGeom>
            <a:solidFill>
              <a:srgbClr val="D95B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11" name="Freeform 165">
              <a:extLst>
                <a:ext uri="{FF2B5EF4-FFF2-40B4-BE49-F238E27FC236}">
                  <a16:creationId xmlns:a16="http://schemas.microsoft.com/office/drawing/2014/main" id="{F23069BE-A25B-3646-8332-452B66807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4828" y="5679828"/>
              <a:ext cx="274647" cy="159297"/>
            </a:xfrm>
            <a:custGeom>
              <a:avLst/>
              <a:gdLst>
                <a:gd name="T0" fmla="*/ 0 w 220"/>
                <a:gd name="T1" fmla="*/ 9 h 128"/>
                <a:gd name="T2" fmla="*/ 203 w 220"/>
                <a:gd name="T3" fmla="*/ 127 h 128"/>
                <a:gd name="T4" fmla="*/ 219 w 220"/>
                <a:gd name="T5" fmla="*/ 117 h 128"/>
                <a:gd name="T6" fmla="*/ 16 w 220"/>
                <a:gd name="T7" fmla="*/ 0 h 128"/>
                <a:gd name="T8" fmla="*/ 0 w 220"/>
                <a:gd name="T9" fmla="*/ 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28">
                  <a:moveTo>
                    <a:pt x="0" y="9"/>
                  </a:moveTo>
                  <a:lnTo>
                    <a:pt x="203" y="127"/>
                  </a:lnTo>
                  <a:lnTo>
                    <a:pt x="219" y="117"/>
                  </a:lnTo>
                  <a:lnTo>
                    <a:pt x="16" y="0"/>
                  </a:lnTo>
                  <a:lnTo>
                    <a:pt x="0" y="9"/>
                  </a:lnTo>
                </a:path>
              </a:pathLst>
            </a:custGeom>
            <a:solidFill>
              <a:srgbClr val="D95B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6501ADC2-7312-484B-84BD-CD98B15B0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4827" y="5822645"/>
              <a:ext cx="273354" cy="487640"/>
            </a:xfrm>
            <a:custGeom>
              <a:avLst/>
              <a:gdLst>
                <a:gd name="connsiteX0" fmla="*/ 251436 w 273354"/>
                <a:gd name="connsiteY0" fmla="*/ 307604 h 487640"/>
                <a:gd name="connsiteX1" fmla="*/ 251436 w 273354"/>
                <a:gd name="connsiteY1" fmla="*/ 339665 h 487640"/>
                <a:gd name="connsiteX2" fmla="*/ 0 w 273354"/>
                <a:gd name="connsiteY2" fmla="*/ 487640 h 487640"/>
                <a:gd name="connsiteX3" fmla="*/ 0 w 273354"/>
                <a:gd name="connsiteY3" fmla="*/ 451880 h 487640"/>
                <a:gd name="connsiteX4" fmla="*/ 273354 w 273354"/>
                <a:gd name="connsiteY4" fmla="*/ 0 h 487640"/>
                <a:gd name="connsiteX5" fmla="*/ 273354 w 273354"/>
                <a:gd name="connsiteY5" fmla="*/ 323942 h 487640"/>
                <a:gd name="connsiteX6" fmla="*/ 252675 w 273354"/>
                <a:gd name="connsiteY6" fmla="*/ 333834 h 487640"/>
                <a:gd name="connsiteX7" fmla="*/ 252675 w 273354"/>
                <a:gd name="connsiteY7" fmla="*/ 301687 h 487640"/>
                <a:gd name="connsiteX8" fmla="*/ 252675 w 273354"/>
                <a:gd name="connsiteY8" fmla="*/ 12364 h 48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3354" h="487640">
                  <a:moveTo>
                    <a:pt x="251436" y="307604"/>
                  </a:moveTo>
                  <a:lnTo>
                    <a:pt x="251436" y="339665"/>
                  </a:lnTo>
                  <a:lnTo>
                    <a:pt x="0" y="487640"/>
                  </a:lnTo>
                  <a:lnTo>
                    <a:pt x="0" y="451880"/>
                  </a:lnTo>
                  <a:close/>
                  <a:moveTo>
                    <a:pt x="273354" y="0"/>
                  </a:moveTo>
                  <a:lnTo>
                    <a:pt x="273354" y="323942"/>
                  </a:lnTo>
                  <a:lnTo>
                    <a:pt x="252675" y="333834"/>
                  </a:lnTo>
                  <a:lnTo>
                    <a:pt x="252675" y="301687"/>
                  </a:lnTo>
                  <a:lnTo>
                    <a:pt x="252675" y="12364"/>
                  </a:lnTo>
                  <a:close/>
                </a:path>
              </a:pathLst>
            </a:custGeom>
            <a:solidFill>
              <a:srgbClr val="A93B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13" name="Freeform 168">
              <a:extLst>
                <a:ext uri="{FF2B5EF4-FFF2-40B4-BE49-F238E27FC236}">
                  <a16:creationId xmlns:a16="http://schemas.microsoft.com/office/drawing/2014/main" id="{64445318-19D7-694B-8AF6-C375DB1CB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42153" y="5981944"/>
              <a:ext cx="505350" cy="296618"/>
            </a:xfrm>
            <a:custGeom>
              <a:avLst/>
              <a:gdLst>
                <a:gd name="T0" fmla="*/ 203 w 407"/>
                <a:gd name="T1" fmla="*/ 0 h 236"/>
                <a:gd name="T2" fmla="*/ 203 w 407"/>
                <a:gd name="T3" fmla="*/ 0 h 236"/>
                <a:gd name="T4" fmla="*/ 0 w 407"/>
                <a:gd name="T5" fmla="*/ 118 h 236"/>
                <a:gd name="T6" fmla="*/ 203 w 407"/>
                <a:gd name="T7" fmla="*/ 235 h 236"/>
                <a:gd name="T8" fmla="*/ 406 w 407"/>
                <a:gd name="T9" fmla="*/ 118 h 236"/>
                <a:gd name="T10" fmla="*/ 406 w 407"/>
                <a:gd name="T11" fmla="*/ 117 h 236"/>
                <a:gd name="T12" fmla="*/ 203 w 407"/>
                <a:gd name="T13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7" h="236">
                  <a:moveTo>
                    <a:pt x="203" y="0"/>
                  </a:moveTo>
                  <a:lnTo>
                    <a:pt x="203" y="0"/>
                  </a:lnTo>
                  <a:lnTo>
                    <a:pt x="0" y="118"/>
                  </a:lnTo>
                  <a:lnTo>
                    <a:pt x="203" y="235"/>
                  </a:lnTo>
                  <a:lnTo>
                    <a:pt x="406" y="118"/>
                  </a:lnTo>
                  <a:lnTo>
                    <a:pt x="406" y="117"/>
                  </a:lnTo>
                  <a:lnTo>
                    <a:pt x="203" y="0"/>
                  </a:lnTo>
                </a:path>
              </a:pathLst>
            </a:custGeom>
            <a:solidFill>
              <a:srgbClr val="E27F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14" name="Freeform 169">
              <a:extLst>
                <a:ext uri="{FF2B5EF4-FFF2-40B4-BE49-F238E27FC236}">
                  <a16:creationId xmlns:a16="http://schemas.microsoft.com/office/drawing/2014/main" id="{0D3A193C-E04C-0B48-B338-1F5C26BC4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4828" y="5690815"/>
              <a:ext cx="252675" cy="439434"/>
            </a:xfrm>
            <a:custGeom>
              <a:avLst/>
              <a:gdLst>
                <a:gd name="T0" fmla="*/ 203 w 204"/>
                <a:gd name="T1" fmla="*/ 118 h 352"/>
                <a:gd name="T2" fmla="*/ 0 w 204"/>
                <a:gd name="T3" fmla="*/ 0 h 352"/>
                <a:gd name="T4" fmla="*/ 0 w 204"/>
                <a:gd name="T5" fmla="*/ 234 h 352"/>
                <a:gd name="T6" fmla="*/ 203 w 204"/>
                <a:gd name="T7" fmla="*/ 351 h 352"/>
                <a:gd name="T8" fmla="*/ 203 w 204"/>
                <a:gd name="T9" fmla="*/ 118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352">
                  <a:moveTo>
                    <a:pt x="203" y="118"/>
                  </a:moveTo>
                  <a:lnTo>
                    <a:pt x="0" y="0"/>
                  </a:lnTo>
                  <a:lnTo>
                    <a:pt x="0" y="234"/>
                  </a:lnTo>
                  <a:lnTo>
                    <a:pt x="203" y="351"/>
                  </a:lnTo>
                  <a:lnTo>
                    <a:pt x="203" y="118"/>
                  </a:lnTo>
                </a:path>
              </a:pathLst>
            </a:custGeom>
            <a:solidFill>
              <a:srgbClr val="E27F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15" name="Freeform 170">
              <a:extLst>
                <a:ext uri="{FF2B5EF4-FFF2-40B4-BE49-F238E27FC236}">
                  <a16:creationId xmlns:a16="http://schemas.microsoft.com/office/drawing/2014/main" id="{4EC5E480-CA40-7C4C-B388-E6C7BC29C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42153" y="5981944"/>
              <a:ext cx="505350" cy="296618"/>
            </a:xfrm>
            <a:custGeom>
              <a:avLst/>
              <a:gdLst>
                <a:gd name="T0" fmla="*/ 203 w 407"/>
                <a:gd name="T1" fmla="*/ 0 h 236"/>
                <a:gd name="T2" fmla="*/ 203 w 407"/>
                <a:gd name="T3" fmla="*/ 0 h 236"/>
                <a:gd name="T4" fmla="*/ 0 w 407"/>
                <a:gd name="T5" fmla="*/ 118 h 236"/>
                <a:gd name="T6" fmla="*/ 203 w 407"/>
                <a:gd name="T7" fmla="*/ 235 h 236"/>
                <a:gd name="T8" fmla="*/ 406 w 407"/>
                <a:gd name="T9" fmla="*/ 118 h 236"/>
                <a:gd name="T10" fmla="*/ 406 w 407"/>
                <a:gd name="T11" fmla="*/ 117 h 236"/>
                <a:gd name="T12" fmla="*/ 203 w 407"/>
                <a:gd name="T13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7" h="236">
                  <a:moveTo>
                    <a:pt x="203" y="0"/>
                  </a:moveTo>
                  <a:lnTo>
                    <a:pt x="203" y="0"/>
                  </a:lnTo>
                  <a:lnTo>
                    <a:pt x="0" y="118"/>
                  </a:lnTo>
                  <a:lnTo>
                    <a:pt x="203" y="235"/>
                  </a:lnTo>
                  <a:lnTo>
                    <a:pt x="406" y="118"/>
                  </a:lnTo>
                  <a:lnTo>
                    <a:pt x="406" y="117"/>
                  </a:lnTo>
                  <a:lnTo>
                    <a:pt x="203" y="0"/>
                  </a:lnTo>
                </a:path>
              </a:pathLst>
            </a:custGeom>
            <a:solidFill>
              <a:srgbClr val="D95B42"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16" name="Freeform 171">
              <a:extLst>
                <a:ext uri="{FF2B5EF4-FFF2-40B4-BE49-F238E27FC236}">
                  <a16:creationId xmlns:a16="http://schemas.microsoft.com/office/drawing/2014/main" id="{D798B773-F39B-CD49-98DB-121034F8D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42153" y="5251380"/>
              <a:ext cx="1016195" cy="1636894"/>
            </a:xfrm>
            <a:custGeom>
              <a:avLst/>
              <a:gdLst>
                <a:gd name="T0" fmla="*/ 813 w 814"/>
                <a:gd name="T1" fmla="*/ 54 h 1314"/>
                <a:gd name="T2" fmla="*/ 812 w 814"/>
                <a:gd name="T3" fmla="*/ 0 h 1314"/>
                <a:gd name="T4" fmla="*/ 751 w 814"/>
                <a:gd name="T5" fmla="*/ 34 h 1314"/>
                <a:gd name="T6" fmla="*/ 751 w 814"/>
                <a:gd name="T7" fmla="*/ 34 h 1314"/>
                <a:gd name="T8" fmla="*/ 203 w 814"/>
                <a:gd name="T9" fmla="*/ 351 h 1314"/>
                <a:gd name="T10" fmla="*/ 0 w 814"/>
                <a:gd name="T11" fmla="*/ 938 h 1314"/>
                <a:gd name="T12" fmla="*/ 0 w 814"/>
                <a:gd name="T13" fmla="*/ 1286 h 1314"/>
                <a:gd name="T14" fmla="*/ 48 w 814"/>
                <a:gd name="T15" fmla="*/ 1313 h 1314"/>
                <a:gd name="T16" fmla="*/ 47 w 814"/>
                <a:gd name="T17" fmla="*/ 964 h 1314"/>
                <a:gd name="T18" fmla="*/ 250 w 814"/>
                <a:gd name="T19" fmla="*/ 378 h 1314"/>
                <a:gd name="T20" fmla="*/ 751 w 814"/>
                <a:gd name="T21" fmla="*/ 89 h 1314"/>
                <a:gd name="T22" fmla="*/ 751 w 814"/>
                <a:gd name="T23" fmla="*/ 739 h 1314"/>
                <a:gd name="T24" fmla="*/ 812 w 814"/>
                <a:gd name="T25" fmla="*/ 703 h 1314"/>
                <a:gd name="T26" fmla="*/ 812 w 814"/>
                <a:gd name="T27" fmla="*/ 54 h 1314"/>
                <a:gd name="T28" fmla="*/ 813 w 814"/>
                <a:gd name="T29" fmla="*/ 54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4" h="1314">
                  <a:moveTo>
                    <a:pt x="813" y="54"/>
                  </a:moveTo>
                  <a:lnTo>
                    <a:pt x="812" y="0"/>
                  </a:lnTo>
                  <a:lnTo>
                    <a:pt x="751" y="34"/>
                  </a:lnTo>
                  <a:lnTo>
                    <a:pt x="751" y="34"/>
                  </a:lnTo>
                  <a:lnTo>
                    <a:pt x="203" y="351"/>
                  </a:lnTo>
                  <a:lnTo>
                    <a:pt x="0" y="938"/>
                  </a:lnTo>
                  <a:lnTo>
                    <a:pt x="0" y="1286"/>
                  </a:lnTo>
                  <a:lnTo>
                    <a:pt x="48" y="1313"/>
                  </a:lnTo>
                  <a:lnTo>
                    <a:pt x="47" y="964"/>
                  </a:lnTo>
                  <a:lnTo>
                    <a:pt x="250" y="378"/>
                  </a:lnTo>
                  <a:lnTo>
                    <a:pt x="751" y="89"/>
                  </a:lnTo>
                  <a:lnTo>
                    <a:pt x="751" y="739"/>
                  </a:lnTo>
                  <a:lnTo>
                    <a:pt x="812" y="703"/>
                  </a:lnTo>
                  <a:lnTo>
                    <a:pt x="812" y="54"/>
                  </a:lnTo>
                  <a:lnTo>
                    <a:pt x="813" y="54"/>
                  </a:ln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17" name="Freeform 172">
              <a:extLst>
                <a:ext uri="{FF2B5EF4-FFF2-40B4-BE49-F238E27FC236}">
                  <a16:creationId xmlns:a16="http://schemas.microsoft.com/office/drawing/2014/main" id="{C37C0D19-BEC7-DB40-A8F1-55449705B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7085" y="5300819"/>
              <a:ext cx="939294" cy="1082107"/>
            </a:xfrm>
            <a:custGeom>
              <a:avLst/>
              <a:gdLst>
                <a:gd name="T0" fmla="*/ 0 w 754"/>
                <a:gd name="T1" fmla="*/ 538 h 867"/>
                <a:gd name="T2" fmla="*/ 187 w 754"/>
                <a:gd name="T3" fmla="*/ 0 h 867"/>
                <a:gd name="T4" fmla="*/ 753 w 754"/>
                <a:gd name="T5" fmla="*/ 326 h 867"/>
                <a:gd name="T6" fmla="*/ 566 w 754"/>
                <a:gd name="T7" fmla="*/ 866 h 867"/>
                <a:gd name="T8" fmla="*/ 0 w 754"/>
                <a:gd name="T9" fmla="*/ 538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4" h="867">
                  <a:moveTo>
                    <a:pt x="0" y="538"/>
                  </a:moveTo>
                  <a:lnTo>
                    <a:pt x="187" y="0"/>
                  </a:lnTo>
                  <a:lnTo>
                    <a:pt x="753" y="326"/>
                  </a:lnTo>
                  <a:lnTo>
                    <a:pt x="566" y="866"/>
                  </a:lnTo>
                  <a:lnTo>
                    <a:pt x="0" y="538"/>
                  </a:lnTo>
                </a:path>
              </a:pathLst>
            </a:custGeom>
            <a:solidFill>
              <a:srgbClr val="8AADC1">
                <a:alpha val="8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E26A1F88-64DA-F74E-8C0F-6AF223809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9479" y="5344761"/>
              <a:ext cx="756788" cy="976498"/>
            </a:xfrm>
            <a:custGeom>
              <a:avLst/>
              <a:gdLst>
                <a:gd name="connsiteX0" fmla="*/ 724604 w 756788"/>
                <a:gd name="connsiteY0" fmla="*/ 285633 h 976498"/>
                <a:gd name="connsiteX1" fmla="*/ 756788 w 756788"/>
                <a:gd name="connsiteY1" fmla="*/ 304305 h 976498"/>
                <a:gd name="connsiteX2" fmla="*/ 526548 w 756788"/>
                <a:gd name="connsiteY2" fmla="*/ 976498 h 976498"/>
                <a:gd name="connsiteX3" fmla="*/ 494364 w 756788"/>
                <a:gd name="connsiteY3" fmla="*/ 957826 h 976498"/>
                <a:gd name="connsiteX4" fmla="*/ 461821 w 756788"/>
                <a:gd name="connsiteY4" fmla="*/ 131832 h 976498"/>
                <a:gd name="connsiteX5" fmla="*/ 526088 w 756788"/>
                <a:gd name="connsiteY5" fmla="*/ 169061 h 976498"/>
                <a:gd name="connsiteX6" fmla="*/ 296209 w 756788"/>
                <a:gd name="connsiteY6" fmla="*/ 839178 h 976498"/>
                <a:gd name="connsiteX7" fmla="*/ 230706 w 756788"/>
                <a:gd name="connsiteY7" fmla="*/ 800709 h 976498"/>
                <a:gd name="connsiteX8" fmla="*/ 230255 w 756788"/>
                <a:gd name="connsiteY8" fmla="*/ 0 h 976498"/>
                <a:gd name="connsiteX9" fmla="*/ 410724 w 756788"/>
                <a:gd name="connsiteY9" fmla="*/ 104832 h 976498"/>
                <a:gd name="connsiteX10" fmla="*/ 177981 w 756788"/>
                <a:gd name="connsiteY10" fmla="*/ 778749 h 976498"/>
                <a:gd name="connsiteX11" fmla="*/ 0 w 756788"/>
                <a:gd name="connsiteY11" fmla="*/ 675166 h 976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6788" h="976498">
                  <a:moveTo>
                    <a:pt x="724604" y="285633"/>
                  </a:moveTo>
                  <a:lnTo>
                    <a:pt x="756788" y="304305"/>
                  </a:lnTo>
                  <a:lnTo>
                    <a:pt x="526548" y="976498"/>
                  </a:lnTo>
                  <a:lnTo>
                    <a:pt x="494364" y="957826"/>
                  </a:lnTo>
                  <a:close/>
                  <a:moveTo>
                    <a:pt x="461821" y="131832"/>
                  </a:moveTo>
                  <a:lnTo>
                    <a:pt x="526088" y="169061"/>
                  </a:lnTo>
                  <a:lnTo>
                    <a:pt x="296209" y="839178"/>
                  </a:lnTo>
                  <a:lnTo>
                    <a:pt x="230706" y="800709"/>
                  </a:lnTo>
                  <a:close/>
                  <a:moveTo>
                    <a:pt x="230255" y="0"/>
                  </a:moveTo>
                  <a:lnTo>
                    <a:pt x="410724" y="104832"/>
                  </a:lnTo>
                  <a:lnTo>
                    <a:pt x="177981" y="778749"/>
                  </a:lnTo>
                  <a:lnTo>
                    <a:pt x="0" y="675166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19" name="Freeform 176">
              <a:extLst>
                <a:ext uri="{FF2B5EF4-FFF2-40B4-BE49-F238E27FC236}">
                  <a16:creationId xmlns:a16="http://schemas.microsoft.com/office/drawing/2014/main" id="{E7E1EC45-76B4-BD44-B1DA-BC2F2FB9C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84127" y="5251378"/>
              <a:ext cx="1010701" cy="1169996"/>
            </a:xfrm>
            <a:custGeom>
              <a:avLst/>
              <a:gdLst>
                <a:gd name="T0" fmla="*/ 203 w 813"/>
                <a:gd name="T1" fmla="*/ 0 h 939"/>
                <a:gd name="T2" fmla="*/ 0 w 813"/>
                <a:gd name="T3" fmla="*/ 585 h 939"/>
                <a:gd name="T4" fmla="*/ 609 w 813"/>
                <a:gd name="T5" fmla="*/ 938 h 939"/>
                <a:gd name="T6" fmla="*/ 812 w 813"/>
                <a:gd name="T7" fmla="*/ 351 h 939"/>
                <a:gd name="T8" fmla="*/ 203 w 813"/>
                <a:gd name="T9" fmla="*/ 0 h 939"/>
                <a:gd name="T10" fmla="*/ 230 w 813"/>
                <a:gd name="T11" fmla="*/ 71 h 939"/>
                <a:gd name="T12" fmla="*/ 752 w 813"/>
                <a:gd name="T13" fmla="*/ 373 h 939"/>
                <a:gd name="T14" fmla="*/ 582 w 813"/>
                <a:gd name="T15" fmla="*/ 866 h 939"/>
                <a:gd name="T16" fmla="*/ 59 w 813"/>
                <a:gd name="T17" fmla="*/ 564 h 939"/>
                <a:gd name="T18" fmla="*/ 230 w 813"/>
                <a:gd name="T19" fmla="*/ 71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3" h="939">
                  <a:moveTo>
                    <a:pt x="203" y="0"/>
                  </a:moveTo>
                  <a:lnTo>
                    <a:pt x="0" y="585"/>
                  </a:lnTo>
                  <a:lnTo>
                    <a:pt x="609" y="938"/>
                  </a:lnTo>
                  <a:lnTo>
                    <a:pt x="812" y="351"/>
                  </a:lnTo>
                  <a:lnTo>
                    <a:pt x="203" y="0"/>
                  </a:lnTo>
                  <a:close/>
                  <a:moveTo>
                    <a:pt x="230" y="71"/>
                  </a:moveTo>
                  <a:lnTo>
                    <a:pt x="752" y="373"/>
                  </a:lnTo>
                  <a:lnTo>
                    <a:pt x="582" y="866"/>
                  </a:lnTo>
                  <a:lnTo>
                    <a:pt x="59" y="564"/>
                  </a:lnTo>
                  <a:lnTo>
                    <a:pt x="230" y="71"/>
                  </a:lnTo>
                  <a:close/>
                </a:path>
              </a:pathLst>
            </a:custGeom>
            <a:solidFill>
              <a:srgbClr val="29344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20" name="Freeform 177">
              <a:extLst>
                <a:ext uri="{FF2B5EF4-FFF2-40B4-BE49-F238E27FC236}">
                  <a16:creationId xmlns:a16="http://schemas.microsoft.com/office/drawing/2014/main" id="{E528D9F7-CBD6-A946-A893-684B573F0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9197" y="5866587"/>
              <a:ext cx="329576" cy="878869"/>
            </a:xfrm>
            <a:custGeom>
              <a:avLst/>
              <a:gdLst>
                <a:gd name="T0" fmla="*/ 60 w 264"/>
                <a:gd name="T1" fmla="*/ 706 h 707"/>
                <a:gd name="T2" fmla="*/ 60 w 264"/>
                <a:gd name="T3" fmla="*/ 146 h 707"/>
                <a:gd name="T4" fmla="*/ 263 w 264"/>
                <a:gd name="T5" fmla="*/ 29 h 707"/>
                <a:gd name="T6" fmla="*/ 203 w 264"/>
                <a:gd name="T7" fmla="*/ 0 h 707"/>
                <a:gd name="T8" fmla="*/ 0 w 264"/>
                <a:gd name="T9" fmla="*/ 118 h 707"/>
                <a:gd name="T10" fmla="*/ 0 w 264"/>
                <a:gd name="T11" fmla="*/ 677 h 707"/>
                <a:gd name="T12" fmla="*/ 60 w 264"/>
                <a:gd name="T13" fmla="*/ 70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707">
                  <a:moveTo>
                    <a:pt x="60" y="706"/>
                  </a:moveTo>
                  <a:lnTo>
                    <a:pt x="60" y="146"/>
                  </a:lnTo>
                  <a:lnTo>
                    <a:pt x="263" y="29"/>
                  </a:lnTo>
                  <a:lnTo>
                    <a:pt x="203" y="0"/>
                  </a:lnTo>
                  <a:lnTo>
                    <a:pt x="0" y="118"/>
                  </a:lnTo>
                  <a:lnTo>
                    <a:pt x="0" y="677"/>
                  </a:lnTo>
                  <a:lnTo>
                    <a:pt x="60" y="706"/>
                  </a:ln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21" name="Freeform 178">
              <a:extLst>
                <a:ext uri="{FF2B5EF4-FFF2-40B4-BE49-F238E27FC236}">
                  <a16:creationId xmlns:a16="http://schemas.microsoft.com/office/drawing/2014/main" id="{3556660A-2E26-2B4D-BF91-0125D7F65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6100" y="5899547"/>
              <a:ext cx="252675" cy="845913"/>
            </a:xfrm>
            <a:custGeom>
              <a:avLst/>
              <a:gdLst>
                <a:gd name="T0" fmla="*/ 203 w 205"/>
                <a:gd name="T1" fmla="*/ 0 h 678"/>
                <a:gd name="T2" fmla="*/ 204 w 205"/>
                <a:gd name="T3" fmla="*/ 48 h 678"/>
                <a:gd name="T4" fmla="*/ 40 w 205"/>
                <a:gd name="T5" fmla="*/ 141 h 678"/>
                <a:gd name="T6" fmla="*/ 43 w 205"/>
                <a:gd name="T7" fmla="*/ 651 h 678"/>
                <a:gd name="T8" fmla="*/ 0 w 205"/>
                <a:gd name="T9" fmla="*/ 677 h 678"/>
                <a:gd name="T10" fmla="*/ 0 w 205"/>
                <a:gd name="T11" fmla="*/ 117 h 678"/>
                <a:gd name="T12" fmla="*/ 203 w 205"/>
                <a:gd name="T13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678">
                  <a:moveTo>
                    <a:pt x="203" y="0"/>
                  </a:moveTo>
                  <a:lnTo>
                    <a:pt x="204" y="48"/>
                  </a:lnTo>
                  <a:lnTo>
                    <a:pt x="40" y="141"/>
                  </a:lnTo>
                  <a:lnTo>
                    <a:pt x="43" y="651"/>
                  </a:lnTo>
                  <a:lnTo>
                    <a:pt x="0" y="677"/>
                  </a:lnTo>
                  <a:lnTo>
                    <a:pt x="0" y="117"/>
                  </a:lnTo>
                  <a:lnTo>
                    <a:pt x="203" y="0"/>
                  </a:ln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22" name="Freeform 179">
              <a:extLst>
                <a:ext uri="{FF2B5EF4-FFF2-40B4-BE49-F238E27FC236}">
                  <a16:creationId xmlns:a16="http://schemas.microsoft.com/office/drawing/2014/main" id="{7D2832EF-D01E-284D-BA34-2A8FFA13B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26943" y="5778702"/>
              <a:ext cx="329576" cy="878869"/>
            </a:xfrm>
            <a:custGeom>
              <a:avLst/>
              <a:gdLst>
                <a:gd name="T0" fmla="*/ 59 w 263"/>
                <a:gd name="T1" fmla="*/ 705 h 706"/>
                <a:gd name="T2" fmla="*/ 59 w 263"/>
                <a:gd name="T3" fmla="*/ 146 h 706"/>
                <a:gd name="T4" fmla="*/ 262 w 263"/>
                <a:gd name="T5" fmla="*/ 29 h 706"/>
                <a:gd name="T6" fmla="*/ 203 w 263"/>
                <a:gd name="T7" fmla="*/ 0 h 706"/>
                <a:gd name="T8" fmla="*/ 0 w 263"/>
                <a:gd name="T9" fmla="*/ 117 h 706"/>
                <a:gd name="T10" fmla="*/ 0 w 263"/>
                <a:gd name="T11" fmla="*/ 677 h 706"/>
                <a:gd name="T12" fmla="*/ 59 w 263"/>
                <a:gd name="T13" fmla="*/ 705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706">
                  <a:moveTo>
                    <a:pt x="59" y="705"/>
                  </a:moveTo>
                  <a:lnTo>
                    <a:pt x="59" y="146"/>
                  </a:lnTo>
                  <a:lnTo>
                    <a:pt x="262" y="29"/>
                  </a:lnTo>
                  <a:lnTo>
                    <a:pt x="203" y="0"/>
                  </a:lnTo>
                  <a:lnTo>
                    <a:pt x="0" y="117"/>
                  </a:lnTo>
                  <a:lnTo>
                    <a:pt x="0" y="677"/>
                  </a:lnTo>
                  <a:lnTo>
                    <a:pt x="59" y="705"/>
                  </a:ln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23" name="Freeform 180">
              <a:extLst>
                <a:ext uri="{FF2B5EF4-FFF2-40B4-BE49-F238E27FC236}">
                  <a16:creationId xmlns:a16="http://schemas.microsoft.com/office/drawing/2014/main" id="{DC4F7CDA-388F-244E-BA90-8A378EB3C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8354" y="5817154"/>
              <a:ext cx="252675" cy="845913"/>
            </a:xfrm>
            <a:custGeom>
              <a:avLst/>
              <a:gdLst>
                <a:gd name="T0" fmla="*/ 203 w 204"/>
                <a:gd name="T1" fmla="*/ 0 h 677"/>
                <a:gd name="T2" fmla="*/ 203 w 204"/>
                <a:gd name="T3" fmla="*/ 47 h 677"/>
                <a:gd name="T4" fmla="*/ 41 w 204"/>
                <a:gd name="T5" fmla="*/ 142 h 677"/>
                <a:gd name="T6" fmla="*/ 43 w 204"/>
                <a:gd name="T7" fmla="*/ 650 h 677"/>
                <a:gd name="T8" fmla="*/ 0 w 204"/>
                <a:gd name="T9" fmla="*/ 676 h 677"/>
                <a:gd name="T10" fmla="*/ 0 w 204"/>
                <a:gd name="T11" fmla="*/ 117 h 677"/>
                <a:gd name="T12" fmla="*/ 203 w 204"/>
                <a:gd name="T13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677">
                  <a:moveTo>
                    <a:pt x="203" y="0"/>
                  </a:moveTo>
                  <a:lnTo>
                    <a:pt x="203" y="47"/>
                  </a:lnTo>
                  <a:lnTo>
                    <a:pt x="41" y="142"/>
                  </a:lnTo>
                  <a:lnTo>
                    <a:pt x="43" y="650"/>
                  </a:lnTo>
                  <a:lnTo>
                    <a:pt x="0" y="676"/>
                  </a:lnTo>
                  <a:lnTo>
                    <a:pt x="0" y="117"/>
                  </a:lnTo>
                  <a:lnTo>
                    <a:pt x="203" y="0"/>
                  </a:ln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24" name="Freeform 183">
              <a:extLst>
                <a:ext uri="{FF2B5EF4-FFF2-40B4-BE49-F238E27FC236}">
                  <a16:creationId xmlns:a16="http://schemas.microsoft.com/office/drawing/2014/main" id="{5B493F65-99E7-C340-8CCA-C87D86277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2853" y="4669129"/>
              <a:ext cx="4213084" cy="2433372"/>
            </a:xfrm>
            <a:custGeom>
              <a:avLst/>
              <a:gdLst>
                <a:gd name="T0" fmla="*/ 0 w 3383"/>
                <a:gd name="T1" fmla="*/ 1407 h 1953"/>
                <a:gd name="T2" fmla="*/ 946 w 3383"/>
                <a:gd name="T3" fmla="*/ 1952 h 1953"/>
                <a:gd name="T4" fmla="*/ 3382 w 3383"/>
                <a:gd name="T5" fmla="*/ 546 h 1953"/>
                <a:gd name="T6" fmla="*/ 2437 w 3383"/>
                <a:gd name="T7" fmla="*/ 0 h 1953"/>
                <a:gd name="T8" fmla="*/ 0 w 3383"/>
                <a:gd name="T9" fmla="*/ 1407 h 1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3" h="1953">
                  <a:moveTo>
                    <a:pt x="0" y="1407"/>
                  </a:moveTo>
                  <a:lnTo>
                    <a:pt x="946" y="1952"/>
                  </a:lnTo>
                  <a:lnTo>
                    <a:pt x="3382" y="546"/>
                  </a:lnTo>
                  <a:lnTo>
                    <a:pt x="2437" y="0"/>
                  </a:lnTo>
                  <a:lnTo>
                    <a:pt x="0" y="1407"/>
                  </a:lnTo>
                </a:path>
              </a:pathLst>
            </a:custGeom>
            <a:solidFill>
              <a:srgbClr val="E27F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25" name="Freeform 185">
              <a:extLst>
                <a:ext uri="{FF2B5EF4-FFF2-40B4-BE49-F238E27FC236}">
                  <a16:creationId xmlns:a16="http://schemas.microsoft.com/office/drawing/2014/main" id="{AF4EEA67-1062-254E-B151-F152354DE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28340" y="5350254"/>
              <a:ext cx="3037595" cy="3504493"/>
            </a:xfrm>
            <a:custGeom>
              <a:avLst/>
              <a:gdLst>
                <a:gd name="T0" fmla="*/ 2436 w 2437"/>
                <a:gd name="T1" fmla="*/ 0 h 2814"/>
                <a:gd name="T2" fmla="*/ 2436 w 2437"/>
                <a:gd name="T3" fmla="*/ 1406 h 2814"/>
                <a:gd name="T4" fmla="*/ 0 w 2437"/>
                <a:gd name="T5" fmla="*/ 2813 h 2814"/>
                <a:gd name="T6" fmla="*/ 0 w 2437"/>
                <a:gd name="T7" fmla="*/ 1406 h 2814"/>
                <a:gd name="T8" fmla="*/ 2436 w 2437"/>
                <a:gd name="T9" fmla="*/ 0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7" h="2814">
                  <a:moveTo>
                    <a:pt x="2436" y="0"/>
                  </a:moveTo>
                  <a:lnTo>
                    <a:pt x="2436" y="1406"/>
                  </a:lnTo>
                  <a:lnTo>
                    <a:pt x="0" y="2813"/>
                  </a:lnTo>
                  <a:lnTo>
                    <a:pt x="0" y="1406"/>
                  </a:lnTo>
                  <a:lnTo>
                    <a:pt x="2436" y="0"/>
                  </a:lnTo>
                </a:path>
              </a:pathLst>
            </a:custGeom>
            <a:solidFill>
              <a:srgbClr val="D95B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BA6EF72C-6A00-6442-8296-FF91B9349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2852" y="5948986"/>
              <a:ext cx="4211836" cy="2904512"/>
            </a:xfrm>
            <a:custGeom>
              <a:avLst/>
              <a:gdLst>
                <a:gd name="connsiteX0" fmla="*/ 4211836 w 4211836"/>
                <a:gd name="connsiteY0" fmla="*/ 0 h 2904512"/>
                <a:gd name="connsiteX1" fmla="*/ 4211836 w 4211836"/>
                <a:gd name="connsiteY1" fmla="*/ 105843 h 2904512"/>
                <a:gd name="connsiteX2" fmla="*/ 1179736 w 4211836"/>
                <a:gd name="connsiteY2" fmla="*/ 1852919 h 2904512"/>
                <a:gd name="connsiteX3" fmla="*/ 1179736 w 4211836"/>
                <a:gd name="connsiteY3" fmla="*/ 2904512 h 2904512"/>
                <a:gd name="connsiteX4" fmla="*/ 0 w 4211836"/>
                <a:gd name="connsiteY4" fmla="*/ 2224216 h 2904512"/>
                <a:gd name="connsiteX5" fmla="*/ 0 w 4211836"/>
                <a:gd name="connsiteY5" fmla="*/ 472390 h 2904512"/>
                <a:gd name="connsiteX6" fmla="*/ 1179736 w 4211836"/>
                <a:gd name="connsiteY6" fmla="*/ 1151441 h 2904512"/>
                <a:gd name="connsiteX7" fmla="*/ 1179736 w 4211836"/>
                <a:gd name="connsiteY7" fmla="*/ 1748319 h 290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1836" h="2904512">
                  <a:moveTo>
                    <a:pt x="4211836" y="0"/>
                  </a:moveTo>
                  <a:lnTo>
                    <a:pt x="4211836" y="105843"/>
                  </a:lnTo>
                  <a:lnTo>
                    <a:pt x="1179736" y="1852919"/>
                  </a:lnTo>
                  <a:lnTo>
                    <a:pt x="1179736" y="2904512"/>
                  </a:lnTo>
                  <a:lnTo>
                    <a:pt x="0" y="2224216"/>
                  </a:lnTo>
                  <a:lnTo>
                    <a:pt x="0" y="472390"/>
                  </a:lnTo>
                  <a:lnTo>
                    <a:pt x="1179736" y="1151441"/>
                  </a:lnTo>
                  <a:lnTo>
                    <a:pt x="1179736" y="1748319"/>
                  </a:lnTo>
                  <a:close/>
                </a:path>
              </a:pathLst>
            </a:custGeom>
            <a:solidFill>
              <a:srgbClr val="A93B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27" name="Freeform 187">
              <a:extLst>
                <a:ext uri="{FF2B5EF4-FFF2-40B4-BE49-F238E27FC236}">
                  <a16:creationId xmlns:a16="http://schemas.microsoft.com/office/drawing/2014/main" id="{A1518A4F-477E-1249-9EB4-8A7FC3476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63698" y="8651507"/>
              <a:ext cx="400982" cy="505350"/>
            </a:xfrm>
            <a:custGeom>
              <a:avLst/>
              <a:gdLst>
                <a:gd name="T0" fmla="*/ 318 w 321"/>
                <a:gd name="T1" fmla="*/ 98 h 406"/>
                <a:gd name="T2" fmla="*/ 318 w 321"/>
                <a:gd name="T3" fmla="*/ 98 h 406"/>
                <a:gd name="T4" fmla="*/ 101 w 321"/>
                <a:gd name="T5" fmla="*/ 397 h 406"/>
                <a:gd name="T6" fmla="*/ 101 w 321"/>
                <a:gd name="T7" fmla="*/ 397 h 406"/>
                <a:gd name="T8" fmla="*/ 8 w 321"/>
                <a:gd name="T9" fmla="*/ 266 h 406"/>
                <a:gd name="T10" fmla="*/ 8 w 321"/>
                <a:gd name="T11" fmla="*/ 266 h 406"/>
                <a:gd name="T12" fmla="*/ 177 w 321"/>
                <a:gd name="T13" fmla="*/ 19 h 406"/>
                <a:gd name="T14" fmla="*/ 177 w 321"/>
                <a:gd name="T15" fmla="*/ 19 h 406"/>
                <a:gd name="T16" fmla="*/ 318 w 321"/>
                <a:gd name="T17" fmla="*/ 98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1" h="406">
                  <a:moveTo>
                    <a:pt x="318" y="98"/>
                  </a:moveTo>
                  <a:lnTo>
                    <a:pt x="318" y="98"/>
                  </a:lnTo>
                  <a:cubicBezTo>
                    <a:pt x="310" y="172"/>
                    <a:pt x="114" y="405"/>
                    <a:pt x="101" y="397"/>
                  </a:cubicBezTo>
                  <a:lnTo>
                    <a:pt x="101" y="397"/>
                  </a:lnTo>
                  <a:cubicBezTo>
                    <a:pt x="32" y="353"/>
                    <a:pt x="13" y="337"/>
                    <a:pt x="8" y="266"/>
                  </a:cubicBezTo>
                  <a:lnTo>
                    <a:pt x="8" y="266"/>
                  </a:lnTo>
                  <a:cubicBezTo>
                    <a:pt x="0" y="161"/>
                    <a:pt x="85" y="42"/>
                    <a:pt x="177" y="19"/>
                  </a:cubicBezTo>
                  <a:lnTo>
                    <a:pt x="177" y="19"/>
                  </a:lnTo>
                  <a:cubicBezTo>
                    <a:pt x="253" y="0"/>
                    <a:pt x="320" y="77"/>
                    <a:pt x="318" y="98"/>
                  </a:cubicBez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28" name="Freeform 188">
              <a:extLst>
                <a:ext uri="{FF2B5EF4-FFF2-40B4-BE49-F238E27FC236}">
                  <a16:creationId xmlns:a16="http://schemas.microsoft.com/office/drawing/2014/main" id="{FC50659A-954C-4A48-928C-E16987B19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29612" y="8717423"/>
              <a:ext cx="373520" cy="477883"/>
            </a:xfrm>
            <a:custGeom>
              <a:avLst/>
              <a:gdLst>
                <a:gd name="T0" fmla="*/ 289 w 298"/>
                <a:gd name="T1" fmla="*/ 140 h 383"/>
                <a:gd name="T2" fmla="*/ 289 w 298"/>
                <a:gd name="T3" fmla="*/ 140 h 383"/>
                <a:gd name="T4" fmla="*/ 165 w 298"/>
                <a:gd name="T5" fmla="*/ 336 h 383"/>
                <a:gd name="T6" fmla="*/ 165 w 298"/>
                <a:gd name="T7" fmla="*/ 336 h 383"/>
                <a:gd name="T8" fmla="*/ 7 w 298"/>
                <a:gd name="T9" fmla="*/ 265 h 383"/>
                <a:gd name="T10" fmla="*/ 7 w 298"/>
                <a:gd name="T11" fmla="*/ 265 h 383"/>
                <a:gd name="T12" fmla="*/ 176 w 298"/>
                <a:gd name="T13" fmla="*/ 19 h 383"/>
                <a:gd name="T14" fmla="*/ 176 w 298"/>
                <a:gd name="T15" fmla="*/ 19 h 383"/>
                <a:gd name="T16" fmla="*/ 289 w 298"/>
                <a:gd name="T17" fmla="*/ 14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383">
                  <a:moveTo>
                    <a:pt x="289" y="140"/>
                  </a:moveTo>
                  <a:lnTo>
                    <a:pt x="289" y="140"/>
                  </a:lnTo>
                  <a:cubicBezTo>
                    <a:pt x="281" y="214"/>
                    <a:pt x="229" y="297"/>
                    <a:pt x="165" y="336"/>
                  </a:cubicBezTo>
                  <a:lnTo>
                    <a:pt x="165" y="336"/>
                  </a:lnTo>
                  <a:cubicBezTo>
                    <a:pt x="90" y="382"/>
                    <a:pt x="13" y="358"/>
                    <a:pt x="7" y="265"/>
                  </a:cubicBezTo>
                  <a:lnTo>
                    <a:pt x="7" y="265"/>
                  </a:lnTo>
                  <a:cubicBezTo>
                    <a:pt x="0" y="160"/>
                    <a:pt x="84" y="41"/>
                    <a:pt x="176" y="19"/>
                  </a:cubicBezTo>
                  <a:lnTo>
                    <a:pt x="176" y="19"/>
                  </a:lnTo>
                  <a:cubicBezTo>
                    <a:pt x="253" y="0"/>
                    <a:pt x="297" y="59"/>
                    <a:pt x="289" y="140"/>
                  </a:cubicBez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29" name="Freeform 189">
              <a:extLst>
                <a:ext uri="{FF2B5EF4-FFF2-40B4-BE49-F238E27FC236}">
                  <a16:creationId xmlns:a16="http://schemas.microsoft.com/office/drawing/2014/main" id="{BA88F31D-C73F-9445-80C4-AECF9A24D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9473" y="8827283"/>
              <a:ext cx="186759" cy="252675"/>
            </a:xfrm>
            <a:custGeom>
              <a:avLst/>
              <a:gdLst>
                <a:gd name="T0" fmla="*/ 148 w 152"/>
                <a:gd name="T1" fmla="*/ 73 h 204"/>
                <a:gd name="T2" fmla="*/ 148 w 152"/>
                <a:gd name="T3" fmla="*/ 73 h 204"/>
                <a:gd name="T4" fmla="*/ 77 w 152"/>
                <a:gd name="T5" fmla="*/ 182 h 204"/>
                <a:gd name="T6" fmla="*/ 77 w 152"/>
                <a:gd name="T7" fmla="*/ 182 h 204"/>
                <a:gd name="T8" fmla="*/ 0 w 152"/>
                <a:gd name="T9" fmla="*/ 138 h 204"/>
                <a:gd name="T10" fmla="*/ 0 w 152"/>
                <a:gd name="T11" fmla="*/ 138 h 204"/>
                <a:gd name="T12" fmla="*/ 83 w 152"/>
                <a:gd name="T13" fmla="*/ 14 h 204"/>
                <a:gd name="T14" fmla="*/ 83 w 152"/>
                <a:gd name="T15" fmla="*/ 14 h 204"/>
                <a:gd name="T16" fmla="*/ 148 w 152"/>
                <a:gd name="T17" fmla="*/ 7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04">
                  <a:moveTo>
                    <a:pt x="148" y="73"/>
                  </a:moveTo>
                  <a:lnTo>
                    <a:pt x="148" y="73"/>
                  </a:lnTo>
                  <a:cubicBezTo>
                    <a:pt x="144" y="115"/>
                    <a:pt x="114" y="162"/>
                    <a:pt x="77" y="182"/>
                  </a:cubicBezTo>
                  <a:lnTo>
                    <a:pt x="77" y="182"/>
                  </a:lnTo>
                  <a:cubicBezTo>
                    <a:pt x="37" y="203"/>
                    <a:pt x="1" y="186"/>
                    <a:pt x="0" y="138"/>
                  </a:cubicBezTo>
                  <a:lnTo>
                    <a:pt x="0" y="138"/>
                  </a:lnTo>
                  <a:cubicBezTo>
                    <a:pt x="0" y="87"/>
                    <a:pt x="39" y="30"/>
                    <a:pt x="83" y="14"/>
                  </a:cubicBezTo>
                  <a:lnTo>
                    <a:pt x="83" y="14"/>
                  </a:lnTo>
                  <a:cubicBezTo>
                    <a:pt x="124" y="0"/>
                    <a:pt x="151" y="28"/>
                    <a:pt x="148" y="73"/>
                  </a:cubicBezTo>
                </a:path>
              </a:pathLst>
            </a:custGeom>
            <a:solidFill>
              <a:srgbClr val="9AA9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30" name="Freeform 190">
              <a:extLst>
                <a:ext uri="{FF2B5EF4-FFF2-40B4-BE49-F238E27FC236}">
                  <a16:creationId xmlns:a16="http://schemas.microsoft.com/office/drawing/2014/main" id="{E3388BAC-3E9A-4A44-8C12-E0185467A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9473" y="8827283"/>
              <a:ext cx="186759" cy="230704"/>
            </a:xfrm>
            <a:custGeom>
              <a:avLst/>
              <a:gdLst>
                <a:gd name="T0" fmla="*/ 148 w 152"/>
                <a:gd name="T1" fmla="*/ 73 h 187"/>
                <a:gd name="T2" fmla="*/ 148 w 152"/>
                <a:gd name="T3" fmla="*/ 73 h 187"/>
                <a:gd name="T4" fmla="*/ 81 w 152"/>
                <a:gd name="T5" fmla="*/ 81 h 187"/>
                <a:gd name="T6" fmla="*/ 81 w 152"/>
                <a:gd name="T7" fmla="*/ 81 h 187"/>
                <a:gd name="T8" fmla="*/ 0 w 152"/>
                <a:gd name="T9" fmla="*/ 138 h 187"/>
                <a:gd name="T10" fmla="*/ 0 w 152"/>
                <a:gd name="T11" fmla="*/ 138 h 187"/>
                <a:gd name="T12" fmla="*/ 83 w 152"/>
                <a:gd name="T13" fmla="*/ 14 h 187"/>
                <a:gd name="T14" fmla="*/ 83 w 152"/>
                <a:gd name="T15" fmla="*/ 14 h 187"/>
                <a:gd name="T16" fmla="*/ 148 w 152"/>
                <a:gd name="T17" fmla="*/ 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87">
                  <a:moveTo>
                    <a:pt x="148" y="73"/>
                  </a:moveTo>
                  <a:lnTo>
                    <a:pt x="148" y="73"/>
                  </a:lnTo>
                  <a:cubicBezTo>
                    <a:pt x="144" y="115"/>
                    <a:pt x="135" y="62"/>
                    <a:pt x="81" y="81"/>
                  </a:cubicBezTo>
                  <a:lnTo>
                    <a:pt x="81" y="81"/>
                  </a:lnTo>
                  <a:cubicBezTo>
                    <a:pt x="22" y="103"/>
                    <a:pt x="1" y="186"/>
                    <a:pt x="0" y="138"/>
                  </a:cubicBezTo>
                  <a:lnTo>
                    <a:pt x="0" y="138"/>
                  </a:lnTo>
                  <a:cubicBezTo>
                    <a:pt x="0" y="87"/>
                    <a:pt x="39" y="30"/>
                    <a:pt x="83" y="14"/>
                  </a:cubicBezTo>
                  <a:lnTo>
                    <a:pt x="83" y="14"/>
                  </a:lnTo>
                  <a:cubicBezTo>
                    <a:pt x="124" y="0"/>
                    <a:pt x="151" y="28"/>
                    <a:pt x="148" y="73"/>
                  </a:cubicBezTo>
                </a:path>
              </a:pathLst>
            </a:custGeom>
            <a:solidFill>
              <a:srgbClr val="A8B5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31" name="Freeform 191">
              <a:extLst>
                <a:ext uri="{FF2B5EF4-FFF2-40B4-BE49-F238E27FC236}">
                  <a16:creationId xmlns:a16="http://schemas.microsoft.com/office/drawing/2014/main" id="{60E87DAE-29DE-2B43-86CD-67811F475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73843" y="6602641"/>
              <a:ext cx="1461120" cy="845913"/>
            </a:xfrm>
            <a:custGeom>
              <a:avLst/>
              <a:gdLst>
                <a:gd name="T0" fmla="*/ 914 w 1171"/>
                <a:gd name="T1" fmla="*/ 676 h 677"/>
                <a:gd name="T2" fmla="*/ 0 w 1171"/>
                <a:gd name="T3" fmla="*/ 148 h 677"/>
                <a:gd name="T4" fmla="*/ 256 w 1171"/>
                <a:gd name="T5" fmla="*/ 0 h 677"/>
                <a:gd name="T6" fmla="*/ 1170 w 1171"/>
                <a:gd name="T7" fmla="*/ 528 h 677"/>
                <a:gd name="T8" fmla="*/ 914 w 1171"/>
                <a:gd name="T9" fmla="*/ 676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1" h="677">
                  <a:moveTo>
                    <a:pt x="914" y="676"/>
                  </a:moveTo>
                  <a:lnTo>
                    <a:pt x="0" y="148"/>
                  </a:lnTo>
                  <a:lnTo>
                    <a:pt x="256" y="0"/>
                  </a:lnTo>
                  <a:lnTo>
                    <a:pt x="1170" y="528"/>
                  </a:lnTo>
                  <a:lnTo>
                    <a:pt x="914" y="676"/>
                  </a:lnTo>
                </a:path>
              </a:pathLst>
            </a:custGeom>
            <a:solidFill>
              <a:srgbClr val="C5D2E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32" name="Freeform 192">
              <a:extLst>
                <a:ext uri="{FF2B5EF4-FFF2-40B4-BE49-F238E27FC236}">
                  <a16:creationId xmlns:a16="http://schemas.microsoft.com/office/drawing/2014/main" id="{FAA310F6-6E16-2647-9280-21065168A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2998" y="8536154"/>
              <a:ext cx="1395206" cy="928308"/>
            </a:xfrm>
            <a:custGeom>
              <a:avLst/>
              <a:gdLst>
                <a:gd name="T0" fmla="*/ 1018 w 1119"/>
                <a:gd name="T1" fmla="*/ 469 h 745"/>
                <a:gd name="T2" fmla="*/ 915 w 1119"/>
                <a:gd name="T3" fmla="*/ 529 h 745"/>
                <a:gd name="T4" fmla="*/ 0 w 1119"/>
                <a:gd name="T5" fmla="*/ 0 h 745"/>
                <a:gd name="T6" fmla="*/ 0 w 1119"/>
                <a:gd name="T7" fmla="*/ 172 h 745"/>
                <a:gd name="T8" fmla="*/ 0 w 1119"/>
                <a:gd name="T9" fmla="*/ 172 h 745"/>
                <a:gd name="T10" fmla="*/ 54 w 1119"/>
                <a:gd name="T11" fmla="*/ 267 h 745"/>
                <a:gd name="T12" fmla="*/ 827 w 1119"/>
                <a:gd name="T13" fmla="*/ 712 h 745"/>
                <a:gd name="T14" fmla="*/ 827 w 1119"/>
                <a:gd name="T15" fmla="*/ 712 h 745"/>
                <a:gd name="T16" fmla="*/ 1004 w 1119"/>
                <a:gd name="T17" fmla="*/ 712 h 745"/>
                <a:gd name="T18" fmla="*/ 1085 w 1119"/>
                <a:gd name="T19" fmla="*/ 665 h 745"/>
                <a:gd name="T20" fmla="*/ 1085 w 1119"/>
                <a:gd name="T21" fmla="*/ 665 h 745"/>
                <a:gd name="T22" fmla="*/ 1118 w 1119"/>
                <a:gd name="T23" fmla="*/ 607 h 745"/>
                <a:gd name="T24" fmla="*/ 1118 w 1119"/>
                <a:gd name="T25" fmla="*/ 526 h 745"/>
                <a:gd name="T26" fmla="*/ 1118 w 1119"/>
                <a:gd name="T27" fmla="*/ 526 h 745"/>
                <a:gd name="T28" fmla="*/ 1018 w 1119"/>
                <a:gd name="T29" fmla="*/ 469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9" h="745">
                  <a:moveTo>
                    <a:pt x="1018" y="469"/>
                  </a:moveTo>
                  <a:lnTo>
                    <a:pt x="915" y="529"/>
                  </a:lnTo>
                  <a:lnTo>
                    <a:pt x="0" y="0"/>
                  </a:lnTo>
                  <a:lnTo>
                    <a:pt x="0" y="172"/>
                  </a:lnTo>
                  <a:lnTo>
                    <a:pt x="0" y="172"/>
                  </a:lnTo>
                  <a:cubicBezTo>
                    <a:pt x="0" y="211"/>
                    <a:pt x="21" y="247"/>
                    <a:pt x="54" y="267"/>
                  </a:cubicBezTo>
                  <a:lnTo>
                    <a:pt x="827" y="712"/>
                  </a:lnTo>
                  <a:lnTo>
                    <a:pt x="827" y="712"/>
                  </a:lnTo>
                  <a:cubicBezTo>
                    <a:pt x="881" y="744"/>
                    <a:pt x="949" y="744"/>
                    <a:pt x="1004" y="712"/>
                  </a:cubicBezTo>
                  <a:lnTo>
                    <a:pt x="1085" y="665"/>
                  </a:lnTo>
                  <a:lnTo>
                    <a:pt x="1085" y="665"/>
                  </a:lnTo>
                  <a:cubicBezTo>
                    <a:pt x="1105" y="653"/>
                    <a:pt x="1118" y="631"/>
                    <a:pt x="1118" y="607"/>
                  </a:cubicBezTo>
                  <a:lnTo>
                    <a:pt x="1118" y="526"/>
                  </a:lnTo>
                  <a:lnTo>
                    <a:pt x="1118" y="526"/>
                  </a:lnTo>
                  <a:cubicBezTo>
                    <a:pt x="1118" y="475"/>
                    <a:pt x="1062" y="442"/>
                    <a:pt x="1018" y="469"/>
                  </a:cubicBezTo>
                </a:path>
              </a:pathLst>
            </a:custGeom>
            <a:solidFill>
              <a:srgbClr val="A8B5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33" name="Freeform 193">
              <a:extLst>
                <a:ext uri="{FF2B5EF4-FFF2-40B4-BE49-F238E27FC236}">
                  <a16:creationId xmlns:a16="http://schemas.microsoft.com/office/drawing/2014/main" id="{244835AD-879B-654D-A380-F1E9AC2CF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43981" y="9261223"/>
              <a:ext cx="252675" cy="214227"/>
            </a:xfrm>
            <a:custGeom>
              <a:avLst/>
              <a:gdLst>
                <a:gd name="T0" fmla="*/ 16 w 205"/>
                <a:gd name="T1" fmla="*/ 99 h 170"/>
                <a:gd name="T2" fmla="*/ 174 w 205"/>
                <a:gd name="T3" fmla="*/ 8 h 170"/>
                <a:gd name="T4" fmla="*/ 174 w 205"/>
                <a:gd name="T5" fmla="*/ 8 h 170"/>
                <a:gd name="T6" fmla="*/ 203 w 205"/>
                <a:gd name="T7" fmla="*/ 25 h 170"/>
                <a:gd name="T8" fmla="*/ 204 w 205"/>
                <a:gd name="T9" fmla="*/ 67 h 170"/>
                <a:gd name="T10" fmla="*/ 50 w 205"/>
                <a:gd name="T11" fmla="*/ 156 h 170"/>
                <a:gd name="T12" fmla="*/ 50 w 205"/>
                <a:gd name="T13" fmla="*/ 156 h 170"/>
                <a:gd name="T14" fmla="*/ 0 w 205"/>
                <a:gd name="T15" fmla="*/ 127 h 170"/>
                <a:gd name="T16" fmla="*/ 0 w 205"/>
                <a:gd name="T17" fmla="*/ 127 h 170"/>
                <a:gd name="T18" fmla="*/ 16 w 205"/>
                <a:gd name="T19" fmla="*/ 9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170">
                  <a:moveTo>
                    <a:pt x="16" y="99"/>
                  </a:moveTo>
                  <a:lnTo>
                    <a:pt x="174" y="8"/>
                  </a:lnTo>
                  <a:lnTo>
                    <a:pt x="174" y="8"/>
                  </a:lnTo>
                  <a:cubicBezTo>
                    <a:pt x="186" y="0"/>
                    <a:pt x="203" y="9"/>
                    <a:pt x="203" y="25"/>
                  </a:cubicBezTo>
                  <a:lnTo>
                    <a:pt x="204" y="67"/>
                  </a:lnTo>
                  <a:lnTo>
                    <a:pt x="50" y="156"/>
                  </a:lnTo>
                  <a:lnTo>
                    <a:pt x="50" y="156"/>
                  </a:lnTo>
                  <a:cubicBezTo>
                    <a:pt x="28" y="169"/>
                    <a:pt x="0" y="153"/>
                    <a:pt x="0" y="127"/>
                  </a:cubicBezTo>
                  <a:lnTo>
                    <a:pt x="0" y="127"/>
                  </a:lnTo>
                  <a:cubicBezTo>
                    <a:pt x="0" y="116"/>
                    <a:pt x="6" y="105"/>
                    <a:pt x="16" y="99"/>
                  </a:cubicBezTo>
                </a:path>
              </a:pathLst>
            </a:custGeom>
            <a:solidFill>
              <a:srgbClr val="C5D2E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34" name="Freeform 194">
              <a:extLst>
                <a:ext uri="{FF2B5EF4-FFF2-40B4-BE49-F238E27FC236}">
                  <a16:creationId xmlns:a16="http://schemas.microsoft.com/office/drawing/2014/main" id="{D0D0DD05-CF26-FE4D-A00D-A4FDB31C6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2996" y="8536156"/>
              <a:ext cx="1384219" cy="741549"/>
            </a:xfrm>
            <a:custGeom>
              <a:avLst/>
              <a:gdLst>
                <a:gd name="T0" fmla="*/ 1018 w 1110"/>
                <a:gd name="T1" fmla="*/ 469 h 596"/>
                <a:gd name="T2" fmla="*/ 915 w 1110"/>
                <a:gd name="T3" fmla="*/ 529 h 596"/>
                <a:gd name="T4" fmla="*/ 0 w 1110"/>
                <a:gd name="T5" fmla="*/ 0 h 596"/>
                <a:gd name="T6" fmla="*/ 0 w 1110"/>
                <a:gd name="T7" fmla="*/ 22 h 596"/>
                <a:gd name="T8" fmla="*/ 0 w 1110"/>
                <a:gd name="T9" fmla="*/ 22 h 596"/>
                <a:gd name="T10" fmla="*/ 54 w 1110"/>
                <a:gd name="T11" fmla="*/ 117 h 596"/>
                <a:gd name="T12" fmla="*/ 827 w 1110"/>
                <a:gd name="T13" fmla="*/ 563 h 596"/>
                <a:gd name="T14" fmla="*/ 827 w 1110"/>
                <a:gd name="T15" fmla="*/ 563 h 596"/>
                <a:gd name="T16" fmla="*/ 1004 w 1110"/>
                <a:gd name="T17" fmla="*/ 563 h 596"/>
                <a:gd name="T18" fmla="*/ 1085 w 1110"/>
                <a:gd name="T19" fmla="*/ 516 h 596"/>
                <a:gd name="T20" fmla="*/ 1085 w 1110"/>
                <a:gd name="T21" fmla="*/ 516 h 596"/>
                <a:gd name="T22" fmla="*/ 1109 w 1110"/>
                <a:gd name="T23" fmla="*/ 492 h 596"/>
                <a:gd name="T24" fmla="*/ 1109 w 1110"/>
                <a:gd name="T25" fmla="*/ 492 h 596"/>
                <a:gd name="T26" fmla="*/ 1018 w 1110"/>
                <a:gd name="T27" fmla="*/ 469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0" h="596">
                  <a:moveTo>
                    <a:pt x="1018" y="469"/>
                  </a:moveTo>
                  <a:lnTo>
                    <a:pt x="915" y="529"/>
                  </a:lnTo>
                  <a:lnTo>
                    <a:pt x="0" y="0"/>
                  </a:lnTo>
                  <a:lnTo>
                    <a:pt x="0" y="22"/>
                  </a:lnTo>
                  <a:lnTo>
                    <a:pt x="0" y="22"/>
                  </a:lnTo>
                  <a:cubicBezTo>
                    <a:pt x="0" y="62"/>
                    <a:pt x="21" y="97"/>
                    <a:pt x="54" y="117"/>
                  </a:cubicBezTo>
                  <a:lnTo>
                    <a:pt x="827" y="563"/>
                  </a:lnTo>
                  <a:lnTo>
                    <a:pt x="827" y="563"/>
                  </a:lnTo>
                  <a:cubicBezTo>
                    <a:pt x="881" y="595"/>
                    <a:pt x="949" y="595"/>
                    <a:pt x="1004" y="563"/>
                  </a:cubicBezTo>
                  <a:lnTo>
                    <a:pt x="1085" y="516"/>
                  </a:lnTo>
                  <a:lnTo>
                    <a:pt x="1085" y="516"/>
                  </a:lnTo>
                  <a:cubicBezTo>
                    <a:pt x="1095" y="510"/>
                    <a:pt x="1103" y="502"/>
                    <a:pt x="1109" y="492"/>
                  </a:cubicBezTo>
                  <a:lnTo>
                    <a:pt x="1109" y="492"/>
                  </a:lnTo>
                  <a:cubicBezTo>
                    <a:pt x="1091" y="462"/>
                    <a:pt x="1051" y="449"/>
                    <a:pt x="1018" y="469"/>
                  </a:cubicBezTo>
                </a:path>
              </a:pathLst>
            </a:custGeom>
            <a:solidFill>
              <a:srgbClr val="D5DF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35" name="Freeform 195">
              <a:extLst>
                <a:ext uri="{FF2B5EF4-FFF2-40B4-BE49-F238E27FC236}">
                  <a16:creationId xmlns:a16="http://schemas.microsoft.com/office/drawing/2014/main" id="{496AACBA-352F-2246-B75C-C3F641559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88209" y="8678970"/>
              <a:ext cx="565770" cy="417463"/>
            </a:xfrm>
            <a:custGeom>
              <a:avLst/>
              <a:gdLst>
                <a:gd name="T0" fmla="*/ 0 w 454"/>
                <a:gd name="T1" fmla="*/ 0 h 335"/>
                <a:gd name="T2" fmla="*/ 0 w 454"/>
                <a:gd name="T3" fmla="*/ 73 h 335"/>
                <a:gd name="T4" fmla="*/ 453 w 454"/>
                <a:gd name="T5" fmla="*/ 334 h 335"/>
                <a:gd name="T6" fmla="*/ 453 w 454"/>
                <a:gd name="T7" fmla="*/ 262 h 335"/>
                <a:gd name="T8" fmla="*/ 0 w 454"/>
                <a:gd name="T9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335">
                  <a:moveTo>
                    <a:pt x="0" y="0"/>
                  </a:moveTo>
                  <a:lnTo>
                    <a:pt x="0" y="73"/>
                  </a:lnTo>
                  <a:lnTo>
                    <a:pt x="453" y="334"/>
                  </a:lnTo>
                  <a:lnTo>
                    <a:pt x="453" y="262"/>
                  </a:lnTo>
                  <a:lnTo>
                    <a:pt x="0" y="0"/>
                  </a:ln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36" name="Freeform 196">
              <a:extLst>
                <a:ext uri="{FF2B5EF4-FFF2-40B4-BE49-F238E27FC236}">
                  <a16:creationId xmlns:a16="http://schemas.microsoft.com/office/drawing/2014/main" id="{E5D07A60-4B49-5E47-9CF1-8CB2F2FD8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88209" y="8662493"/>
              <a:ext cx="565770" cy="346053"/>
            </a:xfrm>
            <a:custGeom>
              <a:avLst/>
              <a:gdLst>
                <a:gd name="T0" fmla="*/ 453 w 454"/>
                <a:gd name="T1" fmla="*/ 262 h 276"/>
                <a:gd name="T2" fmla="*/ 0 w 454"/>
                <a:gd name="T3" fmla="*/ 0 h 276"/>
                <a:gd name="T4" fmla="*/ 0 w 454"/>
                <a:gd name="T5" fmla="*/ 13 h 276"/>
                <a:gd name="T6" fmla="*/ 453 w 454"/>
                <a:gd name="T7" fmla="*/ 275 h 276"/>
                <a:gd name="T8" fmla="*/ 453 w 454"/>
                <a:gd name="T9" fmla="*/ 26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276">
                  <a:moveTo>
                    <a:pt x="453" y="262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453" y="275"/>
                  </a:lnTo>
                  <a:lnTo>
                    <a:pt x="453" y="262"/>
                  </a:ln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37" name="Freeform 197">
              <a:extLst>
                <a:ext uri="{FF2B5EF4-FFF2-40B4-BE49-F238E27FC236}">
                  <a16:creationId xmlns:a16="http://schemas.microsoft.com/office/drawing/2014/main" id="{6D0F862B-4E4A-9642-82BC-9B0C17992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2996" y="7953905"/>
              <a:ext cx="1142531" cy="1241403"/>
            </a:xfrm>
            <a:custGeom>
              <a:avLst/>
              <a:gdLst>
                <a:gd name="T0" fmla="*/ 915 w 916"/>
                <a:gd name="T1" fmla="*/ 997 h 998"/>
                <a:gd name="T2" fmla="*/ 0 w 916"/>
                <a:gd name="T3" fmla="*/ 468 h 998"/>
                <a:gd name="T4" fmla="*/ 1 w 916"/>
                <a:gd name="T5" fmla="*/ 0 h 998"/>
                <a:gd name="T6" fmla="*/ 915 w 916"/>
                <a:gd name="T7" fmla="*/ 528 h 998"/>
                <a:gd name="T8" fmla="*/ 915 w 916"/>
                <a:gd name="T9" fmla="*/ 997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6" h="998">
                  <a:moveTo>
                    <a:pt x="915" y="997"/>
                  </a:moveTo>
                  <a:lnTo>
                    <a:pt x="0" y="468"/>
                  </a:lnTo>
                  <a:lnTo>
                    <a:pt x="1" y="0"/>
                  </a:lnTo>
                  <a:lnTo>
                    <a:pt x="915" y="528"/>
                  </a:lnTo>
                  <a:lnTo>
                    <a:pt x="915" y="997"/>
                  </a:lnTo>
                </a:path>
              </a:pathLst>
            </a:custGeom>
            <a:solidFill>
              <a:srgbClr val="C5D2E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38" name="Freeform 198">
              <a:extLst>
                <a:ext uri="{FF2B5EF4-FFF2-40B4-BE49-F238E27FC236}">
                  <a16:creationId xmlns:a16="http://schemas.microsoft.com/office/drawing/2014/main" id="{F4110409-1B00-9840-A865-34D0CE2F1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6937" y="8761365"/>
              <a:ext cx="318591" cy="263662"/>
            </a:xfrm>
            <a:custGeom>
              <a:avLst/>
              <a:gdLst>
                <a:gd name="T0" fmla="*/ 256 w 257"/>
                <a:gd name="T1" fmla="*/ 39 h 211"/>
                <a:gd name="T2" fmla="*/ 251 w 257"/>
                <a:gd name="T3" fmla="*/ 40 h 211"/>
                <a:gd name="T4" fmla="*/ 251 w 257"/>
                <a:gd name="T5" fmla="*/ 40 h 211"/>
                <a:gd name="T6" fmla="*/ 55 w 257"/>
                <a:gd name="T7" fmla="*/ 0 h 211"/>
                <a:gd name="T8" fmla="*/ 0 w 257"/>
                <a:gd name="T9" fmla="*/ 132 h 211"/>
                <a:gd name="T10" fmla="*/ 24 w 257"/>
                <a:gd name="T11" fmla="*/ 145 h 211"/>
                <a:gd name="T12" fmla="*/ 24 w 257"/>
                <a:gd name="T13" fmla="*/ 145 h 211"/>
                <a:gd name="T14" fmla="*/ 256 w 257"/>
                <a:gd name="T15" fmla="*/ 166 h 211"/>
                <a:gd name="T16" fmla="*/ 256 w 257"/>
                <a:gd name="T17" fmla="*/ 3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211">
                  <a:moveTo>
                    <a:pt x="256" y="39"/>
                  </a:moveTo>
                  <a:lnTo>
                    <a:pt x="251" y="40"/>
                  </a:lnTo>
                  <a:lnTo>
                    <a:pt x="251" y="40"/>
                  </a:lnTo>
                  <a:cubicBezTo>
                    <a:pt x="183" y="54"/>
                    <a:pt x="112" y="39"/>
                    <a:pt x="55" y="0"/>
                  </a:cubicBezTo>
                  <a:lnTo>
                    <a:pt x="0" y="132"/>
                  </a:lnTo>
                  <a:lnTo>
                    <a:pt x="24" y="145"/>
                  </a:lnTo>
                  <a:lnTo>
                    <a:pt x="24" y="145"/>
                  </a:lnTo>
                  <a:cubicBezTo>
                    <a:pt x="142" y="210"/>
                    <a:pt x="256" y="166"/>
                    <a:pt x="256" y="166"/>
                  </a:cubicBezTo>
                  <a:lnTo>
                    <a:pt x="256" y="39"/>
                  </a:lnTo>
                </a:path>
              </a:pathLst>
            </a:custGeom>
            <a:solidFill>
              <a:srgbClr val="E4ED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8109FDE8-EE3B-704D-B416-A6BB3B8CC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5392" y="8794325"/>
              <a:ext cx="278924" cy="185525"/>
            </a:xfrm>
            <a:custGeom>
              <a:avLst/>
              <a:gdLst>
                <a:gd name="connsiteX0" fmla="*/ 278924 w 278924"/>
                <a:gd name="connsiteY0" fmla="*/ 21972 h 185525"/>
                <a:gd name="connsiteX1" fmla="*/ 278924 w 278924"/>
                <a:gd name="connsiteY1" fmla="*/ 168175 h 185525"/>
                <a:gd name="connsiteX2" fmla="*/ 186759 w 278924"/>
                <a:gd name="connsiteY2" fmla="*/ 185521 h 185525"/>
                <a:gd name="connsiteX3" fmla="*/ 251418 w 278924"/>
                <a:gd name="connsiteY3" fmla="*/ 16477 h 185525"/>
                <a:gd name="connsiteX4" fmla="*/ 153582 w 278924"/>
                <a:gd name="connsiteY4" fmla="*/ 185525 h 185525"/>
                <a:gd name="connsiteX5" fmla="*/ 93375 w 278924"/>
                <a:gd name="connsiteY5" fmla="*/ 179356 h 185525"/>
                <a:gd name="connsiteX6" fmla="*/ 187448 w 278924"/>
                <a:gd name="connsiteY6" fmla="*/ 17711 h 185525"/>
                <a:gd name="connsiteX7" fmla="*/ 251418 w 278924"/>
                <a:gd name="connsiteY7" fmla="*/ 16477 h 185525"/>
                <a:gd name="connsiteX8" fmla="*/ 89998 w 278924"/>
                <a:gd name="connsiteY8" fmla="*/ 0 h 185525"/>
                <a:gd name="connsiteX9" fmla="*/ 114081 w 278924"/>
                <a:gd name="connsiteY9" fmla="*/ 7490 h 185525"/>
                <a:gd name="connsiteX10" fmla="*/ 22816 w 278924"/>
                <a:gd name="connsiteY10" fmla="*/ 163540 h 185525"/>
                <a:gd name="connsiteX11" fmla="*/ 0 w 278924"/>
                <a:gd name="connsiteY11" fmla="*/ 153553 h 18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924" h="185525">
                  <a:moveTo>
                    <a:pt x="278924" y="21972"/>
                  </a:moveTo>
                  <a:lnTo>
                    <a:pt x="278924" y="168175"/>
                  </a:lnTo>
                  <a:cubicBezTo>
                    <a:pt x="278924" y="168175"/>
                    <a:pt x="242543" y="183043"/>
                    <a:pt x="186759" y="185521"/>
                  </a:cubicBezTo>
                  <a:close/>
                  <a:moveTo>
                    <a:pt x="251418" y="16477"/>
                  </a:moveTo>
                  <a:lnTo>
                    <a:pt x="153582" y="185525"/>
                  </a:lnTo>
                  <a:cubicBezTo>
                    <a:pt x="134767" y="185525"/>
                    <a:pt x="114698" y="183057"/>
                    <a:pt x="93375" y="179356"/>
                  </a:cubicBezTo>
                  <a:lnTo>
                    <a:pt x="187448" y="17711"/>
                  </a:lnTo>
                  <a:cubicBezTo>
                    <a:pt x="208771" y="18945"/>
                    <a:pt x="230094" y="18945"/>
                    <a:pt x="251418" y="16477"/>
                  </a:cubicBezTo>
                  <a:close/>
                  <a:moveTo>
                    <a:pt x="89998" y="0"/>
                  </a:moveTo>
                  <a:cubicBezTo>
                    <a:pt x="97603" y="2497"/>
                    <a:pt x="106476" y="4993"/>
                    <a:pt x="114081" y="7490"/>
                  </a:cubicBezTo>
                  <a:lnTo>
                    <a:pt x="22816" y="163540"/>
                  </a:lnTo>
                  <a:cubicBezTo>
                    <a:pt x="15211" y="161043"/>
                    <a:pt x="7605" y="157298"/>
                    <a:pt x="0" y="153553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40" name="Freeform 202">
              <a:extLst>
                <a:ext uri="{FF2B5EF4-FFF2-40B4-BE49-F238E27FC236}">
                  <a16:creationId xmlns:a16="http://schemas.microsoft.com/office/drawing/2014/main" id="{A4123446-C222-4347-8B25-58BF0CBE5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2996" y="8157145"/>
              <a:ext cx="197746" cy="406476"/>
            </a:xfrm>
            <a:custGeom>
              <a:avLst/>
              <a:gdLst>
                <a:gd name="T0" fmla="*/ 0 w 159"/>
                <a:gd name="T1" fmla="*/ 0 h 328"/>
                <a:gd name="T2" fmla="*/ 0 w 159"/>
                <a:gd name="T3" fmla="*/ 198 h 328"/>
                <a:gd name="T4" fmla="*/ 14 w 159"/>
                <a:gd name="T5" fmla="*/ 220 h 328"/>
                <a:gd name="T6" fmla="*/ 14 w 159"/>
                <a:gd name="T7" fmla="*/ 220 h 328"/>
                <a:gd name="T8" fmla="*/ 141 w 159"/>
                <a:gd name="T9" fmla="*/ 317 h 328"/>
                <a:gd name="T10" fmla="*/ 158 w 159"/>
                <a:gd name="T11" fmla="*/ 327 h 328"/>
                <a:gd name="T12" fmla="*/ 145 w 159"/>
                <a:gd name="T13" fmla="*/ 156 h 328"/>
                <a:gd name="T14" fmla="*/ 145 w 159"/>
                <a:gd name="T15" fmla="*/ 156 h 328"/>
                <a:gd name="T16" fmla="*/ 0 w 159"/>
                <a:gd name="T17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328">
                  <a:moveTo>
                    <a:pt x="0" y="0"/>
                  </a:moveTo>
                  <a:lnTo>
                    <a:pt x="0" y="198"/>
                  </a:lnTo>
                  <a:lnTo>
                    <a:pt x="14" y="220"/>
                  </a:lnTo>
                  <a:lnTo>
                    <a:pt x="14" y="220"/>
                  </a:lnTo>
                  <a:cubicBezTo>
                    <a:pt x="47" y="268"/>
                    <a:pt x="91" y="288"/>
                    <a:pt x="141" y="317"/>
                  </a:cubicBezTo>
                  <a:lnTo>
                    <a:pt x="158" y="327"/>
                  </a:lnTo>
                  <a:lnTo>
                    <a:pt x="145" y="156"/>
                  </a:lnTo>
                  <a:lnTo>
                    <a:pt x="145" y="156"/>
                  </a:lnTo>
                  <a:cubicBezTo>
                    <a:pt x="19" y="83"/>
                    <a:pt x="0" y="0"/>
                    <a:pt x="0" y="0"/>
                  </a:cubicBezTo>
                </a:path>
              </a:pathLst>
            </a:custGeom>
            <a:solidFill>
              <a:srgbClr val="E4ED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09A23E62-FA64-F14D-BBD7-CCA731034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2996" y="8157145"/>
              <a:ext cx="191019" cy="399748"/>
            </a:xfrm>
            <a:custGeom>
              <a:avLst/>
              <a:gdLst>
                <a:gd name="connsiteX0" fmla="*/ 93383 w 191019"/>
                <a:gd name="connsiteY0" fmla="*/ 131830 h 399748"/>
                <a:gd name="connsiteX1" fmla="*/ 111921 w 191019"/>
                <a:gd name="connsiteY1" fmla="*/ 146646 h 399748"/>
                <a:gd name="connsiteX2" fmla="*/ 191019 w 191019"/>
                <a:gd name="connsiteY2" fmla="*/ 399748 h 399748"/>
                <a:gd name="connsiteX3" fmla="*/ 174952 w 191019"/>
                <a:gd name="connsiteY3" fmla="*/ 391105 h 399748"/>
                <a:gd name="connsiteX4" fmla="*/ 0 w 191019"/>
                <a:gd name="connsiteY4" fmla="*/ 120845 h 399748"/>
                <a:gd name="connsiteX5" fmla="*/ 64624 w 191019"/>
                <a:gd name="connsiteY5" fmla="*/ 322819 h 399748"/>
                <a:gd name="connsiteX6" fmla="*/ 31019 w 191019"/>
                <a:gd name="connsiteY6" fmla="*/ 289998 h 399748"/>
                <a:gd name="connsiteX7" fmla="*/ 0 w 191019"/>
                <a:gd name="connsiteY7" fmla="*/ 191536 h 399748"/>
                <a:gd name="connsiteX8" fmla="*/ 0 w 191019"/>
                <a:gd name="connsiteY8" fmla="*/ 0 h 399748"/>
                <a:gd name="connsiteX9" fmla="*/ 66978 w 191019"/>
                <a:gd name="connsiteY9" fmla="*/ 108610 h 399748"/>
                <a:gd name="connsiteX10" fmla="*/ 152561 w 191019"/>
                <a:gd name="connsiteY10" fmla="*/ 383257 h 399748"/>
                <a:gd name="connsiteX11" fmla="*/ 91784 w 191019"/>
                <a:gd name="connsiteY11" fmla="*/ 345805 h 399748"/>
                <a:gd name="connsiteX12" fmla="*/ 0 w 191019"/>
                <a:gd name="connsiteY12" fmla="*/ 49935 h 399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019" h="399748">
                  <a:moveTo>
                    <a:pt x="93383" y="131830"/>
                  </a:moveTo>
                  <a:cubicBezTo>
                    <a:pt x="99563" y="135534"/>
                    <a:pt x="105742" y="141707"/>
                    <a:pt x="111921" y="146646"/>
                  </a:cubicBezTo>
                  <a:lnTo>
                    <a:pt x="191019" y="399748"/>
                  </a:lnTo>
                  <a:lnTo>
                    <a:pt x="174952" y="391105"/>
                  </a:lnTo>
                  <a:close/>
                  <a:moveTo>
                    <a:pt x="0" y="120845"/>
                  </a:moveTo>
                  <a:lnTo>
                    <a:pt x="64624" y="322819"/>
                  </a:lnTo>
                  <a:cubicBezTo>
                    <a:pt x="51699" y="313983"/>
                    <a:pt x="41359" y="301359"/>
                    <a:pt x="31019" y="289998"/>
                  </a:cubicBezTo>
                  <a:lnTo>
                    <a:pt x="0" y="191536"/>
                  </a:lnTo>
                  <a:close/>
                  <a:moveTo>
                    <a:pt x="0" y="0"/>
                  </a:moveTo>
                  <a:cubicBezTo>
                    <a:pt x="0" y="0"/>
                    <a:pt x="11163" y="48687"/>
                    <a:pt x="66978" y="108610"/>
                  </a:cubicBezTo>
                  <a:lnTo>
                    <a:pt x="152561" y="383257"/>
                  </a:lnTo>
                  <a:cubicBezTo>
                    <a:pt x="130235" y="370773"/>
                    <a:pt x="110389" y="359537"/>
                    <a:pt x="91784" y="345805"/>
                  </a:cubicBezTo>
                  <a:lnTo>
                    <a:pt x="0" y="499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42" name="Freeform 206">
              <a:extLst>
                <a:ext uri="{FF2B5EF4-FFF2-40B4-BE49-F238E27FC236}">
                  <a16:creationId xmlns:a16="http://schemas.microsoft.com/office/drawing/2014/main" id="{2E97BA71-86C5-4A47-B36D-E09583D82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4267" y="8349397"/>
              <a:ext cx="708587" cy="428450"/>
            </a:xfrm>
            <a:custGeom>
              <a:avLst/>
              <a:gdLst>
                <a:gd name="T0" fmla="*/ 569 w 570"/>
                <a:gd name="T1" fmla="*/ 329 h 343"/>
                <a:gd name="T2" fmla="*/ 0 w 570"/>
                <a:gd name="T3" fmla="*/ 0 h 343"/>
                <a:gd name="T4" fmla="*/ 1 w 570"/>
                <a:gd name="T5" fmla="*/ 17 h 343"/>
                <a:gd name="T6" fmla="*/ 564 w 570"/>
                <a:gd name="T7" fmla="*/ 342 h 343"/>
                <a:gd name="T8" fmla="*/ 569 w 570"/>
                <a:gd name="T9" fmla="*/ 329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0" h="343">
                  <a:moveTo>
                    <a:pt x="569" y="329"/>
                  </a:moveTo>
                  <a:lnTo>
                    <a:pt x="0" y="0"/>
                  </a:lnTo>
                  <a:lnTo>
                    <a:pt x="1" y="17"/>
                  </a:lnTo>
                  <a:lnTo>
                    <a:pt x="564" y="342"/>
                  </a:lnTo>
                  <a:lnTo>
                    <a:pt x="569" y="329"/>
                  </a:ln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43" name="Freeform 207">
              <a:extLst>
                <a:ext uri="{FF2B5EF4-FFF2-40B4-BE49-F238E27FC236}">
                  <a16:creationId xmlns:a16="http://schemas.microsoft.com/office/drawing/2014/main" id="{0BE6BB8A-3477-3049-AAE6-16AE0B52B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4265" y="8371366"/>
              <a:ext cx="703096" cy="554787"/>
            </a:xfrm>
            <a:custGeom>
              <a:avLst/>
              <a:gdLst>
                <a:gd name="T0" fmla="*/ 0 w 564"/>
                <a:gd name="T1" fmla="*/ 0 h 445"/>
                <a:gd name="T2" fmla="*/ 12 w 564"/>
                <a:gd name="T3" fmla="*/ 154 h 445"/>
                <a:gd name="T4" fmla="*/ 513 w 564"/>
                <a:gd name="T5" fmla="*/ 444 h 445"/>
                <a:gd name="T6" fmla="*/ 563 w 564"/>
                <a:gd name="T7" fmla="*/ 325 h 445"/>
                <a:gd name="T8" fmla="*/ 0 w 564"/>
                <a:gd name="T9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445">
                  <a:moveTo>
                    <a:pt x="0" y="0"/>
                  </a:moveTo>
                  <a:lnTo>
                    <a:pt x="12" y="154"/>
                  </a:lnTo>
                  <a:lnTo>
                    <a:pt x="513" y="444"/>
                  </a:lnTo>
                  <a:lnTo>
                    <a:pt x="563" y="325"/>
                  </a:lnTo>
                  <a:lnTo>
                    <a:pt x="0" y="0"/>
                  </a:ln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A70EF64D-BB3F-FE45-9974-9BF0BDF42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8073" y="8454495"/>
              <a:ext cx="508442" cy="377042"/>
            </a:xfrm>
            <a:custGeom>
              <a:avLst/>
              <a:gdLst>
                <a:gd name="connsiteX0" fmla="*/ 12564 w 508442"/>
                <a:gd name="connsiteY0" fmla="*/ 103632 h 377042"/>
                <a:gd name="connsiteX1" fmla="*/ 473709 w 508442"/>
                <a:gd name="connsiteY1" fmla="*/ 367145 h 377042"/>
                <a:gd name="connsiteX2" fmla="*/ 474959 w 508442"/>
                <a:gd name="connsiteY2" fmla="*/ 373331 h 377042"/>
                <a:gd name="connsiteX3" fmla="*/ 469960 w 508442"/>
                <a:gd name="connsiteY3" fmla="*/ 377042 h 377042"/>
                <a:gd name="connsiteX4" fmla="*/ 467460 w 508442"/>
                <a:gd name="connsiteY4" fmla="*/ 375805 h 377042"/>
                <a:gd name="connsiteX5" fmla="*/ 8815 w 508442"/>
                <a:gd name="connsiteY5" fmla="*/ 113529 h 377042"/>
                <a:gd name="connsiteX6" fmla="*/ 6316 w 508442"/>
                <a:gd name="connsiteY6" fmla="*/ 106107 h 377042"/>
                <a:gd name="connsiteX7" fmla="*/ 12564 w 508442"/>
                <a:gd name="connsiteY7" fmla="*/ 103632 h 377042"/>
                <a:gd name="connsiteX8" fmla="*/ 7080 w 508442"/>
                <a:gd name="connsiteY8" fmla="*/ 51200 h 377042"/>
                <a:gd name="connsiteX9" fmla="*/ 490180 w 508442"/>
                <a:gd name="connsiteY9" fmla="*/ 328583 h 377042"/>
                <a:gd name="connsiteX10" fmla="*/ 491432 w 508442"/>
                <a:gd name="connsiteY10" fmla="*/ 336080 h 377042"/>
                <a:gd name="connsiteX11" fmla="*/ 486426 w 508442"/>
                <a:gd name="connsiteY11" fmla="*/ 338579 h 377042"/>
                <a:gd name="connsiteX12" fmla="*/ 485174 w 508442"/>
                <a:gd name="connsiteY12" fmla="*/ 338579 h 377042"/>
                <a:gd name="connsiteX13" fmla="*/ 2074 w 508442"/>
                <a:gd name="connsiteY13" fmla="*/ 59946 h 377042"/>
                <a:gd name="connsiteX14" fmla="*/ 823 w 508442"/>
                <a:gd name="connsiteY14" fmla="*/ 52450 h 377042"/>
                <a:gd name="connsiteX15" fmla="*/ 7080 w 508442"/>
                <a:gd name="connsiteY15" fmla="*/ 51200 h 377042"/>
                <a:gd name="connsiteX16" fmla="*/ 7027 w 508442"/>
                <a:gd name="connsiteY16" fmla="*/ 520 h 377042"/>
                <a:gd name="connsiteX17" fmla="*/ 506685 w 508442"/>
                <a:gd name="connsiteY17" fmla="*/ 290094 h 377042"/>
                <a:gd name="connsiteX18" fmla="*/ 507928 w 508442"/>
                <a:gd name="connsiteY18" fmla="*/ 297616 h 377042"/>
                <a:gd name="connsiteX19" fmla="*/ 504199 w 508442"/>
                <a:gd name="connsiteY19" fmla="*/ 300123 h 377042"/>
                <a:gd name="connsiteX20" fmla="*/ 500471 w 508442"/>
                <a:gd name="connsiteY20" fmla="*/ 300123 h 377042"/>
                <a:gd name="connsiteX21" fmla="*/ 3298 w 508442"/>
                <a:gd name="connsiteY21" fmla="*/ 9295 h 377042"/>
                <a:gd name="connsiteX22" fmla="*/ 812 w 508442"/>
                <a:gd name="connsiteY22" fmla="*/ 1773 h 377042"/>
                <a:gd name="connsiteX23" fmla="*/ 7027 w 508442"/>
                <a:gd name="connsiteY23" fmla="*/ 520 h 37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8442" h="377042">
                  <a:moveTo>
                    <a:pt x="12564" y="103632"/>
                  </a:moveTo>
                  <a:lnTo>
                    <a:pt x="473709" y="367145"/>
                  </a:lnTo>
                  <a:cubicBezTo>
                    <a:pt x="474959" y="368382"/>
                    <a:pt x="476208" y="370856"/>
                    <a:pt x="474959" y="373331"/>
                  </a:cubicBezTo>
                  <a:cubicBezTo>
                    <a:pt x="473709" y="375805"/>
                    <a:pt x="472459" y="377042"/>
                    <a:pt x="469960" y="377042"/>
                  </a:cubicBezTo>
                  <a:cubicBezTo>
                    <a:pt x="469960" y="377042"/>
                    <a:pt x="468710" y="377042"/>
                    <a:pt x="467460" y="375805"/>
                  </a:cubicBezTo>
                  <a:lnTo>
                    <a:pt x="8815" y="113529"/>
                  </a:lnTo>
                  <a:cubicBezTo>
                    <a:pt x="5066" y="112292"/>
                    <a:pt x="5066" y="108581"/>
                    <a:pt x="6316" y="106107"/>
                  </a:cubicBezTo>
                  <a:cubicBezTo>
                    <a:pt x="7565" y="103632"/>
                    <a:pt x="11315" y="103632"/>
                    <a:pt x="12564" y="103632"/>
                  </a:cubicBezTo>
                  <a:close/>
                  <a:moveTo>
                    <a:pt x="7080" y="51200"/>
                  </a:moveTo>
                  <a:lnTo>
                    <a:pt x="490180" y="328583"/>
                  </a:lnTo>
                  <a:cubicBezTo>
                    <a:pt x="492683" y="329832"/>
                    <a:pt x="492683" y="333581"/>
                    <a:pt x="491432" y="336080"/>
                  </a:cubicBezTo>
                  <a:cubicBezTo>
                    <a:pt x="490180" y="337329"/>
                    <a:pt x="488929" y="338579"/>
                    <a:pt x="486426" y="338579"/>
                  </a:cubicBezTo>
                  <a:lnTo>
                    <a:pt x="485174" y="338579"/>
                  </a:lnTo>
                  <a:lnTo>
                    <a:pt x="2074" y="59946"/>
                  </a:lnTo>
                  <a:cubicBezTo>
                    <a:pt x="-429" y="58697"/>
                    <a:pt x="-429" y="54949"/>
                    <a:pt x="823" y="52450"/>
                  </a:cubicBezTo>
                  <a:cubicBezTo>
                    <a:pt x="2074" y="49951"/>
                    <a:pt x="5829" y="48701"/>
                    <a:pt x="7080" y="51200"/>
                  </a:cubicBezTo>
                  <a:close/>
                  <a:moveTo>
                    <a:pt x="7027" y="520"/>
                  </a:moveTo>
                  <a:lnTo>
                    <a:pt x="506685" y="290094"/>
                  </a:lnTo>
                  <a:cubicBezTo>
                    <a:pt x="507928" y="291348"/>
                    <a:pt x="509171" y="295108"/>
                    <a:pt x="507928" y="297616"/>
                  </a:cubicBezTo>
                  <a:cubicBezTo>
                    <a:pt x="506685" y="298869"/>
                    <a:pt x="505442" y="300123"/>
                    <a:pt x="504199" y="300123"/>
                  </a:cubicBezTo>
                  <a:cubicBezTo>
                    <a:pt x="502956" y="300123"/>
                    <a:pt x="501713" y="300123"/>
                    <a:pt x="500471" y="300123"/>
                  </a:cubicBezTo>
                  <a:lnTo>
                    <a:pt x="3298" y="9295"/>
                  </a:lnTo>
                  <a:cubicBezTo>
                    <a:pt x="-431" y="8041"/>
                    <a:pt x="-431" y="4281"/>
                    <a:pt x="812" y="1773"/>
                  </a:cubicBezTo>
                  <a:cubicBezTo>
                    <a:pt x="2055" y="520"/>
                    <a:pt x="4541" y="-734"/>
                    <a:pt x="7027" y="520"/>
                  </a:cubicBezTo>
                  <a:close/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45" name="Freeform 211">
              <a:extLst>
                <a:ext uri="{FF2B5EF4-FFF2-40B4-BE49-F238E27FC236}">
                  <a16:creationId xmlns:a16="http://schemas.microsoft.com/office/drawing/2014/main" id="{FC3DA579-1932-5441-8556-C07CDC4E9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27786" y="6789403"/>
              <a:ext cx="1483093" cy="1043657"/>
            </a:xfrm>
            <a:custGeom>
              <a:avLst/>
              <a:gdLst>
                <a:gd name="T0" fmla="*/ 913 w 1190"/>
                <a:gd name="T1" fmla="*/ 836 h 837"/>
                <a:gd name="T2" fmla="*/ 0 w 1190"/>
                <a:gd name="T3" fmla="*/ 310 h 837"/>
                <a:gd name="T4" fmla="*/ 275 w 1190"/>
                <a:gd name="T5" fmla="*/ 0 h 837"/>
                <a:gd name="T6" fmla="*/ 1189 w 1190"/>
                <a:gd name="T7" fmla="*/ 528 h 837"/>
                <a:gd name="T8" fmla="*/ 913 w 1190"/>
                <a:gd name="T9" fmla="*/ 836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0" h="837">
                  <a:moveTo>
                    <a:pt x="913" y="836"/>
                  </a:moveTo>
                  <a:lnTo>
                    <a:pt x="0" y="310"/>
                  </a:lnTo>
                  <a:lnTo>
                    <a:pt x="275" y="0"/>
                  </a:lnTo>
                  <a:lnTo>
                    <a:pt x="1189" y="528"/>
                  </a:lnTo>
                  <a:lnTo>
                    <a:pt x="913" y="836"/>
                  </a:lnTo>
                </a:path>
              </a:pathLst>
            </a:custGeom>
            <a:solidFill>
              <a:srgbClr val="D5DF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46" name="Freeform 212">
              <a:extLst>
                <a:ext uri="{FF2B5EF4-FFF2-40B4-BE49-F238E27FC236}">
                  <a16:creationId xmlns:a16="http://schemas.microsoft.com/office/drawing/2014/main" id="{7BD5E427-F2F0-AD43-9DA6-E699C1669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1450" y="7217850"/>
              <a:ext cx="1235909" cy="1345771"/>
            </a:xfrm>
            <a:custGeom>
              <a:avLst/>
              <a:gdLst>
                <a:gd name="T0" fmla="*/ 0 w 990"/>
                <a:gd name="T1" fmla="*/ 577 h 1079"/>
                <a:gd name="T2" fmla="*/ 120 w 990"/>
                <a:gd name="T3" fmla="*/ 0 h 1079"/>
                <a:gd name="T4" fmla="*/ 989 w 990"/>
                <a:gd name="T5" fmla="*/ 501 h 1079"/>
                <a:gd name="T6" fmla="*/ 869 w 990"/>
                <a:gd name="T7" fmla="*/ 1078 h 1079"/>
                <a:gd name="T8" fmla="*/ 0 w 990"/>
                <a:gd name="T9" fmla="*/ 577 h 1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0" h="1079">
                  <a:moveTo>
                    <a:pt x="0" y="577"/>
                  </a:moveTo>
                  <a:lnTo>
                    <a:pt x="120" y="0"/>
                  </a:lnTo>
                  <a:lnTo>
                    <a:pt x="989" y="501"/>
                  </a:lnTo>
                  <a:lnTo>
                    <a:pt x="869" y="1078"/>
                  </a:lnTo>
                  <a:lnTo>
                    <a:pt x="0" y="577"/>
                  </a:lnTo>
                </a:path>
              </a:pathLst>
            </a:custGeom>
            <a:solidFill>
              <a:srgbClr val="8AADC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B7FC7E6A-7369-7349-94D4-C9475F913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9337" y="7217849"/>
              <a:ext cx="1031432" cy="1223682"/>
            </a:xfrm>
            <a:custGeom>
              <a:avLst/>
              <a:gdLst>
                <a:gd name="connsiteX0" fmla="*/ 560280 w 1031432"/>
                <a:gd name="connsiteY0" fmla="*/ 291130 h 1223682"/>
                <a:gd name="connsiteX1" fmla="*/ 611115 w 1031432"/>
                <a:gd name="connsiteY1" fmla="*/ 318572 h 1223682"/>
                <a:gd name="connsiteX2" fmla="*/ 1031432 w 1031432"/>
                <a:gd name="connsiteY2" fmla="*/ 1151815 h 1223682"/>
                <a:gd name="connsiteX3" fmla="*/ 1021513 w 1031432"/>
                <a:gd name="connsiteY3" fmla="*/ 1201710 h 1223682"/>
                <a:gd name="connsiteX4" fmla="*/ 159294 w 1031432"/>
                <a:gd name="connsiteY4" fmla="*/ 54930 h 1223682"/>
                <a:gd name="connsiteX5" fmla="*/ 209033 w 1031432"/>
                <a:gd name="connsiteY5" fmla="*/ 84802 h 1223682"/>
                <a:gd name="connsiteX6" fmla="*/ 789740 w 1031432"/>
                <a:gd name="connsiteY6" fmla="*/ 1223682 h 1223682"/>
                <a:gd name="connsiteX7" fmla="*/ 738758 w 1031432"/>
                <a:gd name="connsiteY7" fmla="*/ 1193809 h 1223682"/>
                <a:gd name="connsiteX8" fmla="*/ 58611 w 1031432"/>
                <a:gd name="connsiteY8" fmla="*/ 0 h 1223682"/>
                <a:gd name="connsiteX9" fmla="*/ 109740 w 1031432"/>
                <a:gd name="connsiteY9" fmla="*/ 28627 h 1223682"/>
                <a:gd name="connsiteX10" fmla="*/ 690863 w 1031432"/>
                <a:gd name="connsiteY10" fmla="*/ 1168752 h 1223682"/>
                <a:gd name="connsiteX11" fmla="*/ 354161 w 1031432"/>
                <a:gd name="connsiteY11" fmla="*/ 975827 h 1223682"/>
                <a:gd name="connsiteX12" fmla="*/ 0 w 1031432"/>
                <a:gd name="connsiteY12" fmla="*/ 280052 h 122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1432" h="1223682">
                  <a:moveTo>
                    <a:pt x="560280" y="291130"/>
                  </a:moveTo>
                  <a:lnTo>
                    <a:pt x="611115" y="318572"/>
                  </a:lnTo>
                  <a:lnTo>
                    <a:pt x="1031432" y="1151815"/>
                  </a:lnTo>
                  <a:lnTo>
                    <a:pt x="1021513" y="1201710"/>
                  </a:lnTo>
                  <a:close/>
                  <a:moveTo>
                    <a:pt x="159294" y="54930"/>
                  </a:moveTo>
                  <a:lnTo>
                    <a:pt x="209033" y="84802"/>
                  </a:lnTo>
                  <a:lnTo>
                    <a:pt x="789740" y="1223682"/>
                  </a:lnTo>
                  <a:lnTo>
                    <a:pt x="738758" y="1193809"/>
                  </a:lnTo>
                  <a:close/>
                  <a:moveTo>
                    <a:pt x="58611" y="0"/>
                  </a:moveTo>
                  <a:lnTo>
                    <a:pt x="109740" y="28627"/>
                  </a:lnTo>
                  <a:lnTo>
                    <a:pt x="690863" y="1168752"/>
                  </a:lnTo>
                  <a:lnTo>
                    <a:pt x="354161" y="975827"/>
                  </a:lnTo>
                  <a:lnTo>
                    <a:pt x="0" y="28005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48" name="Freeform 216">
              <a:extLst>
                <a:ext uri="{FF2B5EF4-FFF2-40B4-BE49-F238E27FC236}">
                  <a16:creationId xmlns:a16="http://schemas.microsoft.com/office/drawing/2014/main" id="{27439448-4900-3A41-915A-295544710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8492" y="7173908"/>
              <a:ext cx="1301825" cy="1439149"/>
            </a:xfrm>
            <a:custGeom>
              <a:avLst/>
              <a:gdLst>
                <a:gd name="T0" fmla="*/ 131 w 1045"/>
                <a:gd name="T1" fmla="*/ 0 h 1156"/>
                <a:gd name="T2" fmla="*/ 0 w 1045"/>
                <a:gd name="T3" fmla="*/ 627 h 1156"/>
                <a:gd name="T4" fmla="*/ 914 w 1045"/>
                <a:gd name="T5" fmla="*/ 1155 h 1156"/>
                <a:gd name="T6" fmla="*/ 1044 w 1045"/>
                <a:gd name="T7" fmla="*/ 526 h 1156"/>
                <a:gd name="T8" fmla="*/ 131 w 1045"/>
                <a:gd name="T9" fmla="*/ 0 h 1156"/>
                <a:gd name="T10" fmla="*/ 165 w 1045"/>
                <a:gd name="T11" fmla="*/ 76 h 1156"/>
                <a:gd name="T12" fmla="*/ 989 w 1045"/>
                <a:gd name="T13" fmla="*/ 551 h 1156"/>
                <a:gd name="T14" fmla="*/ 880 w 1045"/>
                <a:gd name="T15" fmla="*/ 1078 h 1156"/>
                <a:gd name="T16" fmla="*/ 55 w 1045"/>
                <a:gd name="T17" fmla="*/ 603 h 1156"/>
                <a:gd name="T18" fmla="*/ 165 w 1045"/>
                <a:gd name="T19" fmla="*/ 76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5" h="1156">
                  <a:moveTo>
                    <a:pt x="131" y="0"/>
                  </a:moveTo>
                  <a:lnTo>
                    <a:pt x="0" y="627"/>
                  </a:lnTo>
                  <a:lnTo>
                    <a:pt x="914" y="1155"/>
                  </a:lnTo>
                  <a:lnTo>
                    <a:pt x="1044" y="526"/>
                  </a:lnTo>
                  <a:lnTo>
                    <a:pt x="131" y="0"/>
                  </a:lnTo>
                  <a:close/>
                  <a:moveTo>
                    <a:pt x="165" y="76"/>
                  </a:moveTo>
                  <a:lnTo>
                    <a:pt x="989" y="551"/>
                  </a:lnTo>
                  <a:lnTo>
                    <a:pt x="880" y="1078"/>
                  </a:lnTo>
                  <a:lnTo>
                    <a:pt x="55" y="603"/>
                  </a:lnTo>
                  <a:lnTo>
                    <a:pt x="165" y="76"/>
                  </a:lnTo>
                  <a:close/>
                </a:path>
              </a:pathLst>
            </a:custGeom>
            <a:solidFill>
              <a:srgbClr val="D5DF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49" name="Freeform 217">
              <a:extLst>
                <a:ext uri="{FF2B5EF4-FFF2-40B4-BE49-F238E27FC236}">
                  <a16:creationId xmlns:a16="http://schemas.microsoft.com/office/drawing/2014/main" id="{4D32C916-7195-C646-9BAC-AE27E74BF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17927" y="7250808"/>
              <a:ext cx="1197460" cy="1279855"/>
            </a:xfrm>
            <a:custGeom>
              <a:avLst/>
              <a:gdLst>
                <a:gd name="T0" fmla="*/ 27 w 962"/>
                <a:gd name="T1" fmla="*/ 532 h 1027"/>
                <a:gd name="T2" fmla="*/ 829 w 962"/>
                <a:gd name="T3" fmla="*/ 995 h 1027"/>
                <a:gd name="T4" fmla="*/ 934 w 962"/>
                <a:gd name="T5" fmla="*/ 493 h 1027"/>
                <a:gd name="T6" fmla="*/ 131 w 962"/>
                <a:gd name="T7" fmla="*/ 31 h 1027"/>
                <a:gd name="T8" fmla="*/ 27 w 962"/>
                <a:gd name="T9" fmla="*/ 532 h 1027"/>
                <a:gd name="T10" fmla="*/ 838 w 962"/>
                <a:gd name="T11" fmla="*/ 1026 h 1027"/>
                <a:gd name="T12" fmla="*/ 838 w 962"/>
                <a:gd name="T13" fmla="*/ 1026 h 1027"/>
                <a:gd name="T14" fmla="*/ 832 w 962"/>
                <a:gd name="T15" fmla="*/ 1025 h 1027"/>
                <a:gd name="T16" fmla="*/ 7 w 962"/>
                <a:gd name="T17" fmla="*/ 549 h 1027"/>
                <a:gd name="T18" fmla="*/ 7 w 962"/>
                <a:gd name="T19" fmla="*/ 549 h 1027"/>
                <a:gd name="T20" fmla="*/ 1 w 962"/>
                <a:gd name="T21" fmla="*/ 536 h 1027"/>
                <a:gd name="T22" fmla="*/ 111 w 962"/>
                <a:gd name="T23" fmla="*/ 10 h 1027"/>
                <a:gd name="T24" fmla="*/ 111 w 962"/>
                <a:gd name="T25" fmla="*/ 10 h 1027"/>
                <a:gd name="T26" fmla="*/ 117 w 962"/>
                <a:gd name="T27" fmla="*/ 1 h 1027"/>
                <a:gd name="T28" fmla="*/ 117 w 962"/>
                <a:gd name="T29" fmla="*/ 1 h 1027"/>
                <a:gd name="T30" fmla="*/ 129 w 962"/>
                <a:gd name="T31" fmla="*/ 1 h 1027"/>
                <a:gd name="T32" fmla="*/ 953 w 962"/>
                <a:gd name="T33" fmla="*/ 476 h 1027"/>
                <a:gd name="T34" fmla="*/ 953 w 962"/>
                <a:gd name="T35" fmla="*/ 476 h 1027"/>
                <a:gd name="T36" fmla="*/ 959 w 962"/>
                <a:gd name="T37" fmla="*/ 489 h 1027"/>
                <a:gd name="T38" fmla="*/ 850 w 962"/>
                <a:gd name="T39" fmla="*/ 1017 h 1027"/>
                <a:gd name="T40" fmla="*/ 850 w 962"/>
                <a:gd name="T41" fmla="*/ 1017 h 1027"/>
                <a:gd name="T42" fmla="*/ 843 w 962"/>
                <a:gd name="T43" fmla="*/ 1025 h 1027"/>
                <a:gd name="T44" fmla="*/ 843 w 962"/>
                <a:gd name="T45" fmla="*/ 1025 h 1027"/>
                <a:gd name="T46" fmla="*/ 838 w 962"/>
                <a:gd name="T47" fmla="*/ 1026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2" h="1027">
                  <a:moveTo>
                    <a:pt x="27" y="532"/>
                  </a:moveTo>
                  <a:lnTo>
                    <a:pt x="829" y="995"/>
                  </a:lnTo>
                  <a:lnTo>
                    <a:pt x="934" y="493"/>
                  </a:lnTo>
                  <a:lnTo>
                    <a:pt x="131" y="31"/>
                  </a:lnTo>
                  <a:lnTo>
                    <a:pt x="27" y="532"/>
                  </a:lnTo>
                  <a:close/>
                  <a:moveTo>
                    <a:pt x="838" y="1026"/>
                  </a:moveTo>
                  <a:lnTo>
                    <a:pt x="838" y="1026"/>
                  </a:lnTo>
                  <a:cubicBezTo>
                    <a:pt x="836" y="1026"/>
                    <a:pt x="834" y="1026"/>
                    <a:pt x="832" y="1025"/>
                  </a:cubicBezTo>
                  <a:lnTo>
                    <a:pt x="7" y="549"/>
                  </a:lnTo>
                  <a:lnTo>
                    <a:pt x="7" y="549"/>
                  </a:lnTo>
                  <a:cubicBezTo>
                    <a:pt x="2" y="546"/>
                    <a:pt x="0" y="541"/>
                    <a:pt x="1" y="536"/>
                  </a:cubicBezTo>
                  <a:lnTo>
                    <a:pt x="111" y="10"/>
                  </a:lnTo>
                  <a:lnTo>
                    <a:pt x="111" y="10"/>
                  </a:lnTo>
                  <a:cubicBezTo>
                    <a:pt x="111" y="6"/>
                    <a:pt x="114" y="2"/>
                    <a:pt x="117" y="1"/>
                  </a:cubicBezTo>
                  <a:lnTo>
                    <a:pt x="117" y="1"/>
                  </a:lnTo>
                  <a:cubicBezTo>
                    <a:pt x="121" y="0"/>
                    <a:pt x="125" y="0"/>
                    <a:pt x="129" y="1"/>
                  </a:cubicBezTo>
                  <a:lnTo>
                    <a:pt x="953" y="476"/>
                  </a:lnTo>
                  <a:lnTo>
                    <a:pt x="953" y="476"/>
                  </a:lnTo>
                  <a:cubicBezTo>
                    <a:pt x="958" y="479"/>
                    <a:pt x="961" y="484"/>
                    <a:pt x="959" y="489"/>
                  </a:cubicBezTo>
                  <a:lnTo>
                    <a:pt x="850" y="1017"/>
                  </a:lnTo>
                  <a:lnTo>
                    <a:pt x="850" y="1017"/>
                  </a:lnTo>
                  <a:cubicBezTo>
                    <a:pt x="849" y="1020"/>
                    <a:pt x="846" y="1024"/>
                    <a:pt x="843" y="1025"/>
                  </a:cubicBezTo>
                  <a:lnTo>
                    <a:pt x="843" y="1025"/>
                  </a:lnTo>
                  <a:cubicBezTo>
                    <a:pt x="841" y="1026"/>
                    <a:pt x="840" y="1026"/>
                    <a:pt x="838" y="1026"/>
                  </a:cubicBezTo>
                  <a:close/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50" name="Freeform 218">
              <a:extLst>
                <a:ext uri="{FF2B5EF4-FFF2-40B4-BE49-F238E27FC236}">
                  <a16:creationId xmlns:a16="http://schemas.microsoft.com/office/drawing/2014/main" id="{A041B910-D3F7-1F49-A5D7-B92D94EFA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05529" y="7261793"/>
              <a:ext cx="823940" cy="1939009"/>
            </a:xfrm>
            <a:custGeom>
              <a:avLst/>
              <a:gdLst>
                <a:gd name="T0" fmla="*/ 406 w 663"/>
                <a:gd name="T1" fmla="*/ 148 h 1555"/>
                <a:gd name="T2" fmla="*/ 130 w 663"/>
                <a:gd name="T3" fmla="*/ 456 h 1555"/>
                <a:gd name="T4" fmla="*/ 0 w 663"/>
                <a:gd name="T5" fmla="*/ 1085 h 1555"/>
                <a:gd name="T6" fmla="*/ 0 w 663"/>
                <a:gd name="T7" fmla="*/ 1554 h 1555"/>
                <a:gd name="T8" fmla="*/ 212 w 663"/>
                <a:gd name="T9" fmla="*/ 1431 h 1555"/>
                <a:gd name="T10" fmla="*/ 212 w 663"/>
                <a:gd name="T11" fmla="*/ 1431 h 1555"/>
                <a:gd name="T12" fmla="*/ 430 w 663"/>
                <a:gd name="T13" fmla="*/ 1160 h 1555"/>
                <a:gd name="T14" fmla="*/ 430 w 663"/>
                <a:gd name="T15" fmla="*/ 1160 h 1555"/>
                <a:gd name="T16" fmla="*/ 566 w 663"/>
                <a:gd name="T17" fmla="*/ 1225 h 1555"/>
                <a:gd name="T18" fmla="*/ 662 w 663"/>
                <a:gd name="T19" fmla="*/ 1170 h 1555"/>
                <a:gd name="T20" fmla="*/ 662 w 663"/>
                <a:gd name="T21" fmla="*/ 0 h 1555"/>
                <a:gd name="T22" fmla="*/ 406 w 663"/>
                <a:gd name="T23" fmla="*/ 148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3" h="1555">
                  <a:moveTo>
                    <a:pt x="406" y="148"/>
                  </a:moveTo>
                  <a:lnTo>
                    <a:pt x="130" y="456"/>
                  </a:lnTo>
                  <a:lnTo>
                    <a:pt x="0" y="1085"/>
                  </a:lnTo>
                  <a:lnTo>
                    <a:pt x="0" y="1554"/>
                  </a:lnTo>
                  <a:lnTo>
                    <a:pt x="212" y="1431"/>
                  </a:lnTo>
                  <a:lnTo>
                    <a:pt x="212" y="1431"/>
                  </a:lnTo>
                  <a:cubicBezTo>
                    <a:pt x="227" y="1309"/>
                    <a:pt x="324" y="1186"/>
                    <a:pt x="430" y="1160"/>
                  </a:cubicBezTo>
                  <a:lnTo>
                    <a:pt x="430" y="1160"/>
                  </a:lnTo>
                  <a:cubicBezTo>
                    <a:pt x="497" y="1143"/>
                    <a:pt x="545" y="1173"/>
                    <a:pt x="566" y="1225"/>
                  </a:cubicBezTo>
                  <a:lnTo>
                    <a:pt x="662" y="1170"/>
                  </a:lnTo>
                  <a:lnTo>
                    <a:pt x="662" y="0"/>
                  </a:lnTo>
                  <a:lnTo>
                    <a:pt x="406" y="148"/>
                  </a:lnTo>
                </a:path>
              </a:pathLst>
            </a:custGeom>
            <a:solidFill>
              <a:srgbClr val="A8B5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51" name="Freeform 219">
              <a:extLst>
                <a:ext uri="{FF2B5EF4-FFF2-40B4-BE49-F238E27FC236}">
                  <a16:creationId xmlns:a16="http://schemas.microsoft.com/office/drawing/2014/main" id="{CA0A2DC6-93D8-3D43-B0E4-706B05A52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0456" y="7591369"/>
              <a:ext cx="703096" cy="988728"/>
            </a:xfrm>
            <a:custGeom>
              <a:avLst/>
              <a:gdLst>
                <a:gd name="T0" fmla="*/ 563 w 564"/>
                <a:gd name="T1" fmla="*/ 469 h 795"/>
                <a:gd name="T2" fmla="*/ 0 w 564"/>
                <a:gd name="T3" fmla="*/ 794 h 795"/>
                <a:gd name="T4" fmla="*/ 112 w 564"/>
                <a:gd name="T5" fmla="*/ 260 h 795"/>
                <a:gd name="T6" fmla="*/ 563 w 564"/>
                <a:gd name="T7" fmla="*/ 0 h 795"/>
                <a:gd name="T8" fmla="*/ 563 w 564"/>
                <a:gd name="T9" fmla="*/ 469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795">
                  <a:moveTo>
                    <a:pt x="563" y="469"/>
                  </a:moveTo>
                  <a:lnTo>
                    <a:pt x="0" y="794"/>
                  </a:lnTo>
                  <a:lnTo>
                    <a:pt x="112" y="260"/>
                  </a:lnTo>
                  <a:lnTo>
                    <a:pt x="563" y="0"/>
                  </a:lnTo>
                  <a:lnTo>
                    <a:pt x="563" y="469"/>
                  </a:lnTo>
                </a:path>
              </a:pathLst>
            </a:custGeom>
            <a:solidFill>
              <a:srgbClr val="8AADC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8C990FA5-9E81-CB43-A465-8B74897D0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76936" y="7695736"/>
              <a:ext cx="504102" cy="811706"/>
            </a:xfrm>
            <a:custGeom>
              <a:avLst/>
              <a:gdLst>
                <a:gd name="connsiteX0" fmla="*/ 355784 w 504102"/>
                <a:gd name="connsiteY0" fmla="*/ 87889 h 811706"/>
                <a:gd name="connsiteX1" fmla="*/ 49435 w 504102"/>
                <a:gd name="connsiteY1" fmla="*/ 575517 h 811706"/>
                <a:gd name="connsiteX2" fmla="*/ 124767 w 504102"/>
                <a:gd name="connsiteY2" fmla="*/ 219412 h 811706"/>
                <a:gd name="connsiteX3" fmla="*/ 504102 w 504102"/>
                <a:gd name="connsiteY3" fmla="*/ 0 h 811706"/>
                <a:gd name="connsiteX4" fmla="*/ 0 w 504102"/>
                <a:gd name="connsiteY4" fmla="*/ 811706 h 811706"/>
                <a:gd name="connsiteX5" fmla="*/ 29947 w 504102"/>
                <a:gd name="connsiteY5" fmla="*/ 670594 h 811706"/>
                <a:gd name="connsiteX6" fmla="*/ 413014 w 504102"/>
                <a:gd name="connsiteY6" fmla="*/ 53697 h 81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102" h="811706">
                  <a:moveTo>
                    <a:pt x="355784" y="87889"/>
                  </a:moveTo>
                  <a:lnTo>
                    <a:pt x="49435" y="575517"/>
                  </a:lnTo>
                  <a:lnTo>
                    <a:pt x="124767" y="219412"/>
                  </a:lnTo>
                  <a:close/>
                  <a:moveTo>
                    <a:pt x="504102" y="0"/>
                  </a:moveTo>
                  <a:lnTo>
                    <a:pt x="0" y="811706"/>
                  </a:lnTo>
                  <a:lnTo>
                    <a:pt x="29947" y="670594"/>
                  </a:lnTo>
                  <a:lnTo>
                    <a:pt x="413014" y="53697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53" name="Freeform 222">
              <a:extLst>
                <a:ext uri="{FF2B5EF4-FFF2-40B4-BE49-F238E27FC236}">
                  <a16:creationId xmlns:a16="http://schemas.microsoft.com/office/drawing/2014/main" id="{BB6148A6-9B71-3646-AF3D-97FF9020C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49471" y="7574894"/>
              <a:ext cx="730562" cy="1021685"/>
            </a:xfrm>
            <a:custGeom>
              <a:avLst/>
              <a:gdLst>
                <a:gd name="T0" fmla="*/ 575 w 588"/>
                <a:gd name="T1" fmla="*/ 482 h 820"/>
                <a:gd name="T2" fmla="*/ 576 w 588"/>
                <a:gd name="T3" fmla="*/ 482 h 820"/>
                <a:gd name="T4" fmla="*/ 575 w 588"/>
                <a:gd name="T5" fmla="*/ 482 h 820"/>
                <a:gd name="T6" fmla="*/ 135 w 588"/>
                <a:gd name="T7" fmla="*/ 282 h 820"/>
                <a:gd name="T8" fmla="*/ 30 w 588"/>
                <a:gd name="T9" fmla="*/ 782 h 820"/>
                <a:gd name="T10" fmla="*/ 563 w 588"/>
                <a:gd name="T11" fmla="*/ 475 h 820"/>
                <a:gd name="T12" fmla="*/ 563 w 588"/>
                <a:gd name="T13" fmla="*/ 34 h 820"/>
                <a:gd name="T14" fmla="*/ 135 w 588"/>
                <a:gd name="T15" fmla="*/ 282 h 820"/>
                <a:gd name="T16" fmla="*/ 12 w 588"/>
                <a:gd name="T17" fmla="*/ 819 h 820"/>
                <a:gd name="T18" fmla="*/ 12 w 588"/>
                <a:gd name="T19" fmla="*/ 819 h 820"/>
                <a:gd name="T20" fmla="*/ 6 w 588"/>
                <a:gd name="T21" fmla="*/ 817 h 820"/>
                <a:gd name="T22" fmla="*/ 6 w 588"/>
                <a:gd name="T23" fmla="*/ 817 h 820"/>
                <a:gd name="T24" fmla="*/ 1 w 588"/>
                <a:gd name="T25" fmla="*/ 804 h 820"/>
                <a:gd name="T26" fmla="*/ 112 w 588"/>
                <a:gd name="T27" fmla="*/ 271 h 820"/>
                <a:gd name="T28" fmla="*/ 112 w 588"/>
                <a:gd name="T29" fmla="*/ 271 h 820"/>
                <a:gd name="T30" fmla="*/ 118 w 588"/>
                <a:gd name="T31" fmla="*/ 263 h 820"/>
                <a:gd name="T32" fmla="*/ 569 w 588"/>
                <a:gd name="T33" fmla="*/ 2 h 820"/>
                <a:gd name="T34" fmla="*/ 569 w 588"/>
                <a:gd name="T35" fmla="*/ 2 h 820"/>
                <a:gd name="T36" fmla="*/ 581 w 588"/>
                <a:gd name="T37" fmla="*/ 2 h 820"/>
                <a:gd name="T38" fmla="*/ 581 w 588"/>
                <a:gd name="T39" fmla="*/ 2 h 820"/>
                <a:gd name="T40" fmla="*/ 587 w 588"/>
                <a:gd name="T41" fmla="*/ 13 h 820"/>
                <a:gd name="T42" fmla="*/ 587 w 588"/>
                <a:gd name="T43" fmla="*/ 482 h 820"/>
                <a:gd name="T44" fmla="*/ 587 w 588"/>
                <a:gd name="T45" fmla="*/ 482 h 820"/>
                <a:gd name="T46" fmla="*/ 581 w 588"/>
                <a:gd name="T47" fmla="*/ 492 h 820"/>
                <a:gd name="T48" fmla="*/ 19 w 588"/>
                <a:gd name="T49" fmla="*/ 817 h 820"/>
                <a:gd name="T50" fmla="*/ 19 w 588"/>
                <a:gd name="T51" fmla="*/ 817 h 820"/>
                <a:gd name="T52" fmla="*/ 12 w 588"/>
                <a:gd name="T53" fmla="*/ 819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8" h="820">
                  <a:moveTo>
                    <a:pt x="575" y="482"/>
                  </a:moveTo>
                  <a:lnTo>
                    <a:pt x="576" y="482"/>
                  </a:lnTo>
                  <a:lnTo>
                    <a:pt x="575" y="482"/>
                  </a:lnTo>
                  <a:close/>
                  <a:moveTo>
                    <a:pt x="135" y="282"/>
                  </a:moveTo>
                  <a:lnTo>
                    <a:pt x="30" y="782"/>
                  </a:lnTo>
                  <a:lnTo>
                    <a:pt x="563" y="475"/>
                  </a:lnTo>
                  <a:lnTo>
                    <a:pt x="563" y="34"/>
                  </a:lnTo>
                  <a:lnTo>
                    <a:pt x="135" y="282"/>
                  </a:lnTo>
                  <a:close/>
                  <a:moveTo>
                    <a:pt x="12" y="819"/>
                  </a:moveTo>
                  <a:lnTo>
                    <a:pt x="12" y="819"/>
                  </a:lnTo>
                  <a:cubicBezTo>
                    <a:pt x="10" y="819"/>
                    <a:pt x="8" y="818"/>
                    <a:pt x="6" y="817"/>
                  </a:cubicBezTo>
                  <a:lnTo>
                    <a:pt x="6" y="817"/>
                  </a:lnTo>
                  <a:cubicBezTo>
                    <a:pt x="1" y="813"/>
                    <a:pt x="0" y="809"/>
                    <a:pt x="1" y="804"/>
                  </a:cubicBezTo>
                  <a:lnTo>
                    <a:pt x="112" y="271"/>
                  </a:lnTo>
                  <a:lnTo>
                    <a:pt x="112" y="271"/>
                  </a:lnTo>
                  <a:cubicBezTo>
                    <a:pt x="112" y="267"/>
                    <a:pt x="115" y="265"/>
                    <a:pt x="118" y="263"/>
                  </a:cubicBezTo>
                  <a:lnTo>
                    <a:pt x="569" y="2"/>
                  </a:lnTo>
                  <a:lnTo>
                    <a:pt x="569" y="2"/>
                  </a:lnTo>
                  <a:cubicBezTo>
                    <a:pt x="573" y="0"/>
                    <a:pt x="578" y="0"/>
                    <a:pt x="581" y="2"/>
                  </a:cubicBezTo>
                  <a:lnTo>
                    <a:pt x="581" y="2"/>
                  </a:lnTo>
                  <a:cubicBezTo>
                    <a:pt x="585" y="4"/>
                    <a:pt x="587" y="8"/>
                    <a:pt x="587" y="13"/>
                  </a:cubicBezTo>
                  <a:lnTo>
                    <a:pt x="587" y="482"/>
                  </a:lnTo>
                  <a:lnTo>
                    <a:pt x="587" y="482"/>
                  </a:lnTo>
                  <a:cubicBezTo>
                    <a:pt x="587" y="486"/>
                    <a:pt x="585" y="490"/>
                    <a:pt x="581" y="492"/>
                  </a:cubicBezTo>
                  <a:lnTo>
                    <a:pt x="19" y="817"/>
                  </a:lnTo>
                  <a:lnTo>
                    <a:pt x="19" y="817"/>
                  </a:lnTo>
                  <a:cubicBezTo>
                    <a:pt x="17" y="818"/>
                    <a:pt x="15" y="819"/>
                    <a:pt x="12" y="819"/>
                  </a:cubicBezTo>
                  <a:close/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54" name="Freeform 223">
              <a:extLst>
                <a:ext uri="{FF2B5EF4-FFF2-40B4-BE49-F238E27FC236}">
                  <a16:creationId xmlns:a16="http://schemas.microsoft.com/office/drawing/2014/main" id="{5E834A8D-ED6A-E44F-A255-574FC119A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3275" y="8129677"/>
              <a:ext cx="164788" cy="439434"/>
            </a:xfrm>
            <a:custGeom>
              <a:avLst/>
              <a:gdLst>
                <a:gd name="T0" fmla="*/ 16 w 134"/>
                <a:gd name="T1" fmla="*/ 0 h 354"/>
                <a:gd name="T2" fmla="*/ 0 w 134"/>
                <a:gd name="T3" fmla="*/ 9 h 354"/>
                <a:gd name="T4" fmla="*/ 119 w 134"/>
                <a:gd name="T5" fmla="*/ 353 h 354"/>
                <a:gd name="T6" fmla="*/ 133 w 134"/>
                <a:gd name="T7" fmla="*/ 345 h 354"/>
                <a:gd name="T8" fmla="*/ 133 w 134"/>
                <a:gd name="T9" fmla="*/ 70 h 354"/>
                <a:gd name="T10" fmla="*/ 16 w 134"/>
                <a:gd name="T11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354">
                  <a:moveTo>
                    <a:pt x="16" y="0"/>
                  </a:moveTo>
                  <a:lnTo>
                    <a:pt x="0" y="9"/>
                  </a:lnTo>
                  <a:lnTo>
                    <a:pt x="119" y="353"/>
                  </a:lnTo>
                  <a:lnTo>
                    <a:pt x="133" y="345"/>
                  </a:lnTo>
                  <a:lnTo>
                    <a:pt x="133" y="70"/>
                  </a:lnTo>
                  <a:lnTo>
                    <a:pt x="16" y="0"/>
                  </a:ln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D08DA589-D260-D842-B4AF-BB7ED90FE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20881" y="8437282"/>
              <a:ext cx="163562" cy="212822"/>
            </a:xfrm>
            <a:custGeom>
              <a:avLst/>
              <a:gdLst>
                <a:gd name="connsiteX0" fmla="*/ 131694 w 163562"/>
                <a:gd name="connsiteY0" fmla="*/ 0 h 212822"/>
                <a:gd name="connsiteX1" fmla="*/ 163562 w 163562"/>
                <a:gd name="connsiteY1" fmla="*/ 18516 h 212822"/>
                <a:gd name="connsiteX2" fmla="*/ 163562 w 163562"/>
                <a:gd name="connsiteY2" fmla="*/ 188858 h 212822"/>
                <a:gd name="connsiteX3" fmla="*/ 128017 w 163562"/>
                <a:gd name="connsiteY3" fmla="*/ 209842 h 212822"/>
                <a:gd name="connsiteX4" fmla="*/ 27534 w 163562"/>
                <a:gd name="connsiteY4" fmla="*/ 152018 h 212822"/>
                <a:gd name="connsiteX5" fmla="*/ 17942 w 163562"/>
                <a:gd name="connsiteY5" fmla="*/ 158065 h 212822"/>
                <a:gd name="connsiteX6" fmla="*/ 0 w 163562"/>
                <a:gd name="connsiteY6" fmla="*/ 128470 h 212822"/>
                <a:gd name="connsiteX7" fmla="*/ 17942 w 163562"/>
                <a:gd name="connsiteY7" fmla="*/ 98874 h 212822"/>
                <a:gd name="connsiteX8" fmla="*/ 31880 w 163562"/>
                <a:gd name="connsiteY8" fmla="*/ 107198 h 212822"/>
                <a:gd name="connsiteX9" fmla="*/ 33089 w 163562"/>
                <a:gd name="connsiteY9" fmla="*/ 112063 h 212822"/>
                <a:gd name="connsiteX10" fmla="*/ 131694 w 163562"/>
                <a:gd name="connsiteY10" fmla="*/ 169108 h 212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562" h="212822">
                  <a:moveTo>
                    <a:pt x="131694" y="0"/>
                  </a:moveTo>
                  <a:lnTo>
                    <a:pt x="163562" y="18516"/>
                  </a:lnTo>
                  <a:lnTo>
                    <a:pt x="163562" y="188858"/>
                  </a:lnTo>
                  <a:cubicBezTo>
                    <a:pt x="163562" y="207374"/>
                    <a:pt x="143951" y="218483"/>
                    <a:pt x="128017" y="209842"/>
                  </a:cubicBezTo>
                  <a:lnTo>
                    <a:pt x="27534" y="152018"/>
                  </a:lnTo>
                  <a:lnTo>
                    <a:pt x="17942" y="158065"/>
                  </a:lnTo>
                  <a:cubicBezTo>
                    <a:pt x="8971" y="158065"/>
                    <a:pt x="0" y="144501"/>
                    <a:pt x="0" y="128470"/>
                  </a:cubicBezTo>
                  <a:cubicBezTo>
                    <a:pt x="0" y="111206"/>
                    <a:pt x="8971" y="98874"/>
                    <a:pt x="17942" y="98874"/>
                  </a:cubicBezTo>
                  <a:cubicBezTo>
                    <a:pt x="23710" y="98874"/>
                    <a:pt x="28516" y="101957"/>
                    <a:pt x="31880" y="107198"/>
                  </a:cubicBezTo>
                  <a:lnTo>
                    <a:pt x="33089" y="112063"/>
                  </a:lnTo>
                  <a:lnTo>
                    <a:pt x="131694" y="169108"/>
                  </a:lnTo>
                  <a:close/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56" name="Freeform 225">
              <a:extLst>
                <a:ext uri="{FF2B5EF4-FFF2-40B4-BE49-F238E27FC236}">
                  <a16:creationId xmlns:a16="http://schemas.microsoft.com/office/drawing/2014/main" id="{2E0B74FE-2020-2F49-A201-E486BDB95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3275" y="8140664"/>
              <a:ext cx="148311" cy="428450"/>
            </a:xfrm>
            <a:custGeom>
              <a:avLst/>
              <a:gdLst>
                <a:gd name="T0" fmla="*/ 0 w 120"/>
                <a:gd name="T1" fmla="*/ 0 h 345"/>
                <a:gd name="T2" fmla="*/ 0 w 120"/>
                <a:gd name="T3" fmla="*/ 276 h 345"/>
                <a:gd name="T4" fmla="*/ 119 w 120"/>
                <a:gd name="T5" fmla="*/ 344 h 345"/>
                <a:gd name="T6" fmla="*/ 119 w 120"/>
                <a:gd name="T7" fmla="*/ 69 h 345"/>
                <a:gd name="T8" fmla="*/ 0 w 120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345">
                  <a:moveTo>
                    <a:pt x="0" y="0"/>
                  </a:moveTo>
                  <a:lnTo>
                    <a:pt x="0" y="276"/>
                  </a:lnTo>
                  <a:lnTo>
                    <a:pt x="119" y="344"/>
                  </a:lnTo>
                  <a:lnTo>
                    <a:pt x="119" y="69"/>
                  </a:lnTo>
                  <a:lnTo>
                    <a:pt x="0" y="0"/>
                  </a:ln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57" name="Freeform 226">
              <a:extLst>
                <a:ext uri="{FF2B5EF4-FFF2-40B4-BE49-F238E27FC236}">
                  <a16:creationId xmlns:a16="http://schemas.microsoft.com/office/drawing/2014/main" id="{DD25A865-3655-024F-8CCE-1FC9D586C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3275" y="8140664"/>
              <a:ext cx="148311" cy="236198"/>
            </a:xfrm>
            <a:custGeom>
              <a:avLst/>
              <a:gdLst>
                <a:gd name="T0" fmla="*/ 0 w 120"/>
                <a:gd name="T1" fmla="*/ 0 h 188"/>
                <a:gd name="T2" fmla="*/ 0 w 120"/>
                <a:gd name="T3" fmla="*/ 93 h 188"/>
                <a:gd name="T4" fmla="*/ 0 w 120"/>
                <a:gd name="T5" fmla="*/ 93 h 188"/>
                <a:gd name="T6" fmla="*/ 43 w 120"/>
                <a:gd name="T7" fmla="*/ 167 h 188"/>
                <a:gd name="T8" fmla="*/ 43 w 120"/>
                <a:gd name="T9" fmla="*/ 167 h 188"/>
                <a:gd name="T10" fmla="*/ 43 w 120"/>
                <a:gd name="T11" fmla="*/ 167 h 188"/>
                <a:gd name="T12" fmla="*/ 119 w 120"/>
                <a:gd name="T13" fmla="*/ 124 h 188"/>
                <a:gd name="T14" fmla="*/ 119 w 120"/>
                <a:gd name="T15" fmla="*/ 69 h 188"/>
                <a:gd name="T16" fmla="*/ 0 w 120"/>
                <a:gd name="T1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188">
                  <a:moveTo>
                    <a:pt x="0" y="0"/>
                  </a:moveTo>
                  <a:lnTo>
                    <a:pt x="0" y="93"/>
                  </a:lnTo>
                  <a:lnTo>
                    <a:pt x="0" y="93"/>
                  </a:lnTo>
                  <a:cubicBezTo>
                    <a:pt x="0" y="124"/>
                    <a:pt x="17" y="152"/>
                    <a:pt x="43" y="167"/>
                  </a:cubicBezTo>
                  <a:lnTo>
                    <a:pt x="43" y="167"/>
                  </a:lnTo>
                  <a:lnTo>
                    <a:pt x="43" y="167"/>
                  </a:lnTo>
                  <a:cubicBezTo>
                    <a:pt x="77" y="187"/>
                    <a:pt x="119" y="162"/>
                    <a:pt x="119" y="124"/>
                  </a:cubicBezTo>
                  <a:lnTo>
                    <a:pt x="119" y="69"/>
                  </a:lnTo>
                  <a:lnTo>
                    <a:pt x="0" y="0"/>
                  </a:lnTo>
                </a:path>
              </a:pathLst>
            </a:custGeom>
            <a:solidFill>
              <a:srgbClr val="9AA9BB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58" name="Freeform 228">
              <a:extLst>
                <a:ext uri="{FF2B5EF4-FFF2-40B4-BE49-F238E27FC236}">
                  <a16:creationId xmlns:a16="http://schemas.microsoft.com/office/drawing/2014/main" id="{C32C9C12-50C2-3843-87A2-CC5F5ED82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7199" y="7272780"/>
              <a:ext cx="878869" cy="1614923"/>
            </a:xfrm>
            <a:custGeom>
              <a:avLst/>
              <a:gdLst>
                <a:gd name="T0" fmla="*/ 706 w 707"/>
                <a:gd name="T1" fmla="*/ 660 h 1297"/>
                <a:gd name="T2" fmla="*/ 706 w 707"/>
                <a:gd name="T3" fmla="*/ 955 h 1297"/>
                <a:gd name="T4" fmla="*/ 706 w 707"/>
                <a:gd name="T5" fmla="*/ 955 h 1297"/>
                <a:gd name="T6" fmla="*/ 652 w 707"/>
                <a:gd name="T7" fmla="*/ 1049 h 1297"/>
                <a:gd name="T8" fmla="*/ 257 w 707"/>
                <a:gd name="T9" fmla="*/ 1277 h 1297"/>
                <a:gd name="T10" fmla="*/ 257 w 707"/>
                <a:gd name="T11" fmla="*/ 1277 h 1297"/>
                <a:gd name="T12" fmla="*/ 149 w 707"/>
                <a:gd name="T13" fmla="*/ 1277 h 1297"/>
                <a:gd name="T14" fmla="*/ 0 w 707"/>
                <a:gd name="T15" fmla="*/ 1191 h 1297"/>
                <a:gd name="T16" fmla="*/ 0 w 707"/>
                <a:gd name="T17" fmla="*/ 171 h 1297"/>
                <a:gd name="T18" fmla="*/ 297 w 707"/>
                <a:gd name="T19" fmla="*/ 0 h 1297"/>
                <a:gd name="T20" fmla="*/ 585 w 707"/>
                <a:gd name="T21" fmla="*/ 53 h 1297"/>
                <a:gd name="T22" fmla="*/ 706 w 707"/>
                <a:gd name="T23" fmla="*/ 660 h 1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7" h="1297">
                  <a:moveTo>
                    <a:pt x="706" y="660"/>
                  </a:moveTo>
                  <a:lnTo>
                    <a:pt x="706" y="955"/>
                  </a:lnTo>
                  <a:lnTo>
                    <a:pt x="706" y="955"/>
                  </a:lnTo>
                  <a:cubicBezTo>
                    <a:pt x="706" y="994"/>
                    <a:pt x="686" y="1030"/>
                    <a:pt x="652" y="1049"/>
                  </a:cubicBezTo>
                  <a:lnTo>
                    <a:pt x="257" y="1277"/>
                  </a:lnTo>
                  <a:lnTo>
                    <a:pt x="257" y="1277"/>
                  </a:lnTo>
                  <a:cubicBezTo>
                    <a:pt x="224" y="1296"/>
                    <a:pt x="182" y="1296"/>
                    <a:pt x="149" y="1277"/>
                  </a:cubicBezTo>
                  <a:lnTo>
                    <a:pt x="0" y="1191"/>
                  </a:lnTo>
                  <a:lnTo>
                    <a:pt x="0" y="171"/>
                  </a:lnTo>
                  <a:lnTo>
                    <a:pt x="297" y="0"/>
                  </a:lnTo>
                  <a:lnTo>
                    <a:pt x="585" y="53"/>
                  </a:lnTo>
                  <a:lnTo>
                    <a:pt x="706" y="660"/>
                  </a:lnTo>
                </a:path>
              </a:pathLst>
            </a:custGeom>
            <a:solidFill>
              <a:srgbClr val="A8B5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59" name="Freeform 229">
              <a:extLst>
                <a:ext uri="{FF2B5EF4-FFF2-40B4-BE49-F238E27FC236}">
                  <a16:creationId xmlns:a16="http://schemas.microsoft.com/office/drawing/2014/main" id="{9B59D9A7-B77B-5449-B838-71F43DB78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7199" y="8332919"/>
              <a:ext cx="878869" cy="554785"/>
            </a:xfrm>
            <a:custGeom>
              <a:avLst/>
              <a:gdLst>
                <a:gd name="T0" fmla="*/ 674 w 707"/>
                <a:gd name="T1" fmla="*/ 26 h 446"/>
                <a:gd name="T2" fmla="*/ 258 w 707"/>
                <a:gd name="T3" fmla="*/ 254 h 446"/>
                <a:gd name="T4" fmla="*/ 258 w 707"/>
                <a:gd name="T5" fmla="*/ 254 h 446"/>
                <a:gd name="T6" fmla="*/ 144 w 707"/>
                <a:gd name="T7" fmla="*/ 254 h 446"/>
                <a:gd name="T8" fmla="*/ 0 w 707"/>
                <a:gd name="T9" fmla="*/ 176 h 446"/>
                <a:gd name="T10" fmla="*/ 0 w 707"/>
                <a:gd name="T11" fmla="*/ 340 h 446"/>
                <a:gd name="T12" fmla="*/ 149 w 707"/>
                <a:gd name="T13" fmla="*/ 426 h 446"/>
                <a:gd name="T14" fmla="*/ 149 w 707"/>
                <a:gd name="T15" fmla="*/ 426 h 446"/>
                <a:gd name="T16" fmla="*/ 257 w 707"/>
                <a:gd name="T17" fmla="*/ 426 h 446"/>
                <a:gd name="T18" fmla="*/ 652 w 707"/>
                <a:gd name="T19" fmla="*/ 198 h 446"/>
                <a:gd name="T20" fmla="*/ 652 w 707"/>
                <a:gd name="T21" fmla="*/ 198 h 446"/>
                <a:gd name="T22" fmla="*/ 706 w 707"/>
                <a:gd name="T23" fmla="*/ 104 h 446"/>
                <a:gd name="T24" fmla="*/ 706 w 707"/>
                <a:gd name="T25" fmla="*/ 0 h 446"/>
                <a:gd name="T26" fmla="*/ 706 w 707"/>
                <a:gd name="T27" fmla="*/ 0 h 446"/>
                <a:gd name="T28" fmla="*/ 674 w 707"/>
                <a:gd name="T29" fmla="*/ 2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7" h="446">
                  <a:moveTo>
                    <a:pt x="674" y="26"/>
                  </a:moveTo>
                  <a:lnTo>
                    <a:pt x="258" y="254"/>
                  </a:lnTo>
                  <a:lnTo>
                    <a:pt x="258" y="254"/>
                  </a:lnTo>
                  <a:cubicBezTo>
                    <a:pt x="223" y="273"/>
                    <a:pt x="179" y="273"/>
                    <a:pt x="144" y="254"/>
                  </a:cubicBezTo>
                  <a:lnTo>
                    <a:pt x="0" y="176"/>
                  </a:lnTo>
                  <a:lnTo>
                    <a:pt x="0" y="340"/>
                  </a:lnTo>
                  <a:lnTo>
                    <a:pt x="149" y="426"/>
                  </a:lnTo>
                  <a:lnTo>
                    <a:pt x="149" y="426"/>
                  </a:lnTo>
                  <a:cubicBezTo>
                    <a:pt x="182" y="445"/>
                    <a:pt x="224" y="445"/>
                    <a:pt x="257" y="426"/>
                  </a:cubicBezTo>
                  <a:lnTo>
                    <a:pt x="652" y="198"/>
                  </a:lnTo>
                  <a:lnTo>
                    <a:pt x="652" y="198"/>
                  </a:lnTo>
                  <a:cubicBezTo>
                    <a:pt x="686" y="179"/>
                    <a:pt x="706" y="143"/>
                    <a:pt x="706" y="104"/>
                  </a:cubicBezTo>
                  <a:lnTo>
                    <a:pt x="706" y="0"/>
                  </a:lnTo>
                  <a:lnTo>
                    <a:pt x="706" y="0"/>
                  </a:lnTo>
                  <a:cubicBezTo>
                    <a:pt x="697" y="11"/>
                    <a:pt x="687" y="20"/>
                    <a:pt x="674" y="26"/>
                  </a:cubicBez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60" name="Freeform 230">
              <a:extLst>
                <a:ext uri="{FF2B5EF4-FFF2-40B4-BE49-F238E27FC236}">
                  <a16:creationId xmlns:a16="http://schemas.microsoft.com/office/drawing/2014/main" id="{9FA02E20-E609-434B-98E2-023E63C77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0296" y="8689957"/>
              <a:ext cx="252675" cy="230704"/>
            </a:xfrm>
            <a:custGeom>
              <a:avLst/>
              <a:gdLst>
                <a:gd name="T0" fmla="*/ 14 w 205"/>
                <a:gd name="T1" fmla="*/ 99 h 185"/>
                <a:gd name="T2" fmla="*/ 174 w 205"/>
                <a:gd name="T3" fmla="*/ 7 h 185"/>
                <a:gd name="T4" fmla="*/ 174 w 205"/>
                <a:gd name="T5" fmla="*/ 7 h 185"/>
                <a:gd name="T6" fmla="*/ 203 w 205"/>
                <a:gd name="T7" fmla="*/ 24 h 185"/>
                <a:gd name="T8" fmla="*/ 204 w 205"/>
                <a:gd name="T9" fmla="*/ 50 h 185"/>
                <a:gd name="T10" fmla="*/ 204 w 205"/>
                <a:gd name="T11" fmla="*/ 50 h 185"/>
                <a:gd name="T12" fmla="*/ 189 w 205"/>
                <a:gd name="T13" fmla="*/ 75 h 185"/>
                <a:gd name="T14" fmla="*/ 1 w 205"/>
                <a:gd name="T15" fmla="*/ 184 h 185"/>
                <a:gd name="T16" fmla="*/ 0 w 205"/>
                <a:gd name="T17" fmla="*/ 125 h 185"/>
                <a:gd name="T18" fmla="*/ 0 w 205"/>
                <a:gd name="T19" fmla="*/ 125 h 185"/>
                <a:gd name="T20" fmla="*/ 14 w 205"/>
                <a:gd name="T21" fmla="*/ 9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85">
                  <a:moveTo>
                    <a:pt x="14" y="99"/>
                  </a:moveTo>
                  <a:lnTo>
                    <a:pt x="174" y="7"/>
                  </a:lnTo>
                  <a:lnTo>
                    <a:pt x="174" y="7"/>
                  </a:lnTo>
                  <a:cubicBezTo>
                    <a:pt x="186" y="0"/>
                    <a:pt x="203" y="9"/>
                    <a:pt x="203" y="24"/>
                  </a:cubicBezTo>
                  <a:lnTo>
                    <a:pt x="204" y="50"/>
                  </a:lnTo>
                  <a:lnTo>
                    <a:pt x="204" y="50"/>
                  </a:lnTo>
                  <a:cubicBezTo>
                    <a:pt x="204" y="60"/>
                    <a:pt x="198" y="70"/>
                    <a:pt x="189" y="75"/>
                  </a:cubicBezTo>
                  <a:lnTo>
                    <a:pt x="1" y="184"/>
                  </a:lnTo>
                  <a:lnTo>
                    <a:pt x="0" y="125"/>
                  </a:lnTo>
                  <a:lnTo>
                    <a:pt x="0" y="125"/>
                  </a:lnTo>
                  <a:cubicBezTo>
                    <a:pt x="0" y="114"/>
                    <a:pt x="6" y="104"/>
                    <a:pt x="14" y="99"/>
                  </a:cubicBez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61" name="Freeform 231">
              <a:extLst>
                <a:ext uri="{FF2B5EF4-FFF2-40B4-BE49-F238E27FC236}">
                  <a16:creationId xmlns:a16="http://schemas.microsoft.com/office/drawing/2014/main" id="{896C92BA-7FCF-AD4C-9CFD-8330AC968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7199" y="8332919"/>
              <a:ext cx="878869" cy="406476"/>
            </a:xfrm>
            <a:custGeom>
              <a:avLst/>
              <a:gdLst>
                <a:gd name="T0" fmla="*/ 674 w 706"/>
                <a:gd name="T1" fmla="*/ 25 h 328"/>
                <a:gd name="T2" fmla="*/ 258 w 706"/>
                <a:gd name="T3" fmla="*/ 253 h 328"/>
                <a:gd name="T4" fmla="*/ 258 w 706"/>
                <a:gd name="T5" fmla="*/ 253 h 328"/>
                <a:gd name="T6" fmla="*/ 144 w 706"/>
                <a:gd name="T7" fmla="*/ 253 h 328"/>
                <a:gd name="T8" fmla="*/ 0 w 706"/>
                <a:gd name="T9" fmla="*/ 175 h 328"/>
                <a:gd name="T10" fmla="*/ 0 w 706"/>
                <a:gd name="T11" fmla="*/ 222 h 328"/>
                <a:gd name="T12" fmla="*/ 149 w 706"/>
                <a:gd name="T13" fmla="*/ 308 h 328"/>
                <a:gd name="T14" fmla="*/ 149 w 706"/>
                <a:gd name="T15" fmla="*/ 308 h 328"/>
                <a:gd name="T16" fmla="*/ 257 w 706"/>
                <a:gd name="T17" fmla="*/ 308 h 328"/>
                <a:gd name="T18" fmla="*/ 652 w 706"/>
                <a:gd name="T19" fmla="*/ 80 h 328"/>
                <a:gd name="T20" fmla="*/ 652 w 706"/>
                <a:gd name="T21" fmla="*/ 80 h 328"/>
                <a:gd name="T22" fmla="*/ 705 w 706"/>
                <a:gd name="T23" fmla="*/ 0 h 328"/>
                <a:gd name="T24" fmla="*/ 705 w 706"/>
                <a:gd name="T25" fmla="*/ 0 h 328"/>
                <a:gd name="T26" fmla="*/ 674 w 706"/>
                <a:gd name="T27" fmla="*/ 2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6" h="328">
                  <a:moveTo>
                    <a:pt x="674" y="25"/>
                  </a:moveTo>
                  <a:lnTo>
                    <a:pt x="258" y="253"/>
                  </a:lnTo>
                  <a:lnTo>
                    <a:pt x="258" y="253"/>
                  </a:lnTo>
                  <a:cubicBezTo>
                    <a:pt x="223" y="272"/>
                    <a:pt x="179" y="272"/>
                    <a:pt x="144" y="253"/>
                  </a:cubicBezTo>
                  <a:lnTo>
                    <a:pt x="0" y="175"/>
                  </a:lnTo>
                  <a:lnTo>
                    <a:pt x="0" y="222"/>
                  </a:lnTo>
                  <a:lnTo>
                    <a:pt x="149" y="308"/>
                  </a:lnTo>
                  <a:lnTo>
                    <a:pt x="149" y="308"/>
                  </a:lnTo>
                  <a:cubicBezTo>
                    <a:pt x="182" y="327"/>
                    <a:pt x="224" y="327"/>
                    <a:pt x="257" y="308"/>
                  </a:cubicBezTo>
                  <a:lnTo>
                    <a:pt x="652" y="80"/>
                  </a:lnTo>
                  <a:lnTo>
                    <a:pt x="652" y="80"/>
                  </a:lnTo>
                  <a:cubicBezTo>
                    <a:pt x="694" y="51"/>
                    <a:pt x="701" y="33"/>
                    <a:pt x="705" y="0"/>
                  </a:cubicBezTo>
                  <a:lnTo>
                    <a:pt x="705" y="0"/>
                  </a:lnTo>
                  <a:cubicBezTo>
                    <a:pt x="697" y="10"/>
                    <a:pt x="686" y="19"/>
                    <a:pt x="674" y="25"/>
                  </a:cubicBez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62" name="Freeform 232">
              <a:extLst>
                <a:ext uri="{FF2B5EF4-FFF2-40B4-BE49-F238E27FC236}">
                  <a16:creationId xmlns:a16="http://schemas.microsoft.com/office/drawing/2014/main" id="{EAB21B20-BD25-054B-AC86-929A056A3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7909" y="9579813"/>
              <a:ext cx="428450" cy="505350"/>
            </a:xfrm>
            <a:custGeom>
              <a:avLst/>
              <a:gdLst>
                <a:gd name="T0" fmla="*/ 340 w 343"/>
                <a:gd name="T1" fmla="*/ 99 h 407"/>
                <a:gd name="T2" fmla="*/ 340 w 343"/>
                <a:gd name="T3" fmla="*/ 99 h 407"/>
                <a:gd name="T4" fmla="*/ 122 w 343"/>
                <a:gd name="T5" fmla="*/ 398 h 407"/>
                <a:gd name="T6" fmla="*/ 122 w 343"/>
                <a:gd name="T7" fmla="*/ 398 h 407"/>
                <a:gd name="T8" fmla="*/ 7 w 343"/>
                <a:gd name="T9" fmla="*/ 265 h 407"/>
                <a:gd name="T10" fmla="*/ 7 w 343"/>
                <a:gd name="T11" fmla="*/ 265 h 407"/>
                <a:gd name="T12" fmla="*/ 176 w 343"/>
                <a:gd name="T13" fmla="*/ 19 h 407"/>
                <a:gd name="T14" fmla="*/ 176 w 343"/>
                <a:gd name="T15" fmla="*/ 19 h 407"/>
                <a:gd name="T16" fmla="*/ 340 w 343"/>
                <a:gd name="T17" fmla="*/ 9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407">
                  <a:moveTo>
                    <a:pt x="340" y="99"/>
                  </a:moveTo>
                  <a:lnTo>
                    <a:pt x="340" y="99"/>
                  </a:lnTo>
                  <a:cubicBezTo>
                    <a:pt x="332" y="173"/>
                    <a:pt x="136" y="406"/>
                    <a:pt x="122" y="398"/>
                  </a:cubicBezTo>
                  <a:lnTo>
                    <a:pt x="122" y="398"/>
                  </a:lnTo>
                  <a:cubicBezTo>
                    <a:pt x="54" y="354"/>
                    <a:pt x="12" y="337"/>
                    <a:pt x="7" y="265"/>
                  </a:cubicBezTo>
                  <a:lnTo>
                    <a:pt x="7" y="265"/>
                  </a:lnTo>
                  <a:cubicBezTo>
                    <a:pt x="0" y="160"/>
                    <a:pt x="84" y="42"/>
                    <a:pt x="176" y="19"/>
                  </a:cubicBezTo>
                  <a:lnTo>
                    <a:pt x="176" y="19"/>
                  </a:lnTo>
                  <a:cubicBezTo>
                    <a:pt x="253" y="0"/>
                    <a:pt x="342" y="78"/>
                    <a:pt x="340" y="99"/>
                  </a:cubicBez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63" name="Freeform 233">
              <a:extLst>
                <a:ext uri="{FF2B5EF4-FFF2-40B4-BE49-F238E27FC236}">
                  <a16:creationId xmlns:a16="http://schemas.microsoft.com/office/drawing/2014/main" id="{E73ED285-2495-4A41-8B2D-8BAC7F11B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5794" y="9640236"/>
              <a:ext cx="373520" cy="477883"/>
            </a:xfrm>
            <a:custGeom>
              <a:avLst/>
              <a:gdLst>
                <a:gd name="T0" fmla="*/ 289 w 299"/>
                <a:gd name="T1" fmla="*/ 139 h 382"/>
                <a:gd name="T2" fmla="*/ 289 w 299"/>
                <a:gd name="T3" fmla="*/ 139 h 382"/>
                <a:gd name="T4" fmla="*/ 165 w 299"/>
                <a:gd name="T5" fmla="*/ 336 h 382"/>
                <a:gd name="T6" fmla="*/ 165 w 299"/>
                <a:gd name="T7" fmla="*/ 336 h 382"/>
                <a:gd name="T8" fmla="*/ 7 w 299"/>
                <a:gd name="T9" fmla="*/ 265 h 382"/>
                <a:gd name="T10" fmla="*/ 7 w 299"/>
                <a:gd name="T11" fmla="*/ 265 h 382"/>
                <a:gd name="T12" fmla="*/ 177 w 299"/>
                <a:gd name="T13" fmla="*/ 19 h 382"/>
                <a:gd name="T14" fmla="*/ 177 w 299"/>
                <a:gd name="T15" fmla="*/ 19 h 382"/>
                <a:gd name="T16" fmla="*/ 289 w 299"/>
                <a:gd name="T17" fmla="*/ 13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382">
                  <a:moveTo>
                    <a:pt x="289" y="139"/>
                  </a:moveTo>
                  <a:lnTo>
                    <a:pt x="289" y="139"/>
                  </a:lnTo>
                  <a:cubicBezTo>
                    <a:pt x="281" y="213"/>
                    <a:pt x="229" y="296"/>
                    <a:pt x="165" y="336"/>
                  </a:cubicBezTo>
                  <a:lnTo>
                    <a:pt x="165" y="336"/>
                  </a:lnTo>
                  <a:cubicBezTo>
                    <a:pt x="89" y="381"/>
                    <a:pt x="13" y="357"/>
                    <a:pt x="7" y="265"/>
                  </a:cubicBezTo>
                  <a:lnTo>
                    <a:pt x="7" y="265"/>
                  </a:lnTo>
                  <a:cubicBezTo>
                    <a:pt x="0" y="160"/>
                    <a:pt x="85" y="41"/>
                    <a:pt x="177" y="19"/>
                  </a:cubicBezTo>
                  <a:lnTo>
                    <a:pt x="177" y="19"/>
                  </a:lnTo>
                  <a:cubicBezTo>
                    <a:pt x="253" y="0"/>
                    <a:pt x="298" y="58"/>
                    <a:pt x="289" y="139"/>
                  </a:cubicBez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64" name="Freeform 234">
              <a:extLst>
                <a:ext uri="{FF2B5EF4-FFF2-40B4-BE49-F238E27FC236}">
                  <a16:creationId xmlns:a16="http://schemas.microsoft.com/office/drawing/2014/main" id="{8D522BE4-865B-314F-AD44-F702FC123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95655" y="9750097"/>
              <a:ext cx="186759" cy="252675"/>
            </a:xfrm>
            <a:custGeom>
              <a:avLst/>
              <a:gdLst>
                <a:gd name="T0" fmla="*/ 148 w 152"/>
                <a:gd name="T1" fmla="*/ 72 h 204"/>
                <a:gd name="T2" fmla="*/ 148 w 152"/>
                <a:gd name="T3" fmla="*/ 72 h 204"/>
                <a:gd name="T4" fmla="*/ 78 w 152"/>
                <a:gd name="T5" fmla="*/ 182 h 204"/>
                <a:gd name="T6" fmla="*/ 78 w 152"/>
                <a:gd name="T7" fmla="*/ 182 h 204"/>
                <a:gd name="T8" fmla="*/ 1 w 152"/>
                <a:gd name="T9" fmla="*/ 138 h 204"/>
                <a:gd name="T10" fmla="*/ 1 w 152"/>
                <a:gd name="T11" fmla="*/ 138 h 204"/>
                <a:gd name="T12" fmla="*/ 84 w 152"/>
                <a:gd name="T13" fmla="*/ 14 h 204"/>
                <a:gd name="T14" fmla="*/ 84 w 152"/>
                <a:gd name="T15" fmla="*/ 14 h 204"/>
                <a:gd name="T16" fmla="*/ 148 w 152"/>
                <a:gd name="T17" fmla="*/ 7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04">
                  <a:moveTo>
                    <a:pt x="148" y="72"/>
                  </a:moveTo>
                  <a:lnTo>
                    <a:pt x="148" y="72"/>
                  </a:lnTo>
                  <a:cubicBezTo>
                    <a:pt x="144" y="115"/>
                    <a:pt x="114" y="162"/>
                    <a:pt x="78" y="182"/>
                  </a:cubicBezTo>
                  <a:lnTo>
                    <a:pt x="78" y="182"/>
                  </a:lnTo>
                  <a:cubicBezTo>
                    <a:pt x="37" y="203"/>
                    <a:pt x="1" y="185"/>
                    <a:pt x="1" y="138"/>
                  </a:cubicBezTo>
                  <a:lnTo>
                    <a:pt x="1" y="138"/>
                  </a:lnTo>
                  <a:cubicBezTo>
                    <a:pt x="0" y="87"/>
                    <a:pt x="39" y="29"/>
                    <a:pt x="84" y="14"/>
                  </a:cubicBezTo>
                  <a:lnTo>
                    <a:pt x="84" y="14"/>
                  </a:lnTo>
                  <a:cubicBezTo>
                    <a:pt x="124" y="0"/>
                    <a:pt x="151" y="28"/>
                    <a:pt x="148" y="72"/>
                  </a:cubicBezTo>
                </a:path>
              </a:pathLst>
            </a:custGeom>
            <a:solidFill>
              <a:srgbClr val="9AA9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65" name="Freeform 235">
              <a:extLst>
                <a:ext uri="{FF2B5EF4-FFF2-40B4-BE49-F238E27FC236}">
                  <a16:creationId xmlns:a16="http://schemas.microsoft.com/office/drawing/2014/main" id="{7B045141-9E4C-6348-9EF8-A00AB974C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95655" y="9750097"/>
              <a:ext cx="186759" cy="230704"/>
            </a:xfrm>
            <a:custGeom>
              <a:avLst/>
              <a:gdLst>
                <a:gd name="T0" fmla="*/ 148 w 152"/>
                <a:gd name="T1" fmla="*/ 72 h 186"/>
                <a:gd name="T2" fmla="*/ 148 w 152"/>
                <a:gd name="T3" fmla="*/ 72 h 186"/>
                <a:gd name="T4" fmla="*/ 80 w 152"/>
                <a:gd name="T5" fmla="*/ 98 h 186"/>
                <a:gd name="T6" fmla="*/ 80 w 152"/>
                <a:gd name="T7" fmla="*/ 98 h 186"/>
                <a:gd name="T8" fmla="*/ 1 w 152"/>
                <a:gd name="T9" fmla="*/ 138 h 186"/>
                <a:gd name="T10" fmla="*/ 1 w 152"/>
                <a:gd name="T11" fmla="*/ 138 h 186"/>
                <a:gd name="T12" fmla="*/ 84 w 152"/>
                <a:gd name="T13" fmla="*/ 14 h 186"/>
                <a:gd name="T14" fmla="*/ 84 w 152"/>
                <a:gd name="T15" fmla="*/ 14 h 186"/>
                <a:gd name="T16" fmla="*/ 148 w 152"/>
                <a:gd name="T17" fmla="*/ 7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86">
                  <a:moveTo>
                    <a:pt x="148" y="72"/>
                  </a:moveTo>
                  <a:lnTo>
                    <a:pt x="148" y="72"/>
                  </a:lnTo>
                  <a:cubicBezTo>
                    <a:pt x="144" y="115"/>
                    <a:pt x="134" y="75"/>
                    <a:pt x="80" y="98"/>
                  </a:cubicBezTo>
                  <a:lnTo>
                    <a:pt x="80" y="98"/>
                  </a:lnTo>
                  <a:cubicBezTo>
                    <a:pt x="19" y="123"/>
                    <a:pt x="1" y="185"/>
                    <a:pt x="1" y="138"/>
                  </a:cubicBezTo>
                  <a:lnTo>
                    <a:pt x="1" y="138"/>
                  </a:lnTo>
                  <a:cubicBezTo>
                    <a:pt x="0" y="87"/>
                    <a:pt x="39" y="29"/>
                    <a:pt x="84" y="14"/>
                  </a:cubicBezTo>
                  <a:lnTo>
                    <a:pt x="84" y="14"/>
                  </a:lnTo>
                  <a:cubicBezTo>
                    <a:pt x="124" y="0"/>
                    <a:pt x="151" y="28"/>
                    <a:pt x="148" y="72"/>
                  </a:cubicBezTo>
                </a:path>
              </a:pathLst>
            </a:custGeom>
            <a:solidFill>
              <a:srgbClr val="A8B5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66" name="Freeform 236">
              <a:extLst>
                <a:ext uri="{FF2B5EF4-FFF2-40B4-BE49-F238E27FC236}">
                  <a16:creationId xmlns:a16="http://schemas.microsoft.com/office/drawing/2014/main" id="{ED425F41-9040-F545-8709-BD826823D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4389" y="9810515"/>
              <a:ext cx="428450" cy="510845"/>
            </a:xfrm>
            <a:custGeom>
              <a:avLst/>
              <a:gdLst>
                <a:gd name="T0" fmla="*/ 342 w 345"/>
                <a:gd name="T1" fmla="*/ 100 h 408"/>
                <a:gd name="T2" fmla="*/ 342 w 345"/>
                <a:gd name="T3" fmla="*/ 100 h 408"/>
                <a:gd name="T4" fmla="*/ 125 w 345"/>
                <a:gd name="T5" fmla="*/ 398 h 408"/>
                <a:gd name="T6" fmla="*/ 125 w 345"/>
                <a:gd name="T7" fmla="*/ 398 h 408"/>
                <a:gd name="T8" fmla="*/ 6 w 345"/>
                <a:gd name="T9" fmla="*/ 265 h 408"/>
                <a:gd name="T10" fmla="*/ 6 w 345"/>
                <a:gd name="T11" fmla="*/ 265 h 408"/>
                <a:gd name="T12" fmla="*/ 176 w 345"/>
                <a:gd name="T13" fmla="*/ 19 h 408"/>
                <a:gd name="T14" fmla="*/ 176 w 345"/>
                <a:gd name="T15" fmla="*/ 19 h 408"/>
                <a:gd name="T16" fmla="*/ 342 w 345"/>
                <a:gd name="T17" fmla="*/ 10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408">
                  <a:moveTo>
                    <a:pt x="342" y="100"/>
                  </a:moveTo>
                  <a:lnTo>
                    <a:pt x="342" y="100"/>
                  </a:lnTo>
                  <a:cubicBezTo>
                    <a:pt x="334" y="174"/>
                    <a:pt x="138" y="407"/>
                    <a:pt x="125" y="398"/>
                  </a:cubicBezTo>
                  <a:lnTo>
                    <a:pt x="125" y="398"/>
                  </a:lnTo>
                  <a:cubicBezTo>
                    <a:pt x="56" y="355"/>
                    <a:pt x="11" y="337"/>
                    <a:pt x="6" y="265"/>
                  </a:cubicBezTo>
                  <a:lnTo>
                    <a:pt x="6" y="265"/>
                  </a:lnTo>
                  <a:cubicBezTo>
                    <a:pt x="0" y="161"/>
                    <a:pt x="84" y="42"/>
                    <a:pt x="176" y="19"/>
                  </a:cubicBezTo>
                  <a:lnTo>
                    <a:pt x="176" y="19"/>
                  </a:lnTo>
                  <a:cubicBezTo>
                    <a:pt x="252" y="0"/>
                    <a:pt x="344" y="79"/>
                    <a:pt x="342" y="100"/>
                  </a:cubicBez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67" name="Freeform 237">
              <a:extLst>
                <a:ext uri="{FF2B5EF4-FFF2-40B4-BE49-F238E27FC236}">
                  <a16:creationId xmlns:a16="http://schemas.microsoft.com/office/drawing/2014/main" id="{DFE66E11-0143-0548-A74F-FF63D9C09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2274" y="9876432"/>
              <a:ext cx="373520" cy="477887"/>
            </a:xfrm>
            <a:custGeom>
              <a:avLst/>
              <a:gdLst>
                <a:gd name="T0" fmla="*/ 288 w 298"/>
                <a:gd name="T1" fmla="*/ 140 h 383"/>
                <a:gd name="T2" fmla="*/ 288 w 298"/>
                <a:gd name="T3" fmla="*/ 140 h 383"/>
                <a:gd name="T4" fmla="*/ 164 w 298"/>
                <a:gd name="T5" fmla="*/ 336 h 383"/>
                <a:gd name="T6" fmla="*/ 164 w 298"/>
                <a:gd name="T7" fmla="*/ 336 h 383"/>
                <a:gd name="T8" fmla="*/ 6 w 298"/>
                <a:gd name="T9" fmla="*/ 266 h 383"/>
                <a:gd name="T10" fmla="*/ 6 w 298"/>
                <a:gd name="T11" fmla="*/ 266 h 383"/>
                <a:gd name="T12" fmla="*/ 176 w 298"/>
                <a:gd name="T13" fmla="*/ 19 h 383"/>
                <a:gd name="T14" fmla="*/ 176 w 298"/>
                <a:gd name="T15" fmla="*/ 19 h 383"/>
                <a:gd name="T16" fmla="*/ 288 w 298"/>
                <a:gd name="T17" fmla="*/ 14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383">
                  <a:moveTo>
                    <a:pt x="288" y="140"/>
                  </a:moveTo>
                  <a:lnTo>
                    <a:pt x="288" y="140"/>
                  </a:lnTo>
                  <a:cubicBezTo>
                    <a:pt x="280" y="214"/>
                    <a:pt x="228" y="297"/>
                    <a:pt x="164" y="336"/>
                  </a:cubicBezTo>
                  <a:lnTo>
                    <a:pt x="164" y="336"/>
                  </a:lnTo>
                  <a:cubicBezTo>
                    <a:pt x="88" y="382"/>
                    <a:pt x="12" y="358"/>
                    <a:pt x="6" y="266"/>
                  </a:cubicBezTo>
                  <a:lnTo>
                    <a:pt x="6" y="266"/>
                  </a:lnTo>
                  <a:cubicBezTo>
                    <a:pt x="0" y="161"/>
                    <a:pt x="84" y="42"/>
                    <a:pt x="176" y="19"/>
                  </a:cubicBezTo>
                  <a:lnTo>
                    <a:pt x="176" y="19"/>
                  </a:lnTo>
                  <a:cubicBezTo>
                    <a:pt x="252" y="0"/>
                    <a:pt x="297" y="59"/>
                    <a:pt x="288" y="140"/>
                  </a:cubicBez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68" name="Freeform 238">
              <a:extLst>
                <a:ext uri="{FF2B5EF4-FFF2-40B4-BE49-F238E27FC236}">
                  <a16:creationId xmlns:a16="http://schemas.microsoft.com/office/drawing/2014/main" id="{237B652D-169A-CE49-A690-4E9914CE3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7627" y="9986291"/>
              <a:ext cx="192252" cy="252675"/>
            </a:xfrm>
            <a:custGeom>
              <a:avLst/>
              <a:gdLst>
                <a:gd name="T0" fmla="*/ 148 w 153"/>
                <a:gd name="T1" fmla="*/ 72 h 204"/>
                <a:gd name="T2" fmla="*/ 148 w 153"/>
                <a:gd name="T3" fmla="*/ 72 h 204"/>
                <a:gd name="T4" fmla="*/ 78 w 153"/>
                <a:gd name="T5" fmla="*/ 182 h 204"/>
                <a:gd name="T6" fmla="*/ 78 w 153"/>
                <a:gd name="T7" fmla="*/ 182 h 204"/>
                <a:gd name="T8" fmla="*/ 1 w 153"/>
                <a:gd name="T9" fmla="*/ 138 h 204"/>
                <a:gd name="T10" fmla="*/ 1 w 153"/>
                <a:gd name="T11" fmla="*/ 138 h 204"/>
                <a:gd name="T12" fmla="*/ 84 w 153"/>
                <a:gd name="T13" fmla="*/ 14 h 204"/>
                <a:gd name="T14" fmla="*/ 84 w 153"/>
                <a:gd name="T15" fmla="*/ 14 h 204"/>
                <a:gd name="T16" fmla="*/ 148 w 153"/>
                <a:gd name="T17" fmla="*/ 7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204">
                  <a:moveTo>
                    <a:pt x="148" y="72"/>
                  </a:moveTo>
                  <a:lnTo>
                    <a:pt x="148" y="72"/>
                  </a:lnTo>
                  <a:cubicBezTo>
                    <a:pt x="145" y="115"/>
                    <a:pt x="114" y="162"/>
                    <a:pt x="78" y="182"/>
                  </a:cubicBezTo>
                  <a:lnTo>
                    <a:pt x="78" y="182"/>
                  </a:lnTo>
                  <a:cubicBezTo>
                    <a:pt x="37" y="203"/>
                    <a:pt x="1" y="185"/>
                    <a:pt x="1" y="138"/>
                  </a:cubicBezTo>
                  <a:lnTo>
                    <a:pt x="1" y="138"/>
                  </a:lnTo>
                  <a:cubicBezTo>
                    <a:pt x="0" y="87"/>
                    <a:pt x="39" y="30"/>
                    <a:pt x="84" y="14"/>
                  </a:cubicBezTo>
                  <a:lnTo>
                    <a:pt x="84" y="14"/>
                  </a:lnTo>
                  <a:cubicBezTo>
                    <a:pt x="124" y="0"/>
                    <a:pt x="152" y="28"/>
                    <a:pt x="148" y="72"/>
                  </a:cubicBezTo>
                </a:path>
              </a:pathLst>
            </a:custGeom>
            <a:solidFill>
              <a:srgbClr val="9AA9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69" name="Freeform 239">
              <a:extLst>
                <a:ext uri="{FF2B5EF4-FFF2-40B4-BE49-F238E27FC236}">
                  <a16:creationId xmlns:a16="http://schemas.microsoft.com/office/drawing/2014/main" id="{285EFF15-58FE-3840-8C8E-8942A9E2E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7627" y="9986291"/>
              <a:ext cx="192252" cy="230704"/>
            </a:xfrm>
            <a:custGeom>
              <a:avLst/>
              <a:gdLst>
                <a:gd name="T0" fmla="*/ 148 w 153"/>
                <a:gd name="T1" fmla="*/ 72 h 186"/>
                <a:gd name="T2" fmla="*/ 148 w 153"/>
                <a:gd name="T3" fmla="*/ 72 h 186"/>
                <a:gd name="T4" fmla="*/ 83 w 153"/>
                <a:gd name="T5" fmla="*/ 96 h 186"/>
                <a:gd name="T6" fmla="*/ 83 w 153"/>
                <a:gd name="T7" fmla="*/ 96 h 186"/>
                <a:gd name="T8" fmla="*/ 1 w 153"/>
                <a:gd name="T9" fmla="*/ 138 h 186"/>
                <a:gd name="T10" fmla="*/ 1 w 153"/>
                <a:gd name="T11" fmla="*/ 138 h 186"/>
                <a:gd name="T12" fmla="*/ 84 w 153"/>
                <a:gd name="T13" fmla="*/ 14 h 186"/>
                <a:gd name="T14" fmla="*/ 84 w 153"/>
                <a:gd name="T15" fmla="*/ 14 h 186"/>
                <a:gd name="T16" fmla="*/ 148 w 153"/>
                <a:gd name="T17" fmla="*/ 7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86">
                  <a:moveTo>
                    <a:pt x="148" y="72"/>
                  </a:moveTo>
                  <a:lnTo>
                    <a:pt x="148" y="72"/>
                  </a:lnTo>
                  <a:cubicBezTo>
                    <a:pt x="145" y="115"/>
                    <a:pt x="148" y="65"/>
                    <a:pt x="83" y="96"/>
                  </a:cubicBezTo>
                  <a:lnTo>
                    <a:pt x="83" y="96"/>
                  </a:lnTo>
                  <a:cubicBezTo>
                    <a:pt x="12" y="129"/>
                    <a:pt x="1" y="185"/>
                    <a:pt x="1" y="138"/>
                  </a:cubicBezTo>
                  <a:lnTo>
                    <a:pt x="1" y="138"/>
                  </a:lnTo>
                  <a:cubicBezTo>
                    <a:pt x="0" y="87"/>
                    <a:pt x="39" y="30"/>
                    <a:pt x="84" y="14"/>
                  </a:cubicBezTo>
                  <a:lnTo>
                    <a:pt x="84" y="14"/>
                  </a:lnTo>
                  <a:cubicBezTo>
                    <a:pt x="124" y="0"/>
                    <a:pt x="152" y="28"/>
                    <a:pt x="148" y="72"/>
                  </a:cubicBezTo>
                </a:path>
              </a:pathLst>
            </a:custGeom>
            <a:solidFill>
              <a:srgbClr val="A8B5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70" name="Freeform 240">
              <a:extLst>
                <a:ext uri="{FF2B5EF4-FFF2-40B4-BE49-F238E27FC236}">
                  <a16:creationId xmlns:a16="http://schemas.microsoft.com/office/drawing/2014/main" id="{FD5AB57C-741E-124A-8A99-EF93EB50A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6228" y="8316439"/>
              <a:ext cx="1263376" cy="1461120"/>
            </a:xfrm>
            <a:custGeom>
              <a:avLst/>
              <a:gdLst>
                <a:gd name="T0" fmla="*/ 0 w 1016"/>
                <a:gd name="T1" fmla="*/ 1173 h 1174"/>
                <a:gd name="T2" fmla="*/ 1015 w 1016"/>
                <a:gd name="T3" fmla="*/ 586 h 1174"/>
                <a:gd name="T4" fmla="*/ 0 w 1016"/>
                <a:gd name="T5" fmla="*/ 0 h 1174"/>
                <a:gd name="T6" fmla="*/ 0 w 1016"/>
                <a:gd name="T7" fmla="*/ 1173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6" h="1174">
                  <a:moveTo>
                    <a:pt x="0" y="1173"/>
                  </a:moveTo>
                  <a:lnTo>
                    <a:pt x="1015" y="586"/>
                  </a:lnTo>
                  <a:lnTo>
                    <a:pt x="0" y="0"/>
                  </a:lnTo>
                  <a:lnTo>
                    <a:pt x="0" y="1173"/>
                  </a:ln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71" name="Freeform 241">
              <a:extLst>
                <a:ext uri="{FF2B5EF4-FFF2-40B4-BE49-F238E27FC236}">
                  <a16:creationId xmlns:a16="http://schemas.microsoft.com/office/drawing/2014/main" id="{75285C6B-A7C1-7E4C-A584-4C9B4D9F4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6228" y="9047000"/>
              <a:ext cx="1263376" cy="1461120"/>
            </a:xfrm>
            <a:custGeom>
              <a:avLst/>
              <a:gdLst>
                <a:gd name="T0" fmla="*/ 0 w 1016"/>
                <a:gd name="T1" fmla="*/ 587 h 1174"/>
                <a:gd name="T2" fmla="*/ 1015 w 1016"/>
                <a:gd name="T3" fmla="*/ 1173 h 1174"/>
                <a:gd name="T4" fmla="*/ 1015 w 1016"/>
                <a:gd name="T5" fmla="*/ 0 h 1174"/>
                <a:gd name="T6" fmla="*/ 0 w 1016"/>
                <a:gd name="T7" fmla="*/ 587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6" h="1174">
                  <a:moveTo>
                    <a:pt x="0" y="587"/>
                  </a:moveTo>
                  <a:lnTo>
                    <a:pt x="1015" y="1173"/>
                  </a:lnTo>
                  <a:lnTo>
                    <a:pt x="1015" y="0"/>
                  </a:lnTo>
                  <a:lnTo>
                    <a:pt x="0" y="587"/>
                  </a:lnTo>
                </a:path>
              </a:pathLst>
            </a:custGeom>
            <a:solidFill>
              <a:srgbClr val="4E5D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72" name="Freeform 242">
              <a:extLst>
                <a:ext uri="{FF2B5EF4-FFF2-40B4-BE49-F238E27FC236}">
                  <a16:creationId xmlns:a16="http://schemas.microsoft.com/office/drawing/2014/main" id="{446EB46E-2B77-C548-BAB6-6FE38EA14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4807" y="6542220"/>
              <a:ext cx="1625910" cy="944785"/>
            </a:xfrm>
            <a:custGeom>
              <a:avLst/>
              <a:gdLst>
                <a:gd name="T0" fmla="*/ 1007 w 1305"/>
                <a:gd name="T1" fmla="*/ 759 h 760"/>
                <a:gd name="T2" fmla="*/ 1304 w 1305"/>
                <a:gd name="T3" fmla="*/ 588 h 760"/>
                <a:gd name="T4" fmla="*/ 288 w 1305"/>
                <a:gd name="T5" fmla="*/ 0 h 760"/>
                <a:gd name="T6" fmla="*/ 0 w 1305"/>
                <a:gd name="T7" fmla="*/ 167 h 760"/>
                <a:gd name="T8" fmla="*/ 1007 w 1305"/>
                <a:gd name="T9" fmla="*/ 759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5" h="760">
                  <a:moveTo>
                    <a:pt x="1007" y="759"/>
                  </a:moveTo>
                  <a:lnTo>
                    <a:pt x="1304" y="588"/>
                  </a:lnTo>
                  <a:lnTo>
                    <a:pt x="288" y="0"/>
                  </a:lnTo>
                  <a:lnTo>
                    <a:pt x="0" y="167"/>
                  </a:lnTo>
                  <a:lnTo>
                    <a:pt x="1007" y="759"/>
                  </a:lnTo>
                </a:path>
              </a:pathLst>
            </a:custGeom>
            <a:solidFill>
              <a:srgbClr val="C5D2E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73" name="Freeform 243">
              <a:extLst>
                <a:ext uri="{FF2B5EF4-FFF2-40B4-BE49-F238E27FC236}">
                  <a16:creationId xmlns:a16="http://schemas.microsoft.com/office/drawing/2014/main" id="{10BC58F4-9B63-1A41-87F6-35C65B6DD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45378" y="10008260"/>
              <a:ext cx="422954" cy="505350"/>
            </a:xfrm>
            <a:custGeom>
              <a:avLst/>
              <a:gdLst>
                <a:gd name="T0" fmla="*/ 338 w 341"/>
                <a:gd name="T1" fmla="*/ 98 h 407"/>
                <a:gd name="T2" fmla="*/ 338 w 341"/>
                <a:gd name="T3" fmla="*/ 98 h 407"/>
                <a:gd name="T4" fmla="*/ 120 w 341"/>
                <a:gd name="T5" fmla="*/ 397 h 407"/>
                <a:gd name="T6" fmla="*/ 120 w 341"/>
                <a:gd name="T7" fmla="*/ 397 h 407"/>
                <a:gd name="T8" fmla="*/ 8 w 341"/>
                <a:gd name="T9" fmla="*/ 266 h 407"/>
                <a:gd name="T10" fmla="*/ 8 w 341"/>
                <a:gd name="T11" fmla="*/ 266 h 407"/>
                <a:gd name="T12" fmla="*/ 177 w 341"/>
                <a:gd name="T13" fmla="*/ 19 h 407"/>
                <a:gd name="T14" fmla="*/ 177 w 341"/>
                <a:gd name="T15" fmla="*/ 19 h 407"/>
                <a:gd name="T16" fmla="*/ 338 w 341"/>
                <a:gd name="T17" fmla="*/ 98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407">
                  <a:moveTo>
                    <a:pt x="338" y="98"/>
                  </a:moveTo>
                  <a:lnTo>
                    <a:pt x="338" y="98"/>
                  </a:lnTo>
                  <a:cubicBezTo>
                    <a:pt x="330" y="172"/>
                    <a:pt x="134" y="406"/>
                    <a:pt x="120" y="397"/>
                  </a:cubicBezTo>
                  <a:lnTo>
                    <a:pt x="120" y="397"/>
                  </a:lnTo>
                  <a:cubicBezTo>
                    <a:pt x="52" y="354"/>
                    <a:pt x="12" y="338"/>
                    <a:pt x="8" y="266"/>
                  </a:cubicBezTo>
                  <a:lnTo>
                    <a:pt x="8" y="266"/>
                  </a:lnTo>
                  <a:cubicBezTo>
                    <a:pt x="0" y="161"/>
                    <a:pt x="85" y="42"/>
                    <a:pt x="177" y="19"/>
                  </a:cubicBezTo>
                  <a:lnTo>
                    <a:pt x="177" y="19"/>
                  </a:lnTo>
                  <a:cubicBezTo>
                    <a:pt x="253" y="0"/>
                    <a:pt x="340" y="77"/>
                    <a:pt x="338" y="98"/>
                  </a:cubicBez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74" name="Freeform 244">
              <a:extLst>
                <a:ext uri="{FF2B5EF4-FFF2-40B4-BE49-F238E27FC236}">
                  <a16:creationId xmlns:a16="http://schemas.microsoft.com/office/drawing/2014/main" id="{227670FB-D55E-FB47-8F79-3155D5781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33263" y="10068686"/>
              <a:ext cx="373520" cy="477883"/>
            </a:xfrm>
            <a:custGeom>
              <a:avLst/>
              <a:gdLst>
                <a:gd name="T0" fmla="*/ 288 w 298"/>
                <a:gd name="T1" fmla="*/ 140 h 383"/>
                <a:gd name="T2" fmla="*/ 288 w 298"/>
                <a:gd name="T3" fmla="*/ 140 h 383"/>
                <a:gd name="T4" fmla="*/ 164 w 298"/>
                <a:gd name="T5" fmla="*/ 336 h 383"/>
                <a:gd name="T6" fmla="*/ 164 w 298"/>
                <a:gd name="T7" fmla="*/ 336 h 383"/>
                <a:gd name="T8" fmla="*/ 7 w 298"/>
                <a:gd name="T9" fmla="*/ 266 h 383"/>
                <a:gd name="T10" fmla="*/ 7 w 298"/>
                <a:gd name="T11" fmla="*/ 266 h 383"/>
                <a:gd name="T12" fmla="*/ 177 w 298"/>
                <a:gd name="T13" fmla="*/ 19 h 383"/>
                <a:gd name="T14" fmla="*/ 177 w 298"/>
                <a:gd name="T15" fmla="*/ 19 h 383"/>
                <a:gd name="T16" fmla="*/ 288 w 298"/>
                <a:gd name="T17" fmla="*/ 14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383">
                  <a:moveTo>
                    <a:pt x="288" y="140"/>
                  </a:moveTo>
                  <a:lnTo>
                    <a:pt x="288" y="140"/>
                  </a:lnTo>
                  <a:cubicBezTo>
                    <a:pt x="281" y="214"/>
                    <a:pt x="229" y="297"/>
                    <a:pt x="164" y="336"/>
                  </a:cubicBezTo>
                  <a:lnTo>
                    <a:pt x="164" y="336"/>
                  </a:lnTo>
                  <a:cubicBezTo>
                    <a:pt x="89" y="382"/>
                    <a:pt x="13" y="358"/>
                    <a:pt x="7" y="266"/>
                  </a:cubicBezTo>
                  <a:lnTo>
                    <a:pt x="7" y="266"/>
                  </a:lnTo>
                  <a:cubicBezTo>
                    <a:pt x="0" y="160"/>
                    <a:pt x="84" y="42"/>
                    <a:pt x="177" y="19"/>
                  </a:cubicBezTo>
                  <a:lnTo>
                    <a:pt x="177" y="19"/>
                  </a:lnTo>
                  <a:cubicBezTo>
                    <a:pt x="253" y="0"/>
                    <a:pt x="297" y="59"/>
                    <a:pt x="288" y="140"/>
                  </a:cubicBez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75" name="Freeform 245">
              <a:extLst>
                <a:ext uri="{FF2B5EF4-FFF2-40B4-BE49-F238E27FC236}">
                  <a16:creationId xmlns:a16="http://schemas.microsoft.com/office/drawing/2014/main" id="{743E701B-11C6-474E-90D4-36FC0CEC9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3124" y="10184037"/>
              <a:ext cx="186759" cy="252675"/>
            </a:xfrm>
            <a:custGeom>
              <a:avLst/>
              <a:gdLst>
                <a:gd name="T0" fmla="*/ 147 w 152"/>
                <a:gd name="T1" fmla="*/ 72 h 204"/>
                <a:gd name="T2" fmla="*/ 147 w 152"/>
                <a:gd name="T3" fmla="*/ 72 h 204"/>
                <a:gd name="T4" fmla="*/ 77 w 152"/>
                <a:gd name="T5" fmla="*/ 181 h 204"/>
                <a:gd name="T6" fmla="*/ 77 w 152"/>
                <a:gd name="T7" fmla="*/ 181 h 204"/>
                <a:gd name="T8" fmla="*/ 0 w 152"/>
                <a:gd name="T9" fmla="*/ 137 h 204"/>
                <a:gd name="T10" fmla="*/ 0 w 152"/>
                <a:gd name="T11" fmla="*/ 137 h 204"/>
                <a:gd name="T12" fmla="*/ 83 w 152"/>
                <a:gd name="T13" fmla="*/ 14 h 204"/>
                <a:gd name="T14" fmla="*/ 83 w 152"/>
                <a:gd name="T15" fmla="*/ 14 h 204"/>
                <a:gd name="T16" fmla="*/ 147 w 152"/>
                <a:gd name="T17" fmla="*/ 7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04">
                  <a:moveTo>
                    <a:pt x="147" y="72"/>
                  </a:moveTo>
                  <a:lnTo>
                    <a:pt x="147" y="72"/>
                  </a:lnTo>
                  <a:cubicBezTo>
                    <a:pt x="144" y="114"/>
                    <a:pt x="114" y="162"/>
                    <a:pt x="77" y="181"/>
                  </a:cubicBezTo>
                  <a:lnTo>
                    <a:pt x="77" y="181"/>
                  </a:lnTo>
                  <a:cubicBezTo>
                    <a:pt x="37" y="203"/>
                    <a:pt x="1" y="185"/>
                    <a:pt x="0" y="137"/>
                  </a:cubicBezTo>
                  <a:lnTo>
                    <a:pt x="0" y="137"/>
                  </a:lnTo>
                  <a:cubicBezTo>
                    <a:pt x="0" y="86"/>
                    <a:pt x="38" y="29"/>
                    <a:pt x="83" y="14"/>
                  </a:cubicBezTo>
                  <a:lnTo>
                    <a:pt x="83" y="14"/>
                  </a:lnTo>
                  <a:cubicBezTo>
                    <a:pt x="124" y="0"/>
                    <a:pt x="151" y="27"/>
                    <a:pt x="147" y="72"/>
                  </a:cubicBezTo>
                </a:path>
              </a:pathLst>
            </a:custGeom>
            <a:solidFill>
              <a:srgbClr val="9AA9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76" name="Freeform 246">
              <a:extLst>
                <a:ext uri="{FF2B5EF4-FFF2-40B4-BE49-F238E27FC236}">
                  <a16:creationId xmlns:a16="http://schemas.microsoft.com/office/drawing/2014/main" id="{7A260A38-D7E9-8149-86A0-1422F168F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3124" y="10184037"/>
              <a:ext cx="186759" cy="230704"/>
            </a:xfrm>
            <a:custGeom>
              <a:avLst/>
              <a:gdLst>
                <a:gd name="T0" fmla="*/ 147 w 152"/>
                <a:gd name="T1" fmla="*/ 72 h 186"/>
                <a:gd name="T2" fmla="*/ 147 w 152"/>
                <a:gd name="T3" fmla="*/ 72 h 186"/>
                <a:gd name="T4" fmla="*/ 82 w 152"/>
                <a:gd name="T5" fmla="*/ 90 h 186"/>
                <a:gd name="T6" fmla="*/ 82 w 152"/>
                <a:gd name="T7" fmla="*/ 90 h 186"/>
                <a:gd name="T8" fmla="*/ 0 w 152"/>
                <a:gd name="T9" fmla="*/ 137 h 186"/>
                <a:gd name="T10" fmla="*/ 0 w 152"/>
                <a:gd name="T11" fmla="*/ 137 h 186"/>
                <a:gd name="T12" fmla="*/ 83 w 152"/>
                <a:gd name="T13" fmla="*/ 14 h 186"/>
                <a:gd name="T14" fmla="*/ 83 w 152"/>
                <a:gd name="T15" fmla="*/ 14 h 186"/>
                <a:gd name="T16" fmla="*/ 147 w 152"/>
                <a:gd name="T17" fmla="*/ 7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86">
                  <a:moveTo>
                    <a:pt x="147" y="72"/>
                  </a:moveTo>
                  <a:lnTo>
                    <a:pt x="147" y="72"/>
                  </a:lnTo>
                  <a:cubicBezTo>
                    <a:pt x="144" y="114"/>
                    <a:pt x="135" y="66"/>
                    <a:pt x="82" y="90"/>
                  </a:cubicBezTo>
                  <a:lnTo>
                    <a:pt x="82" y="90"/>
                  </a:lnTo>
                  <a:cubicBezTo>
                    <a:pt x="24" y="115"/>
                    <a:pt x="1" y="185"/>
                    <a:pt x="0" y="137"/>
                  </a:cubicBezTo>
                  <a:lnTo>
                    <a:pt x="0" y="137"/>
                  </a:lnTo>
                  <a:cubicBezTo>
                    <a:pt x="0" y="86"/>
                    <a:pt x="38" y="29"/>
                    <a:pt x="83" y="14"/>
                  </a:cubicBezTo>
                  <a:lnTo>
                    <a:pt x="83" y="14"/>
                  </a:lnTo>
                  <a:cubicBezTo>
                    <a:pt x="124" y="0"/>
                    <a:pt x="151" y="27"/>
                    <a:pt x="147" y="72"/>
                  </a:cubicBezTo>
                </a:path>
              </a:pathLst>
            </a:custGeom>
            <a:solidFill>
              <a:srgbClr val="A8B5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77" name="Freeform 247">
              <a:extLst>
                <a:ext uri="{FF2B5EF4-FFF2-40B4-BE49-F238E27FC236}">
                  <a16:creationId xmlns:a16="http://schemas.microsoft.com/office/drawing/2014/main" id="{5E4BC0B9-A3B2-364C-86AD-8F31564EF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0581" y="8750381"/>
              <a:ext cx="428450" cy="505350"/>
            </a:xfrm>
            <a:custGeom>
              <a:avLst/>
              <a:gdLst>
                <a:gd name="T0" fmla="*/ 340 w 343"/>
                <a:gd name="T1" fmla="*/ 98 h 407"/>
                <a:gd name="T2" fmla="*/ 340 w 343"/>
                <a:gd name="T3" fmla="*/ 98 h 407"/>
                <a:gd name="T4" fmla="*/ 122 w 343"/>
                <a:gd name="T5" fmla="*/ 397 h 407"/>
                <a:gd name="T6" fmla="*/ 122 w 343"/>
                <a:gd name="T7" fmla="*/ 397 h 407"/>
                <a:gd name="T8" fmla="*/ 6 w 343"/>
                <a:gd name="T9" fmla="*/ 265 h 407"/>
                <a:gd name="T10" fmla="*/ 6 w 343"/>
                <a:gd name="T11" fmla="*/ 265 h 407"/>
                <a:gd name="T12" fmla="*/ 176 w 343"/>
                <a:gd name="T13" fmla="*/ 19 h 407"/>
                <a:gd name="T14" fmla="*/ 176 w 343"/>
                <a:gd name="T15" fmla="*/ 19 h 407"/>
                <a:gd name="T16" fmla="*/ 340 w 343"/>
                <a:gd name="T17" fmla="*/ 98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407">
                  <a:moveTo>
                    <a:pt x="340" y="98"/>
                  </a:moveTo>
                  <a:lnTo>
                    <a:pt x="340" y="98"/>
                  </a:lnTo>
                  <a:cubicBezTo>
                    <a:pt x="332" y="172"/>
                    <a:pt x="136" y="406"/>
                    <a:pt x="122" y="397"/>
                  </a:cubicBezTo>
                  <a:lnTo>
                    <a:pt x="122" y="397"/>
                  </a:lnTo>
                  <a:cubicBezTo>
                    <a:pt x="54" y="354"/>
                    <a:pt x="11" y="337"/>
                    <a:pt x="6" y="265"/>
                  </a:cubicBezTo>
                  <a:lnTo>
                    <a:pt x="6" y="265"/>
                  </a:lnTo>
                  <a:cubicBezTo>
                    <a:pt x="0" y="160"/>
                    <a:pt x="84" y="41"/>
                    <a:pt x="176" y="19"/>
                  </a:cubicBezTo>
                  <a:lnTo>
                    <a:pt x="176" y="19"/>
                  </a:lnTo>
                  <a:cubicBezTo>
                    <a:pt x="252" y="0"/>
                    <a:pt x="342" y="77"/>
                    <a:pt x="340" y="98"/>
                  </a:cubicBez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78" name="Freeform 248">
              <a:extLst>
                <a:ext uri="{FF2B5EF4-FFF2-40B4-BE49-F238E27FC236}">
                  <a16:creationId xmlns:a16="http://schemas.microsoft.com/office/drawing/2014/main" id="{01CC5925-D962-8E4A-A10F-101562DC1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08466" y="8810802"/>
              <a:ext cx="373520" cy="477887"/>
            </a:xfrm>
            <a:custGeom>
              <a:avLst/>
              <a:gdLst>
                <a:gd name="T0" fmla="*/ 288 w 299"/>
                <a:gd name="T1" fmla="*/ 140 h 383"/>
                <a:gd name="T2" fmla="*/ 288 w 299"/>
                <a:gd name="T3" fmla="*/ 140 h 383"/>
                <a:gd name="T4" fmla="*/ 165 w 299"/>
                <a:gd name="T5" fmla="*/ 336 h 383"/>
                <a:gd name="T6" fmla="*/ 165 w 299"/>
                <a:gd name="T7" fmla="*/ 336 h 383"/>
                <a:gd name="T8" fmla="*/ 7 w 299"/>
                <a:gd name="T9" fmla="*/ 266 h 383"/>
                <a:gd name="T10" fmla="*/ 7 w 299"/>
                <a:gd name="T11" fmla="*/ 266 h 383"/>
                <a:gd name="T12" fmla="*/ 176 w 299"/>
                <a:gd name="T13" fmla="*/ 19 h 383"/>
                <a:gd name="T14" fmla="*/ 176 w 299"/>
                <a:gd name="T15" fmla="*/ 19 h 383"/>
                <a:gd name="T16" fmla="*/ 288 w 299"/>
                <a:gd name="T17" fmla="*/ 14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383">
                  <a:moveTo>
                    <a:pt x="288" y="140"/>
                  </a:moveTo>
                  <a:lnTo>
                    <a:pt x="288" y="140"/>
                  </a:lnTo>
                  <a:cubicBezTo>
                    <a:pt x="281" y="214"/>
                    <a:pt x="229" y="297"/>
                    <a:pt x="165" y="336"/>
                  </a:cubicBezTo>
                  <a:lnTo>
                    <a:pt x="165" y="336"/>
                  </a:lnTo>
                  <a:cubicBezTo>
                    <a:pt x="89" y="382"/>
                    <a:pt x="13" y="358"/>
                    <a:pt x="7" y="266"/>
                  </a:cubicBezTo>
                  <a:lnTo>
                    <a:pt x="7" y="266"/>
                  </a:lnTo>
                  <a:cubicBezTo>
                    <a:pt x="0" y="161"/>
                    <a:pt x="84" y="42"/>
                    <a:pt x="176" y="19"/>
                  </a:cubicBezTo>
                  <a:lnTo>
                    <a:pt x="176" y="19"/>
                  </a:lnTo>
                  <a:cubicBezTo>
                    <a:pt x="252" y="0"/>
                    <a:pt x="298" y="59"/>
                    <a:pt x="288" y="140"/>
                  </a:cubicBez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79" name="Freeform 249">
              <a:extLst>
                <a:ext uri="{FF2B5EF4-FFF2-40B4-BE49-F238E27FC236}">
                  <a16:creationId xmlns:a16="http://schemas.microsoft.com/office/drawing/2014/main" id="{816E52AF-B055-5340-B29B-134E710FE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18325" y="8926155"/>
              <a:ext cx="192252" cy="252675"/>
            </a:xfrm>
            <a:custGeom>
              <a:avLst/>
              <a:gdLst>
                <a:gd name="T0" fmla="*/ 148 w 153"/>
                <a:gd name="T1" fmla="*/ 72 h 204"/>
                <a:gd name="T2" fmla="*/ 148 w 153"/>
                <a:gd name="T3" fmla="*/ 72 h 204"/>
                <a:gd name="T4" fmla="*/ 78 w 153"/>
                <a:gd name="T5" fmla="*/ 181 h 204"/>
                <a:gd name="T6" fmla="*/ 78 w 153"/>
                <a:gd name="T7" fmla="*/ 181 h 204"/>
                <a:gd name="T8" fmla="*/ 1 w 153"/>
                <a:gd name="T9" fmla="*/ 138 h 204"/>
                <a:gd name="T10" fmla="*/ 1 w 153"/>
                <a:gd name="T11" fmla="*/ 138 h 204"/>
                <a:gd name="T12" fmla="*/ 84 w 153"/>
                <a:gd name="T13" fmla="*/ 14 h 204"/>
                <a:gd name="T14" fmla="*/ 84 w 153"/>
                <a:gd name="T15" fmla="*/ 14 h 204"/>
                <a:gd name="T16" fmla="*/ 148 w 153"/>
                <a:gd name="T17" fmla="*/ 7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204">
                  <a:moveTo>
                    <a:pt x="148" y="72"/>
                  </a:moveTo>
                  <a:lnTo>
                    <a:pt x="148" y="72"/>
                  </a:lnTo>
                  <a:cubicBezTo>
                    <a:pt x="145" y="114"/>
                    <a:pt x="115" y="162"/>
                    <a:pt x="78" y="181"/>
                  </a:cubicBezTo>
                  <a:lnTo>
                    <a:pt x="78" y="181"/>
                  </a:lnTo>
                  <a:cubicBezTo>
                    <a:pt x="38" y="203"/>
                    <a:pt x="2" y="186"/>
                    <a:pt x="1" y="138"/>
                  </a:cubicBezTo>
                  <a:lnTo>
                    <a:pt x="1" y="138"/>
                  </a:lnTo>
                  <a:cubicBezTo>
                    <a:pt x="0" y="87"/>
                    <a:pt x="40" y="30"/>
                    <a:pt x="84" y="14"/>
                  </a:cubicBezTo>
                  <a:lnTo>
                    <a:pt x="84" y="14"/>
                  </a:lnTo>
                  <a:cubicBezTo>
                    <a:pt x="125" y="0"/>
                    <a:pt x="152" y="27"/>
                    <a:pt x="148" y="72"/>
                  </a:cubicBezTo>
                </a:path>
              </a:pathLst>
            </a:custGeom>
            <a:solidFill>
              <a:srgbClr val="9AA9B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80" name="Freeform 250">
              <a:extLst>
                <a:ext uri="{FF2B5EF4-FFF2-40B4-BE49-F238E27FC236}">
                  <a16:creationId xmlns:a16="http://schemas.microsoft.com/office/drawing/2014/main" id="{0CCDAC21-ADFD-5642-BCD9-DA737FBEC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18325" y="8926155"/>
              <a:ext cx="192252" cy="230704"/>
            </a:xfrm>
            <a:custGeom>
              <a:avLst/>
              <a:gdLst>
                <a:gd name="T0" fmla="*/ 148 w 153"/>
                <a:gd name="T1" fmla="*/ 72 h 187"/>
                <a:gd name="T2" fmla="*/ 148 w 153"/>
                <a:gd name="T3" fmla="*/ 72 h 187"/>
                <a:gd name="T4" fmla="*/ 82 w 153"/>
                <a:gd name="T5" fmla="*/ 96 h 187"/>
                <a:gd name="T6" fmla="*/ 82 w 153"/>
                <a:gd name="T7" fmla="*/ 96 h 187"/>
                <a:gd name="T8" fmla="*/ 1 w 153"/>
                <a:gd name="T9" fmla="*/ 138 h 187"/>
                <a:gd name="T10" fmla="*/ 1 w 153"/>
                <a:gd name="T11" fmla="*/ 138 h 187"/>
                <a:gd name="T12" fmla="*/ 84 w 153"/>
                <a:gd name="T13" fmla="*/ 14 h 187"/>
                <a:gd name="T14" fmla="*/ 84 w 153"/>
                <a:gd name="T15" fmla="*/ 14 h 187"/>
                <a:gd name="T16" fmla="*/ 148 w 153"/>
                <a:gd name="T17" fmla="*/ 7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87">
                  <a:moveTo>
                    <a:pt x="148" y="72"/>
                  </a:moveTo>
                  <a:lnTo>
                    <a:pt x="148" y="72"/>
                  </a:lnTo>
                  <a:cubicBezTo>
                    <a:pt x="145" y="114"/>
                    <a:pt x="119" y="77"/>
                    <a:pt x="82" y="96"/>
                  </a:cubicBezTo>
                  <a:lnTo>
                    <a:pt x="82" y="96"/>
                  </a:lnTo>
                  <a:cubicBezTo>
                    <a:pt x="42" y="118"/>
                    <a:pt x="2" y="186"/>
                    <a:pt x="1" y="138"/>
                  </a:cubicBezTo>
                  <a:lnTo>
                    <a:pt x="1" y="138"/>
                  </a:lnTo>
                  <a:cubicBezTo>
                    <a:pt x="0" y="87"/>
                    <a:pt x="40" y="30"/>
                    <a:pt x="84" y="14"/>
                  </a:cubicBezTo>
                  <a:lnTo>
                    <a:pt x="84" y="14"/>
                  </a:lnTo>
                  <a:cubicBezTo>
                    <a:pt x="125" y="0"/>
                    <a:pt x="152" y="27"/>
                    <a:pt x="148" y="72"/>
                  </a:cubicBezTo>
                </a:path>
              </a:pathLst>
            </a:custGeom>
            <a:solidFill>
              <a:srgbClr val="A8B5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81" name="Freeform 251">
              <a:extLst>
                <a:ext uri="{FF2B5EF4-FFF2-40B4-BE49-F238E27FC236}">
                  <a16:creationId xmlns:a16="http://schemas.microsoft.com/office/drawing/2014/main" id="{22819EA5-BAE6-3E4F-925E-E614AF6CE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9462" y="10074178"/>
              <a:ext cx="653661" cy="521831"/>
            </a:xfrm>
            <a:custGeom>
              <a:avLst/>
              <a:gdLst>
                <a:gd name="T0" fmla="*/ 523 w 524"/>
                <a:gd name="T1" fmla="*/ 37 h 419"/>
                <a:gd name="T2" fmla="*/ 523 w 524"/>
                <a:gd name="T3" fmla="*/ 0 h 419"/>
                <a:gd name="T4" fmla="*/ 0 w 524"/>
                <a:gd name="T5" fmla="*/ 301 h 419"/>
                <a:gd name="T6" fmla="*/ 205 w 524"/>
                <a:gd name="T7" fmla="*/ 418 h 419"/>
                <a:gd name="T8" fmla="*/ 416 w 524"/>
                <a:gd name="T9" fmla="*/ 293 h 419"/>
                <a:gd name="T10" fmla="*/ 416 w 524"/>
                <a:gd name="T11" fmla="*/ 293 h 419"/>
                <a:gd name="T12" fmla="*/ 415 w 524"/>
                <a:gd name="T13" fmla="*/ 279 h 419"/>
                <a:gd name="T14" fmla="*/ 415 w 524"/>
                <a:gd name="T15" fmla="*/ 279 h 419"/>
                <a:gd name="T16" fmla="*/ 523 w 524"/>
                <a:gd name="T17" fmla="*/ 3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4" h="419">
                  <a:moveTo>
                    <a:pt x="523" y="37"/>
                  </a:moveTo>
                  <a:lnTo>
                    <a:pt x="523" y="0"/>
                  </a:lnTo>
                  <a:lnTo>
                    <a:pt x="0" y="301"/>
                  </a:lnTo>
                  <a:lnTo>
                    <a:pt x="205" y="418"/>
                  </a:lnTo>
                  <a:lnTo>
                    <a:pt x="416" y="293"/>
                  </a:lnTo>
                  <a:lnTo>
                    <a:pt x="416" y="293"/>
                  </a:lnTo>
                  <a:cubicBezTo>
                    <a:pt x="416" y="288"/>
                    <a:pt x="415" y="284"/>
                    <a:pt x="415" y="279"/>
                  </a:cubicBezTo>
                  <a:lnTo>
                    <a:pt x="415" y="279"/>
                  </a:lnTo>
                  <a:cubicBezTo>
                    <a:pt x="409" y="191"/>
                    <a:pt x="456" y="96"/>
                    <a:pt x="523" y="37"/>
                  </a:cubicBezTo>
                </a:path>
              </a:pathLst>
            </a:custGeom>
            <a:solidFill>
              <a:srgbClr val="29344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82" name="Freeform 252">
              <a:extLst>
                <a:ext uri="{FF2B5EF4-FFF2-40B4-BE49-F238E27FC236}">
                  <a16:creationId xmlns:a16="http://schemas.microsoft.com/office/drawing/2014/main" id="{A8EDA2F7-ECB5-1245-A05D-46D1B376C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1147" y="8904184"/>
              <a:ext cx="1268867" cy="845913"/>
            </a:xfrm>
            <a:custGeom>
              <a:avLst/>
              <a:gdLst>
                <a:gd name="T0" fmla="*/ 0 w 1017"/>
                <a:gd name="T1" fmla="*/ 586 h 680"/>
                <a:gd name="T2" fmla="*/ 0 w 1017"/>
                <a:gd name="T3" fmla="*/ 635 h 680"/>
                <a:gd name="T4" fmla="*/ 0 w 1017"/>
                <a:gd name="T5" fmla="*/ 635 h 680"/>
                <a:gd name="T6" fmla="*/ 102 w 1017"/>
                <a:gd name="T7" fmla="*/ 577 h 680"/>
                <a:gd name="T8" fmla="*/ 102 w 1017"/>
                <a:gd name="T9" fmla="*/ 577 h 680"/>
                <a:gd name="T10" fmla="*/ 239 w 1017"/>
                <a:gd name="T11" fmla="*/ 679 h 680"/>
                <a:gd name="T12" fmla="*/ 1016 w 1017"/>
                <a:gd name="T13" fmla="*/ 230 h 680"/>
                <a:gd name="T14" fmla="*/ 1016 w 1017"/>
                <a:gd name="T15" fmla="*/ 0 h 680"/>
                <a:gd name="T16" fmla="*/ 0 w 1017"/>
                <a:gd name="T17" fmla="*/ 586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7" h="680">
                  <a:moveTo>
                    <a:pt x="0" y="586"/>
                  </a:moveTo>
                  <a:lnTo>
                    <a:pt x="0" y="635"/>
                  </a:lnTo>
                  <a:lnTo>
                    <a:pt x="0" y="635"/>
                  </a:lnTo>
                  <a:cubicBezTo>
                    <a:pt x="31" y="607"/>
                    <a:pt x="66" y="586"/>
                    <a:pt x="102" y="577"/>
                  </a:cubicBezTo>
                  <a:lnTo>
                    <a:pt x="102" y="577"/>
                  </a:lnTo>
                  <a:cubicBezTo>
                    <a:pt x="179" y="558"/>
                    <a:pt x="230" y="605"/>
                    <a:pt x="239" y="679"/>
                  </a:cubicBezTo>
                  <a:lnTo>
                    <a:pt x="1016" y="230"/>
                  </a:lnTo>
                  <a:lnTo>
                    <a:pt x="1016" y="0"/>
                  </a:lnTo>
                  <a:lnTo>
                    <a:pt x="0" y="586"/>
                  </a:lnTo>
                </a:path>
              </a:pathLst>
            </a:custGeom>
            <a:solidFill>
              <a:srgbClr val="29344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83" name="Freeform 253">
              <a:extLst>
                <a:ext uri="{FF2B5EF4-FFF2-40B4-BE49-F238E27FC236}">
                  <a16:creationId xmlns:a16="http://schemas.microsoft.com/office/drawing/2014/main" id="{09D98D76-CA94-3541-8F73-6EAF6985E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9176" y="9618265"/>
              <a:ext cx="318591" cy="137322"/>
            </a:xfrm>
            <a:custGeom>
              <a:avLst/>
              <a:gdLst>
                <a:gd name="T0" fmla="*/ 255 w 256"/>
                <a:gd name="T1" fmla="*/ 106 h 112"/>
                <a:gd name="T2" fmla="*/ 255 w 256"/>
                <a:gd name="T3" fmla="*/ 106 h 112"/>
                <a:gd name="T4" fmla="*/ 151 w 256"/>
                <a:gd name="T5" fmla="*/ 0 h 112"/>
                <a:gd name="T6" fmla="*/ 151 w 256"/>
                <a:gd name="T7" fmla="*/ 0 h 112"/>
                <a:gd name="T8" fmla="*/ 118 w 256"/>
                <a:gd name="T9" fmla="*/ 4 h 112"/>
                <a:gd name="T10" fmla="*/ 118 w 256"/>
                <a:gd name="T11" fmla="*/ 4 h 112"/>
                <a:gd name="T12" fmla="*/ 16 w 256"/>
                <a:gd name="T13" fmla="*/ 62 h 112"/>
                <a:gd name="T14" fmla="*/ 16 w 256"/>
                <a:gd name="T15" fmla="*/ 13 h 112"/>
                <a:gd name="T16" fmla="*/ 0 w 256"/>
                <a:gd name="T17" fmla="*/ 23 h 112"/>
                <a:gd name="T18" fmla="*/ 0 w 256"/>
                <a:gd name="T19" fmla="*/ 62 h 112"/>
                <a:gd name="T20" fmla="*/ 0 w 256"/>
                <a:gd name="T21" fmla="*/ 62 h 112"/>
                <a:gd name="T22" fmla="*/ 10 w 256"/>
                <a:gd name="T23" fmla="*/ 78 h 112"/>
                <a:gd name="T24" fmla="*/ 10 w 256"/>
                <a:gd name="T25" fmla="*/ 78 h 112"/>
                <a:gd name="T26" fmla="*/ 16 w 256"/>
                <a:gd name="T27" fmla="*/ 79 h 112"/>
                <a:gd name="T28" fmla="*/ 16 w 256"/>
                <a:gd name="T29" fmla="*/ 79 h 112"/>
                <a:gd name="T30" fmla="*/ 27 w 256"/>
                <a:gd name="T31" fmla="*/ 74 h 112"/>
                <a:gd name="T32" fmla="*/ 27 w 256"/>
                <a:gd name="T33" fmla="*/ 74 h 112"/>
                <a:gd name="T34" fmla="*/ 121 w 256"/>
                <a:gd name="T35" fmla="*/ 20 h 112"/>
                <a:gd name="T36" fmla="*/ 121 w 256"/>
                <a:gd name="T37" fmla="*/ 20 h 112"/>
                <a:gd name="T38" fmla="*/ 151 w 256"/>
                <a:gd name="T39" fmla="*/ 16 h 112"/>
                <a:gd name="T40" fmla="*/ 151 w 256"/>
                <a:gd name="T41" fmla="*/ 16 h 112"/>
                <a:gd name="T42" fmla="*/ 240 w 256"/>
                <a:gd name="T43" fmla="*/ 108 h 112"/>
                <a:gd name="T44" fmla="*/ 240 w 256"/>
                <a:gd name="T45" fmla="*/ 108 h 112"/>
                <a:gd name="T46" fmla="*/ 255 w 256"/>
                <a:gd name="T4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6" h="112">
                  <a:moveTo>
                    <a:pt x="255" y="106"/>
                  </a:moveTo>
                  <a:lnTo>
                    <a:pt x="255" y="106"/>
                  </a:lnTo>
                  <a:cubicBezTo>
                    <a:pt x="247" y="43"/>
                    <a:pt x="210" y="0"/>
                    <a:pt x="151" y="0"/>
                  </a:cubicBezTo>
                  <a:lnTo>
                    <a:pt x="151" y="0"/>
                  </a:lnTo>
                  <a:cubicBezTo>
                    <a:pt x="141" y="0"/>
                    <a:pt x="129" y="2"/>
                    <a:pt x="118" y="4"/>
                  </a:cubicBezTo>
                  <a:lnTo>
                    <a:pt x="118" y="4"/>
                  </a:lnTo>
                  <a:cubicBezTo>
                    <a:pt x="82" y="13"/>
                    <a:pt x="47" y="34"/>
                    <a:pt x="16" y="62"/>
                  </a:cubicBezTo>
                  <a:lnTo>
                    <a:pt x="16" y="13"/>
                  </a:lnTo>
                  <a:lnTo>
                    <a:pt x="0" y="23"/>
                  </a:lnTo>
                  <a:lnTo>
                    <a:pt x="0" y="62"/>
                  </a:lnTo>
                  <a:lnTo>
                    <a:pt x="0" y="62"/>
                  </a:lnTo>
                  <a:cubicBezTo>
                    <a:pt x="0" y="69"/>
                    <a:pt x="4" y="74"/>
                    <a:pt x="10" y="78"/>
                  </a:cubicBezTo>
                  <a:lnTo>
                    <a:pt x="10" y="78"/>
                  </a:lnTo>
                  <a:cubicBezTo>
                    <a:pt x="12" y="78"/>
                    <a:pt x="14" y="79"/>
                    <a:pt x="16" y="79"/>
                  </a:cubicBezTo>
                  <a:lnTo>
                    <a:pt x="16" y="79"/>
                  </a:lnTo>
                  <a:cubicBezTo>
                    <a:pt x="21" y="79"/>
                    <a:pt x="24" y="77"/>
                    <a:pt x="27" y="74"/>
                  </a:cubicBezTo>
                  <a:lnTo>
                    <a:pt x="27" y="74"/>
                  </a:lnTo>
                  <a:cubicBezTo>
                    <a:pt x="57" y="47"/>
                    <a:pt x="90" y="28"/>
                    <a:pt x="121" y="20"/>
                  </a:cubicBezTo>
                  <a:lnTo>
                    <a:pt x="121" y="20"/>
                  </a:lnTo>
                  <a:cubicBezTo>
                    <a:pt x="132" y="18"/>
                    <a:pt x="142" y="16"/>
                    <a:pt x="151" y="16"/>
                  </a:cubicBezTo>
                  <a:lnTo>
                    <a:pt x="151" y="16"/>
                  </a:lnTo>
                  <a:cubicBezTo>
                    <a:pt x="199" y="16"/>
                    <a:pt x="233" y="50"/>
                    <a:pt x="240" y="108"/>
                  </a:cubicBezTo>
                  <a:lnTo>
                    <a:pt x="240" y="108"/>
                  </a:lnTo>
                  <a:cubicBezTo>
                    <a:pt x="240" y="111"/>
                    <a:pt x="255" y="106"/>
                    <a:pt x="255" y="10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84" name="Freeform 254">
              <a:extLst>
                <a:ext uri="{FF2B5EF4-FFF2-40B4-BE49-F238E27FC236}">
                  <a16:creationId xmlns:a16="http://schemas.microsoft.com/office/drawing/2014/main" id="{07078915-322F-E84C-9163-6FFE4D5F1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2284" y="9156857"/>
              <a:ext cx="1625910" cy="939291"/>
            </a:xfrm>
            <a:custGeom>
              <a:avLst/>
              <a:gdLst>
                <a:gd name="T0" fmla="*/ 0 w 1304"/>
                <a:gd name="T1" fmla="*/ 398 h 753"/>
                <a:gd name="T2" fmla="*/ 689 w 1304"/>
                <a:gd name="T3" fmla="*/ 0 h 753"/>
                <a:gd name="T4" fmla="*/ 1303 w 1304"/>
                <a:gd name="T5" fmla="*/ 354 h 753"/>
                <a:gd name="T6" fmla="*/ 614 w 1304"/>
                <a:gd name="T7" fmla="*/ 752 h 753"/>
                <a:gd name="T8" fmla="*/ 0 w 1304"/>
                <a:gd name="T9" fmla="*/ 398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4" h="753">
                  <a:moveTo>
                    <a:pt x="0" y="398"/>
                  </a:moveTo>
                  <a:lnTo>
                    <a:pt x="689" y="0"/>
                  </a:lnTo>
                  <a:lnTo>
                    <a:pt x="1303" y="354"/>
                  </a:lnTo>
                  <a:lnTo>
                    <a:pt x="614" y="752"/>
                  </a:lnTo>
                  <a:lnTo>
                    <a:pt x="0" y="398"/>
                  </a:lnTo>
                </a:path>
              </a:pathLst>
            </a:custGeom>
            <a:solidFill>
              <a:srgbClr val="E27F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85" name="Freeform 255">
              <a:extLst>
                <a:ext uri="{FF2B5EF4-FFF2-40B4-BE49-F238E27FC236}">
                  <a16:creationId xmlns:a16="http://schemas.microsoft.com/office/drawing/2014/main" id="{C4953BD1-B6B5-5643-940B-94E82CE1E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2284" y="9651223"/>
              <a:ext cx="763516" cy="571264"/>
            </a:xfrm>
            <a:custGeom>
              <a:avLst/>
              <a:gdLst>
                <a:gd name="T0" fmla="*/ 0 w 615"/>
                <a:gd name="T1" fmla="*/ 0 h 458"/>
                <a:gd name="T2" fmla="*/ 0 w 615"/>
                <a:gd name="T3" fmla="*/ 104 h 458"/>
                <a:gd name="T4" fmla="*/ 614 w 615"/>
                <a:gd name="T5" fmla="*/ 457 h 458"/>
                <a:gd name="T6" fmla="*/ 614 w 615"/>
                <a:gd name="T7" fmla="*/ 354 h 458"/>
                <a:gd name="T8" fmla="*/ 0 w 615"/>
                <a:gd name="T9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5" h="458">
                  <a:moveTo>
                    <a:pt x="0" y="0"/>
                  </a:moveTo>
                  <a:lnTo>
                    <a:pt x="0" y="104"/>
                  </a:lnTo>
                  <a:lnTo>
                    <a:pt x="614" y="457"/>
                  </a:lnTo>
                  <a:lnTo>
                    <a:pt x="614" y="354"/>
                  </a:lnTo>
                  <a:lnTo>
                    <a:pt x="0" y="0"/>
                  </a:lnTo>
                </a:path>
              </a:pathLst>
            </a:custGeom>
            <a:solidFill>
              <a:srgbClr val="D95B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86" name="Freeform 256">
              <a:extLst>
                <a:ext uri="{FF2B5EF4-FFF2-40B4-BE49-F238E27FC236}">
                  <a16:creationId xmlns:a16="http://schemas.microsoft.com/office/drawing/2014/main" id="{EC97568B-8510-5140-BAAF-DEF16A6DF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5800" y="9596295"/>
              <a:ext cx="856898" cy="626194"/>
            </a:xfrm>
            <a:custGeom>
              <a:avLst/>
              <a:gdLst>
                <a:gd name="T0" fmla="*/ 689 w 690"/>
                <a:gd name="T1" fmla="*/ 0 h 502"/>
                <a:gd name="T2" fmla="*/ 689 w 690"/>
                <a:gd name="T3" fmla="*/ 105 h 502"/>
                <a:gd name="T4" fmla="*/ 0 w 690"/>
                <a:gd name="T5" fmla="*/ 501 h 502"/>
                <a:gd name="T6" fmla="*/ 0 w 690"/>
                <a:gd name="T7" fmla="*/ 398 h 502"/>
                <a:gd name="T8" fmla="*/ 689 w 690"/>
                <a:gd name="T9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502">
                  <a:moveTo>
                    <a:pt x="689" y="0"/>
                  </a:moveTo>
                  <a:lnTo>
                    <a:pt x="689" y="105"/>
                  </a:lnTo>
                  <a:lnTo>
                    <a:pt x="0" y="501"/>
                  </a:lnTo>
                  <a:lnTo>
                    <a:pt x="0" y="398"/>
                  </a:lnTo>
                  <a:lnTo>
                    <a:pt x="689" y="0"/>
                  </a:lnTo>
                </a:path>
              </a:pathLst>
            </a:custGeom>
            <a:solidFill>
              <a:srgbClr val="A93B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87" name="Freeform 257">
              <a:extLst>
                <a:ext uri="{FF2B5EF4-FFF2-40B4-BE49-F238E27FC236}">
                  <a16:creationId xmlns:a16="http://schemas.microsoft.com/office/drawing/2014/main" id="{BF0E6319-575E-E446-863D-7995D3F2E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1847" y="6542222"/>
              <a:ext cx="1625910" cy="801968"/>
            </a:xfrm>
            <a:custGeom>
              <a:avLst/>
              <a:gdLst>
                <a:gd name="T0" fmla="*/ 1016 w 1305"/>
                <a:gd name="T1" fmla="*/ 588 h 642"/>
                <a:gd name="T2" fmla="*/ 1304 w 1305"/>
                <a:gd name="T3" fmla="*/ 641 h 642"/>
                <a:gd name="T4" fmla="*/ 288 w 1305"/>
                <a:gd name="T5" fmla="*/ 54 h 642"/>
                <a:gd name="T6" fmla="*/ 0 w 1305"/>
                <a:gd name="T7" fmla="*/ 0 h 642"/>
                <a:gd name="T8" fmla="*/ 1016 w 1305"/>
                <a:gd name="T9" fmla="*/ 588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5" h="642">
                  <a:moveTo>
                    <a:pt x="1016" y="588"/>
                  </a:moveTo>
                  <a:lnTo>
                    <a:pt x="1304" y="641"/>
                  </a:lnTo>
                  <a:lnTo>
                    <a:pt x="288" y="54"/>
                  </a:lnTo>
                  <a:lnTo>
                    <a:pt x="0" y="0"/>
                  </a:lnTo>
                  <a:lnTo>
                    <a:pt x="1016" y="588"/>
                  </a:lnTo>
                </a:path>
              </a:pathLst>
            </a:custGeom>
            <a:solidFill>
              <a:srgbClr val="D5DF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88" name="Freeform 258">
              <a:extLst>
                <a:ext uri="{FF2B5EF4-FFF2-40B4-BE49-F238E27FC236}">
                  <a16:creationId xmlns:a16="http://schemas.microsoft.com/office/drawing/2014/main" id="{08FC3452-55CB-3A4F-A59C-6CC60A8BF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0172" y="8865730"/>
              <a:ext cx="681123" cy="1169996"/>
            </a:xfrm>
            <a:custGeom>
              <a:avLst/>
              <a:gdLst>
                <a:gd name="T0" fmla="*/ 0 w 545"/>
                <a:gd name="T1" fmla="*/ 0 h 941"/>
                <a:gd name="T2" fmla="*/ 0 w 545"/>
                <a:gd name="T3" fmla="*/ 626 h 941"/>
                <a:gd name="T4" fmla="*/ 544 w 545"/>
                <a:gd name="T5" fmla="*/ 940 h 941"/>
                <a:gd name="T6" fmla="*/ 544 w 545"/>
                <a:gd name="T7" fmla="*/ 313 h 941"/>
                <a:gd name="T8" fmla="*/ 0 w 545"/>
                <a:gd name="T9" fmla="*/ 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941">
                  <a:moveTo>
                    <a:pt x="0" y="0"/>
                  </a:moveTo>
                  <a:lnTo>
                    <a:pt x="0" y="626"/>
                  </a:lnTo>
                  <a:lnTo>
                    <a:pt x="544" y="940"/>
                  </a:lnTo>
                  <a:lnTo>
                    <a:pt x="544" y="313"/>
                  </a:lnTo>
                  <a:lnTo>
                    <a:pt x="0" y="0"/>
                  </a:lnTo>
                </a:path>
              </a:pathLst>
            </a:custGeom>
            <a:solidFill>
              <a:srgbClr val="CA9B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89" name="Freeform 259">
              <a:extLst>
                <a:ext uri="{FF2B5EF4-FFF2-40B4-BE49-F238E27FC236}">
                  <a16:creationId xmlns:a16="http://schemas.microsoft.com/office/drawing/2014/main" id="{3B92BA17-14B6-A148-9B02-E0609EC8B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75379" y="9574322"/>
              <a:ext cx="241689" cy="340562"/>
            </a:xfrm>
            <a:custGeom>
              <a:avLst/>
              <a:gdLst>
                <a:gd name="T0" fmla="*/ 0 w 194"/>
                <a:gd name="T1" fmla="*/ 0 h 273"/>
                <a:gd name="T2" fmla="*/ 0 w 194"/>
                <a:gd name="T3" fmla="*/ 160 h 273"/>
                <a:gd name="T4" fmla="*/ 193 w 194"/>
                <a:gd name="T5" fmla="*/ 272 h 273"/>
                <a:gd name="T6" fmla="*/ 193 w 194"/>
                <a:gd name="T7" fmla="*/ 111 h 273"/>
                <a:gd name="T8" fmla="*/ 0 w 194"/>
                <a:gd name="T9" fmla="*/ 0 h 273"/>
                <a:gd name="T10" fmla="*/ 7 w 194"/>
                <a:gd name="T11" fmla="*/ 11 h 273"/>
                <a:gd name="T12" fmla="*/ 187 w 194"/>
                <a:gd name="T13" fmla="*/ 115 h 273"/>
                <a:gd name="T14" fmla="*/ 187 w 194"/>
                <a:gd name="T15" fmla="*/ 261 h 273"/>
                <a:gd name="T16" fmla="*/ 7 w 194"/>
                <a:gd name="T17" fmla="*/ 157 h 273"/>
                <a:gd name="T18" fmla="*/ 7 w 194"/>
                <a:gd name="T19" fmla="*/ 11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273">
                  <a:moveTo>
                    <a:pt x="0" y="0"/>
                  </a:moveTo>
                  <a:lnTo>
                    <a:pt x="0" y="160"/>
                  </a:lnTo>
                  <a:lnTo>
                    <a:pt x="193" y="272"/>
                  </a:lnTo>
                  <a:lnTo>
                    <a:pt x="193" y="111"/>
                  </a:lnTo>
                  <a:lnTo>
                    <a:pt x="0" y="0"/>
                  </a:lnTo>
                  <a:close/>
                  <a:moveTo>
                    <a:pt x="7" y="11"/>
                  </a:moveTo>
                  <a:lnTo>
                    <a:pt x="187" y="115"/>
                  </a:lnTo>
                  <a:lnTo>
                    <a:pt x="187" y="261"/>
                  </a:lnTo>
                  <a:lnTo>
                    <a:pt x="7" y="157"/>
                  </a:lnTo>
                  <a:lnTo>
                    <a:pt x="7" y="11"/>
                  </a:lnTo>
                  <a:close/>
                </a:path>
              </a:pathLst>
            </a:custGeom>
            <a:solidFill>
              <a:srgbClr val="8F62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90" name="Freeform 260">
              <a:extLst>
                <a:ext uri="{FF2B5EF4-FFF2-40B4-BE49-F238E27FC236}">
                  <a16:creationId xmlns:a16="http://schemas.microsoft.com/office/drawing/2014/main" id="{6E2660F7-3BDF-DC42-AA34-4DA60E6D0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75379" y="9283195"/>
              <a:ext cx="241689" cy="428450"/>
            </a:xfrm>
            <a:custGeom>
              <a:avLst/>
              <a:gdLst>
                <a:gd name="T0" fmla="*/ 0 w 194"/>
                <a:gd name="T1" fmla="*/ 0 h 346"/>
                <a:gd name="T2" fmla="*/ 0 w 194"/>
                <a:gd name="T3" fmla="*/ 234 h 346"/>
                <a:gd name="T4" fmla="*/ 193 w 194"/>
                <a:gd name="T5" fmla="*/ 345 h 346"/>
                <a:gd name="T6" fmla="*/ 193 w 194"/>
                <a:gd name="T7" fmla="*/ 112 h 346"/>
                <a:gd name="T8" fmla="*/ 0 w 194"/>
                <a:gd name="T9" fmla="*/ 0 h 346"/>
                <a:gd name="T10" fmla="*/ 7 w 194"/>
                <a:gd name="T11" fmla="*/ 11 h 346"/>
                <a:gd name="T12" fmla="*/ 187 w 194"/>
                <a:gd name="T13" fmla="*/ 115 h 346"/>
                <a:gd name="T14" fmla="*/ 187 w 194"/>
                <a:gd name="T15" fmla="*/ 335 h 346"/>
                <a:gd name="T16" fmla="*/ 7 w 194"/>
                <a:gd name="T17" fmla="*/ 231 h 346"/>
                <a:gd name="T18" fmla="*/ 7 w 194"/>
                <a:gd name="T19" fmla="*/ 1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346">
                  <a:moveTo>
                    <a:pt x="0" y="0"/>
                  </a:moveTo>
                  <a:lnTo>
                    <a:pt x="0" y="234"/>
                  </a:lnTo>
                  <a:lnTo>
                    <a:pt x="193" y="345"/>
                  </a:lnTo>
                  <a:lnTo>
                    <a:pt x="193" y="112"/>
                  </a:lnTo>
                  <a:lnTo>
                    <a:pt x="0" y="0"/>
                  </a:lnTo>
                  <a:close/>
                  <a:moveTo>
                    <a:pt x="7" y="11"/>
                  </a:moveTo>
                  <a:lnTo>
                    <a:pt x="187" y="115"/>
                  </a:lnTo>
                  <a:lnTo>
                    <a:pt x="187" y="335"/>
                  </a:lnTo>
                  <a:lnTo>
                    <a:pt x="7" y="231"/>
                  </a:lnTo>
                  <a:lnTo>
                    <a:pt x="7" y="11"/>
                  </a:lnTo>
                  <a:close/>
                </a:path>
              </a:pathLst>
            </a:custGeom>
            <a:solidFill>
              <a:srgbClr val="8F62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91" name="Freeform 261">
              <a:extLst>
                <a:ext uri="{FF2B5EF4-FFF2-40B4-BE49-F238E27FC236}">
                  <a16:creationId xmlns:a16="http://schemas.microsoft.com/office/drawing/2014/main" id="{90AE4741-2F26-6A4B-9B8E-3FED13DF9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75379" y="8992071"/>
              <a:ext cx="241689" cy="428450"/>
            </a:xfrm>
            <a:custGeom>
              <a:avLst/>
              <a:gdLst>
                <a:gd name="T0" fmla="*/ 0 w 194"/>
                <a:gd name="T1" fmla="*/ 0 h 345"/>
                <a:gd name="T2" fmla="*/ 0 w 194"/>
                <a:gd name="T3" fmla="*/ 232 h 345"/>
                <a:gd name="T4" fmla="*/ 193 w 194"/>
                <a:gd name="T5" fmla="*/ 344 h 345"/>
                <a:gd name="T6" fmla="*/ 193 w 194"/>
                <a:gd name="T7" fmla="*/ 110 h 345"/>
                <a:gd name="T8" fmla="*/ 0 w 194"/>
                <a:gd name="T9" fmla="*/ 0 h 345"/>
                <a:gd name="T10" fmla="*/ 7 w 194"/>
                <a:gd name="T11" fmla="*/ 10 h 345"/>
                <a:gd name="T12" fmla="*/ 187 w 194"/>
                <a:gd name="T13" fmla="*/ 114 h 345"/>
                <a:gd name="T14" fmla="*/ 187 w 194"/>
                <a:gd name="T15" fmla="*/ 333 h 345"/>
                <a:gd name="T16" fmla="*/ 7 w 194"/>
                <a:gd name="T17" fmla="*/ 229 h 345"/>
                <a:gd name="T18" fmla="*/ 7 w 194"/>
                <a:gd name="T19" fmla="*/ 1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345">
                  <a:moveTo>
                    <a:pt x="0" y="0"/>
                  </a:moveTo>
                  <a:lnTo>
                    <a:pt x="0" y="232"/>
                  </a:lnTo>
                  <a:lnTo>
                    <a:pt x="193" y="344"/>
                  </a:lnTo>
                  <a:lnTo>
                    <a:pt x="193" y="110"/>
                  </a:lnTo>
                  <a:lnTo>
                    <a:pt x="0" y="0"/>
                  </a:lnTo>
                  <a:close/>
                  <a:moveTo>
                    <a:pt x="7" y="10"/>
                  </a:moveTo>
                  <a:lnTo>
                    <a:pt x="187" y="114"/>
                  </a:lnTo>
                  <a:lnTo>
                    <a:pt x="187" y="333"/>
                  </a:lnTo>
                  <a:lnTo>
                    <a:pt x="7" y="229"/>
                  </a:lnTo>
                  <a:lnTo>
                    <a:pt x="7" y="10"/>
                  </a:lnTo>
                  <a:close/>
                </a:path>
              </a:pathLst>
            </a:custGeom>
            <a:solidFill>
              <a:srgbClr val="8F62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92" name="Freeform 262">
              <a:extLst>
                <a:ext uri="{FF2B5EF4-FFF2-40B4-BE49-F238E27FC236}">
                  <a16:creationId xmlns:a16="http://schemas.microsoft.com/office/drawing/2014/main" id="{A9F3F5EE-DCE1-8F4E-A8E0-D38E3FD7C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1577" y="9129392"/>
              <a:ext cx="214223" cy="417463"/>
            </a:xfrm>
            <a:custGeom>
              <a:avLst/>
              <a:gdLst>
                <a:gd name="T0" fmla="*/ 0 w 172"/>
                <a:gd name="T1" fmla="*/ 0 h 333"/>
                <a:gd name="T2" fmla="*/ 0 w 172"/>
                <a:gd name="T3" fmla="*/ 234 h 333"/>
                <a:gd name="T4" fmla="*/ 171 w 172"/>
                <a:gd name="T5" fmla="*/ 332 h 333"/>
                <a:gd name="T6" fmla="*/ 171 w 172"/>
                <a:gd name="T7" fmla="*/ 99 h 333"/>
                <a:gd name="T8" fmla="*/ 0 w 172"/>
                <a:gd name="T9" fmla="*/ 0 h 333"/>
                <a:gd name="T10" fmla="*/ 6 w 172"/>
                <a:gd name="T11" fmla="*/ 11 h 333"/>
                <a:gd name="T12" fmla="*/ 165 w 172"/>
                <a:gd name="T13" fmla="*/ 102 h 333"/>
                <a:gd name="T14" fmla="*/ 165 w 172"/>
                <a:gd name="T15" fmla="*/ 322 h 333"/>
                <a:gd name="T16" fmla="*/ 6 w 172"/>
                <a:gd name="T17" fmla="*/ 230 h 333"/>
                <a:gd name="T18" fmla="*/ 6 w 172"/>
                <a:gd name="T19" fmla="*/ 1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333">
                  <a:moveTo>
                    <a:pt x="0" y="0"/>
                  </a:moveTo>
                  <a:lnTo>
                    <a:pt x="0" y="234"/>
                  </a:lnTo>
                  <a:lnTo>
                    <a:pt x="171" y="332"/>
                  </a:lnTo>
                  <a:lnTo>
                    <a:pt x="171" y="99"/>
                  </a:lnTo>
                  <a:lnTo>
                    <a:pt x="0" y="0"/>
                  </a:lnTo>
                  <a:close/>
                  <a:moveTo>
                    <a:pt x="6" y="11"/>
                  </a:moveTo>
                  <a:lnTo>
                    <a:pt x="165" y="102"/>
                  </a:lnTo>
                  <a:lnTo>
                    <a:pt x="165" y="322"/>
                  </a:lnTo>
                  <a:lnTo>
                    <a:pt x="6" y="230"/>
                  </a:lnTo>
                  <a:lnTo>
                    <a:pt x="6" y="11"/>
                  </a:lnTo>
                  <a:close/>
                </a:path>
              </a:pathLst>
            </a:custGeom>
            <a:solidFill>
              <a:srgbClr val="8F62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93" name="Freeform 263">
              <a:extLst>
                <a:ext uri="{FF2B5EF4-FFF2-40B4-BE49-F238E27FC236}">
                  <a16:creationId xmlns:a16="http://schemas.microsoft.com/office/drawing/2014/main" id="{B5852DA8-C830-E944-A38D-255231DB5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1577" y="9711644"/>
              <a:ext cx="214223" cy="324085"/>
            </a:xfrm>
            <a:custGeom>
              <a:avLst/>
              <a:gdLst>
                <a:gd name="T0" fmla="*/ 0 w 172"/>
                <a:gd name="T1" fmla="*/ 0 h 260"/>
                <a:gd name="T2" fmla="*/ 0 w 172"/>
                <a:gd name="T3" fmla="*/ 161 h 260"/>
                <a:gd name="T4" fmla="*/ 171 w 172"/>
                <a:gd name="T5" fmla="*/ 259 h 260"/>
                <a:gd name="T6" fmla="*/ 171 w 172"/>
                <a:gd name="T7" fmla="*/ 99 h 260"/>
                <a:gd name="T8" fmla="*/ 0 w 172"/>
                <a:gd name="T9" fmla="*/ 0 h 260"/>
                <a:gd name="T10" fmla="*/ 6 w 172"/>
                <a:gd name="T11" fmla="*/ 11 h 260"/>
                <a:gd name="T12" fmla="*/ 165 w 172"/>
                <a:gd name="T13" fmla="*/ 102 h 260"/>
                <a:gd name="T14" fmla="*/ 165 w 172"/>
                <a:gd name="T15" fmla="*/ 249 h 260"/>
                <a:gd name="T16" fmla="*/ 6 w 172"/>
                <a:gd name="T17" fmla="*/ 157 h 260"/>
                <a:gd name="T18" fmla="*/ 6 w 172"/>
                <a:gd name="T19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260">
                  <a:moveTo>
                    <a:pt x="0" y="0"/>
                  </a:moveTo>
                  <a:lnTo>
                    <a:pt x="0" y="161"/>
                  </a:lnTo>
                  <a:lnTo>
                    <a:pt x="171" y="259"/>
                  </a:lnTo>
                  <a:lnTo>
                    <a:pt x="171" y="99"/>
                  </a:lnTo>
                  <a:lnTo>
                    <a:pt x="0" y="0"/>
                  </a:lnTo>
                  <a:close/>
                  <a:moveTo>
                    <a:pt x="6" y="11"/>
                  </a:moveTo>
                  <a:lnTo>
                    <a:pt x="165" y="102"/>
                  </a:lnTo>
                  <a:lnTo>
                    <a:pt x="165" y="249"/>
                  </a:lnTo>
                  <a:lnTo>
                    <a:pt x="6" y="157"/>
                  </a:lnTo>
                  <a:lnTo>
                    <a:pt x="6" y="11"/>
                  </a:lnTo>
                  <a:close/>
                </a:path>
              </a:pathLst>
            </a:custGeom>
            <a:solidFill>
              <a:srgbClr val="8F62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94" name="Freeform 264">
              <a:extLst>
                <a:ext uri="{FF2B5EF4-FFF2-40B4-BE49-F238E27FC236}">
                  <a16:creationId xmlns:a16="http://schemas.microsoft.com/office/drawing/2014/main" id="{3237A95F-E90D-5E4F-93A5-AD5C937A9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1577" y="9420519"/>
              <a:ext cx="214223" cy="417463"/>
            </a:xfrm>
            <a:custGeom>
              <a:avLst/>
              <a:gdLst>
                <a:gd name="T0" fmla="*/ 0 w 172"/>
                <a:gd name="T1" fmla="*/ 0 h 333"/>
                <a:gd name="T2" fmla="*/ 0 w 172"/>
                <a:gd name="T3" fmla="*/ 233 h 333"/>
                <a:gd name="T4" fmla="*/ 171 w 172"/>
                <a:gd name="T5" fmla="*/ 332 h 333"/>
                <a:gd name="T6" fmla="*/ 171 w 172"/>
                <a:gd name="T7" fmla="*/ 98 h 333"/>
                <a:gd name="T8" fmla="*/ 0 w 172"/>
                <a:gd name="T9" fmla="*/ 0 h 333"/>
                <a:gd name="T10" fmla="*/ 6 w 172"/>
                <a:gd name="T11" fmla="*/ 11 h 333"/>
                <a:gd name="T12" fmla="*/ 165 w 172"/>
                <a:gd name="T13" fmla="*/ 102 h 333"/>
                <a:gd name="T14" fmla="*/ 165 w 172"/>
                <a:gd name="T15" fmla="*/ 322 h 333"/>
                <a:gd name="T16" fmla="*/ 6 w 172"/>
                <a:gd name="T17" fmla="*/ 230 h 333"/>
                <a:gd name="T18" fmla="*/ 6 w 172"/>
                <a:gd name="T19" fmla="*/ 1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333">
                  <a:moveTo>
                    <a:pt x="0" y="0"/>
                  </a:moveTo>
                  <a:lnTo>
                    <a:pt x="0" y="233"/>
                  </a:lnTo>
                  <a:lnTo>
                    <a:pt x="171" y="332"/>
                  </a:lnTo>
                  <a:lnTo>
                    <a:pt x="171" y="98"/>
                  </a:lnTo>
                  <a:lnTo>
                    <a:pt x="0" y="0"/>
                  </a:lnTo>
                  <a:close/>
                  <a:moveTo>
                    <a:pt x="6" y="11"/>
                  </a:moveTo>
                  <a:lnTo>
                    <a:pt x="165" y="102"/>
                  </a:lnTo>
                  <a:lnTo>
                    <a:pt x="165" y="322"/>
                  </a:lnTo>
                  <a:lnTo>
                    <a:pt x="6" y="230"/>
                  </a:lnTo>
                  <a:lnTo>
                    <a:pt x="6" y="11"/>
                  </a:lnTo>
                  <a:close/>
                </a:path>
              </a:pathLst>
            </a:custGeom>
            <a:solidFill>
              <a:srgbClr val="8F62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95" name="Freeform 265">
              <a:extLst>
                <a:ext uri="{FF2B5EF4-FFF2-40B4-BE49-F238E27FC236}">
                  <a16:creationId xmlns:a16="http://schemas.microsoft.com/office/drawing/2014/main" id="{5B002295-A367-B242-B426-8CF1C057D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0174" y="9151363"/>
              <a:ext cx="225208" cy="422957"/>
            </a:xfrm>
            <a:custGeom>
              <a:avLst/>
              <a:gdLst>
                <a:gd name="T0" fmla="*/ 0 w 181"/>
                <a:gd name="T1" fmla="*/ 0 h 339"/>
                <a:gd name="T2" fmla="*/ 0 w 181"/>
                <a:gd name="T3" fmla="*/ 234 h 339"/>
                <a:gd name="T4" fmla="*/ 180 w 181"/>
                <a:gd name="T5" fmla="*/ 338 h 339"/>
                <a:gd name="T6" fmla="*/ 180 w 181"/>
                <a:gd name="T7" fmla="*/ 104 h 339"/>
                <a:gd name="T8" fmla="*/ 0 w 181"/>
                <a:gd name="T9" fmla="*/ 0 h 339"/>
                <a:gd name="T10" fmla="*/ 7 w 181"/>
                <a:gd name="T11" fmla="*/ 11 h 339"/>
                <a:gd name="T12" fmla="*/ 174 w 181"/>
                <a:gd name="T13" fmla="*/ 108 h 339"/>
                <a:gd name="T14" fmla="*/ 174 w 181"/>
                <a:gd name="T15" fmla="*/ 328 h 339"/>
                <a:gd name="T16" fmla="*/ 7 w 181"/>
                <a:gd name="T17" fmla="*/ 231 h 339"/>
                <a:gd name="T18" fmla="*/ 7 w 181"/>
                <a:gd name="T19" fmla="*/ 11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39">
                  <a:moveTo>
                    <a:pt x="0" y="0"/>
                  </a:moveTo>
                  <a:lnTo>
                    <a:pt x="0" y="234"/>
                  </a:lnTo>
                  <a:lnTo>
                    <a:pt x="180" y="338"/>
                  </a:lnTo>
                  <a:lnTo>
                    <a:pt x="180" y="104"/>
                  </a:lnTo>
                  <a:lnTo>
                    <a:pt x="0" y="0"/>
                  </a:lnTo>
                  <a:close/>
                  <a:moveTo>
                    <a:pt x="7" y="11"/>
                  </a:moveTo>
                  <a:lnTo>
                    <a:pt x="174" y="108"/>
                  </a:lnTo>
                  <a:lnTo>
                    <a:pt x="174" y="328"/>
                  </a:lnTo>
                  <a:lnTo>
                    <a:pt x="7" y="231"/>
                  </a:lnTo>
                  <a:lnTo>
                    <a:pt x="7" y="11"/>
                  </a:lnTo>
                  <a:close/>
                </a:path>
              </a:pathLst>
            </a:custGeom>
            <a:solidFill>
              <a:srgbClr val="8F62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96" name="Freeform 266">
              <a:extLst>
                <a:ext uri="{FF2B5EF4-FFF2-40B4-BE49-F238E27FC236}">
                  <a16:creationId xmlns:a16="http://schemas.microsoft.com/office/drawing/2014/main" id="{9FBE019D-8F28-9D41-ADB0-E2CEC3622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0174" y="8865730"/>
              <a:ext cx="225208" cy="417463"/>
            </a:xfrm>
            <a:custGeom>
              <a:avLst/>
              <a:gdLst>
                <a:gd name="T0" fmla="*/ 0 w 181"/>
                <a:gd name="T1" fmla="*/ 0 h 337"/>
                <a:gd name="T2" fmla="*/ 0 w 181"/>
                <a:gd name="T3" fmla="*/ 232 h 337"/>
                <a:gd name="T4" fmla="*/ 180 w 181"/>
                <a:gd name="T5" fmla="*/ 336 h 337"/>
                <a:gd name="T6" fmla="*/ 180 w 181"/>
                <a:gd name="T7" fmla="*/ 104 h 337"/>
                <a:gd name="T8" fmla="*/ 0 w 181"/>
                <a:gd name="T9" fmla="*/ 0 h 337"/>
                <a:gd name="T10" fmla="*/ 7 w 181"/>
                <a:gd name="T11" fmla="*/ 10 h 337"/>
                <a:gd name="T12" fmla="*/ 174 w 181"/>
                <a:gd name="T13" fmla="*/ 106 h 337"/>
                <a:gd name="T14" fmla="*/ 174 w 181"/>
                <a:gd name="T15" fmla="*/ 326 h 337"/>
                <a:gd name="T16" fmla="*/ 7 w 181"/>
                <a:gd name="T17" fmla="*/ 230 h 337"/>
                <a:gd name="T18" fmla="*/ 7 w 181"/>
                <a:gd name="T19" fmla="*/ 1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337">
                  <a:moveTo>
                    <a:pt x="0" y="0"/>
                  </a:moveTo>
                  <a:lnTo>
                    <a:pt x="0" y="232"/>
                  </a:lnTo>
                  <a:lnTo>
                    <a:pt x="180" y="336"/>
                  </a:lnTo>
                  <a:lnTo>
                    <a:pt x="180" y="104"/>
                  </a:lnTo>
                  <a:lnTo>
                    <a:pt x="0" y="0"/>
                  </a:lnTo>
                  <a:close/>
                  <a:moveTo>
                    <a:pt x="7" y="10"/>
                  </a:moveTo>
                  <a:lnTo>
                    <a:pt x="174" y="106"/>
                  </a:lnTo>
                  <a:lnTo>
                    <a:pt x="174" y="326"/>
                  </a:lnTo>
                  <a:lnTo>
                    <a:pt x="7" y="230"/>
                  </a:lnTo>
                  <a:lnTo>
                    <a:pt x="7" y="10"/>
                  </a:lnTo>
                  <a:close/>
                </a:path>
              </a:pathLst>
            </a:custGeom>
            <a:solidFill>
              <a:srgbClr val="8F62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97" name="Freeform 267">
              <a:extLst>
                <a:ext uri="{FF2B5EF4-FFF2-40B4-BE49-F238E27FC236}">
                  <a16:creationId xmlns:a16="http://schemas.microsoft.com/office/drawing/2014/main" id="{2BDFFD1B-CEFD-E84D-A936-79969825E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0174" y="9442490"/>
              <a:ext cx="225208" cy="329576"/>
            </a:xfrm>
            <a:custGeom>
              <a:avLst/>
              <a:gdLst>
                <a:gd name="T0" fmla="*/ 0 w 181"/>
                <a:gd name="T1" fmla="*/ 0 h 265"/>
                <a:gd name="T2" fmla="*/ 0 w 181"/>
                <a:gd name="T3" fmla="*/ 160 h 265"/>
                <a:gd name="T4" fmla="*/ 180 w 181"/>
                <a:gd name="T5" fmla="*/ 264 h 265"/>
                <a:gd name="T6" fmla="*/ 180 w 181"/>
                <a:gd name="T7" fmla="*/ 104 h 265"/>
                <a:gd name="T8" fmla="*/ 0 w 181"/>
                <a:gd name="T9" fmla="*/ 0 h 265"/>
                <a:gd name="T10" fmla="*/ 7 w 181"/>
                <a:gd name="T11" fmla="*/ 11 h 265"/>
                <a:gd name="T12" fmla="*/ 174 w 181"/>
                <a:gd name="T13" fmla="*/ 108 h 265"/>
                <a:gd name="T14" fmla="*/ 174 w 181"/>
                <a:gd name="T15" fmla="*/ 254 h 265"/>
                <a:gd name="T16" fmla="*/ 7 w 181"/>
                <a:gd name="T17" fmla="*/ 157 h 265"/>
                <a:gd name="T18" fmla="*/ 7 w 181"/>
                <a:gd name="T19" fmla="*/ 1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65">
                  <a:moveTo>
                    <a:pt x="0" y="0"/>
                  </a:moveTo>
                  <a:lnTo>
                    <a:pt x="0" y="160"/>
                  </a:lnTo>
                  <a:lnTo>
                    <a:pt x="180" y="264"/>
                  </a:lnTo>
                  <a:lnTo>
                    <a:pt x="180" y="104"/>
                  </a:lnTo>
                  <a:lnTo>
                    <a:pt x="0" y="0"/>
                  </a:lnTo>
                  <a:close/>
                  <a:moveTo>
                    <a:pt x="7" y="11"/>
                  </a:moveTo>
                  <a:lnTo>
                    <a:pt x="174" y="108"/>
                  </a:lnTo>
                  <a:lnTo>
                    <a:pt x="174" y="254"/>
                  </a:lnTo>
                  <a:lnTo>
                    <a:pt x="7" y="157"/>
                  </a:lnTo>
                  <a:lnTo>
                    <a:pt x="7" y="11"/>
                  </a:lnTo>
                  <a:close/>
                </a:path>
              </a:pathLst>
            </a:custGeom>
            <a:solidFill>
              <a:srgbClr val="8F62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98" name="Freeform 268">
              <a:extLst>
                <a:ext uri="{FF2B5EF4-FFF2-40B4-BE49-F238E27FC236}">
                  <a16:creationId xmlns:a16="http://schemas.microsoft.com/office/drawing/2014/main" id="{C78FDC24-4543-E546-8F94-ECA15AE24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0174" y="8426297"/>
              <a:ext cx="1439149" cy="829436"/>
            </a:xfrm>
            <a:custGeom>
              <a:avLst/>
              <a:gdLst>
                <a:gd name="T0" fmla="*/ 610 w 1154"/>
                <a:gd name="T1" fmla="*/ 0 h 667"/>
                <a:gd name="T2" fmla="*/ 0 w 1154"/>
                <a:gd name="T3" fmla="*/ 352 h 667"/>
                <a:gd name="T4" fmla="*/ 544 w 1154"/>
                <a:gd name="T5" fmla="*/ 666 h 667"/>
                <a:gd name="T6" fmla="*/ 1153 w 1154"/>
                <a:gd name="T7" fmla="*/ 314 h 667"/>
                <a:gd name="T8" fmla="*/ 610 w 1154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4" h="667">
                  <a:moveTo>
                    <a:pt x="610" y="0"/>
                  </a:moveTo>
                  <a:lnTo>
                    <a:pt x="0" y="352"/>
                  </a:lnTo>
                  <a:lnTo>
                    <a:pt x="544" y="666"/>
                  </a:lnTo>
                  <a:lnTo>
                    <a:pt x="1153" y="314"/>
                  </a:lnTo>
                  <a:lnTo>
                    <a:pt x="610" y="0"/>
                  </a:lnTo>
                </a:path>
              </a:pathLst>
            </a:custGeom>
            <a:solidFill>
              <a:srgbClr val="D4AB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99" name="Freeform 269">
              <a:extLst>
                <a:ext uri="{FF2B5EF4-FFF2-40B4-BE49-F238E27FC236}">
                  <a16:creationId xmlns:a16="http://schemas.microsoft.com/office/drawing/2014/main" id="{CBF442C2-029F-9245-96B5-7FE3FC789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1577" y="8695453"/>
              <a:ext cx="769010" cy="444927"/>
            </a:xfrm>
            <a:custGeom>
              <a:avLst/>
              <a:gdLst>
                <a:gd name="T0" fmla="*/ 8 w 618"/>
                <a:gd name="T1" fmla="*/ 356 h 357"/>
                <a:gd name="T2" fmla="*/ 0 w 618"/>
                <a:gd name="T3" fmla="*/ 351 h 357"/>
                <a:gd name="T4" fmla="*/ 609 w 618"/>
                <a:gd name="T5" fmla="*/ 0 h 357"/>
                <a:gd name="T6" fmla="*/ 617 w 618"/>
                <a:gd name="T7" fmla="*/ 4 h 357"/>
                <a:gd name="T8" fmla="*/ 8 w 618"/>
                <a:gd name="T9" fmla="*/ 35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8" h="357">
                  <a:moveTo>
                    <a:pt x="8" y="356"/>
                  </a:moveTo>
                  <a:lnTo>
                    <a:pt x="0" y="351"/>
                  </a:lnTo>
                  <a:lnTo>
                    <a:pt x="609" y="0"/>
                  </a:lnTo>
                  <a:lnTo>
                    <a:pt x="617" y="4"/>
                  </a:lnTo>
                  <a:lnTo>
                    <a:pt x="8" y="356"/>
                  </a:lnTo>
                </a:path>
              </a:pathLst>
            </a:custGeom>
            <a:solidFill>
              <a:srgbClr val="8F62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00" name="Freeform 270">
              <a:extLst>
                <a:ext uri="{FF2B5EF4-FFF2-40B4-BE49-F238E27FC236}">
                  <a16:creationId xmlns:a16="http://schemas.microsoft.com/office/drawing/2014/main" id="{F0D0E4F8-36AE-284B-813E-58B90F208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9889" y="8552637"/>
              <a:ext cx="769010" cy="444927"/>
            </a:xfrm>
            <a:custGeom>
              <a:avLst/>
              <a:gdLst>
                <a:gd name="T0" fmla="*/ 9 w 619"/>
                <a:gd name="T1" fmla="*/ 356 h 357"/>
                <a:gd name="T2" fmla="*/ 0 w 619"/>
                <a:gd name="T3" fmla="*/ 353 h 357"/>
                <a:gd name="T4" fmla="*/ 610 w 619"/>
                <a:gd name="T5" fmla="*/ 0 h 357"/>
                <a:gd name="T6" fmla="*/ 618 w 619"/>
                <a:gd name="T7" fmla="*/ 5 h 357"/>
                <a:gd name="T8" fmla="*/ 9 w 619"/>
                <a:gd name="T9" fmla="*/ 35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9" h="357">
                  <a:moveTo>
                    <a:pt x="9" y="356"/>
                  </a:moveTo>
                  <a:lnTo>
                    <a:pt x="0" y="353"/>
                  </a:lnTo>
                  <a:lnTo>
                    <a:pt x="610" y="0"/>
                  </a:lnTo>
                  <a:lnTo>
                    <a:pt x="618" y="5"/>
                  </a:lnTo>
                  <a:lnTo>
                    <a:pt x="9" y="356"/>
                  </a:lnTo>
                </a:path>
              </a:pathLst>
            </a:custGeom>
            <a:solidFill>
              <a:srgbClr val="8F62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01" name="Freeform 271">
              <a:extLst>
                <a:ext uri="{FF2B5EF4-FFF2-40B4-BE49-F238E27FC236}">
                  <a16:creationId xmlns:a16="http://schemas.microsoft.com/office/drawing/2014/main" id="{F5C22496-03F9-5C41-8F25-895C87BEF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5802" y="8816297"/>
              <a:ext cx="758026" cy="1219431"/>
            </a:xfrm>
            <a:custGeom>
              <a:avLst/>
              <a:gdLst>
                <a:gd name="T0" fmla="*/ 0 w 610"/>
                <a:gd name="T1" fmla="*/ 352 h 980"/>
                <a:gd name="T2" fmla="*/ 0 w 610"/>
                <a:gd name="T3" fmla="*/ 979 h 980"/>
                <a:gd name="T4" fmla="*/ 609 w 610"/>
                <a:gd name="T5" fmla="*/ 627 h 980"/>
                <a:gd name="T6" fmla="*/ 609 w 610"/>
                <a:gd name="T7" fmla="*/ 0 h 980"/>
                <a:gd name="T8" fmla="*/ 0 w 610"/>
                <a:gd name="T9" fmla="*/ 352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980">
                  <a:moveTo>
                    <a:pt x="0" y="352"/>
                  </a:moveTo>
                  <a:lnTo>
                    <a:pt x="0" y="979"/>
                  </a:lnTo>
                  <a:lnTo>
                    <a:pt x="609" y="627"/>
                  </a:lnTo>
                  <a:lnTo>
                    <a:pt x="609" y="0"/>
                  </a:lnTo>
                  <a:lnTo>
                    <a:pt x="0" y="352"/>
                  </a:lnTo>
                </a:path>
              </a:pathLst>
            </a:custGeom>
            <a:solidFill>
              <a:srgbClr val="8F62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02" name="Freeform 272">
              <a:extLst>
                <a:ext uri="{FF2B5EF4-FFF2-40B4-BE49-F238E27FC236}">
                  <a16:creationId xmlns:a16="http://schemas.microsoft.com/office/drawing/2014/main" id="{0AA30456-0A20-CA45-AB08-1AB2F92B8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5802" y="9096435"/>
              <a:ext cx="758026" cy="450421"/>
            </a:xfrm>
            <a:custGeom>
              <a:avLst/>
              <a:gdLst>
                <a:gd name="T0" fmla="*/ 609 w 610"/>
                <a:gd name="T1" fmla="*/ 0 h 362"/>
                <a:gd name="T2" fmla="*/ 0 w 610"/>
                <a:gd name="T3" fmla="*/ 351 h 362"/>
                <a:gd name="T4" fmla="*/ 0 w 610"/>
                <a:gd name="T5" fmla="*/ 361 h 362"/>
                <a:gd name="T6" fmla="*/ 609 w 610"/>
                <a:gd name="T7" fmla="*/ 9 h 362"/>
                <a:gd name="T8" fmla="*/ 609 w 610"/>
                <a:gd name="T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362">
                  <a:moveTo>
                    <a:pt x="609" y="0"/>
                  </a:moveTo>
                  <a:lnTo>
                    <a:pt x="0" y="351"/>
                  </a:lnTo>
                  <a:lnTo>
                    <a:pt x="0" y="361"/>
                  </a:lnTo>
                  <a:lnTo>
                    <a:pt x="609" y="9"/>
                  </a:lnTo>
                  <a:lnTo>
                    <a:pt x="609" y="0"/>
                  </a:lnTo>
                </a:path>
              </a:pathLst>
            </a:custGeom>
            <a:solidFill>
              <a:srgbClr val="D4AB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03" name="Freeform 273">
              <a:extLst>
                <a:ext uri="{FF2B5EF4-FFF2-40B4-BE49-F238E27FC236}">
                  <a16:creationId xmlns:a16="http://schemas.microsoft.com/office/drawing/2014/main" id="{BE1C4A6B-E459-AB4D-B7FE-A7359FE98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5802" y="9393053"/>
              <a:ext cx="758026" cy="450421"/>
            </a:xfrm>
            <a:custGeom>
              <a:avLst/>
              <a:gdLst>
                <a:gd name="T0" fmla="*/ 609 w 610"/>
                <a:gd name="T1" fmla="*/ 0 h 362"/>
                <a:gd name="T2" fmla="*/ 0 w 610"/>
                <a:gd name="T3" fmla="*/ 351 h 362"/>
                <a:gd name="T4" fmla="*/ 0 w 610"/>
                <a:gd name="T5" fmla="*/ 361 h 362"/>
                <a:gd name="T6" fmla="*/ 609 w 610"/>
                <a:gd name="T7" fmla="*/ 9 h 362"/>
                <a:gd name="T8" fmla="*/ 609 w 610"/>
                <a:gd name="T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362">
                  <a:moveTo>
                    <a:pt x="609" y="0"/>
                  </a:moveTo>
                  <a:lnTo>
                    <a:pt x="0" y="351"/>
                  </a:lnTo>
                  <a:lnTo>
                    <a:pt x="0" y="361"/>
                  </a:lnTo>
                  <a:lnTo>
                    <a:pt x="609" y="9"/>
                  </a:lnTo>
                  <a:lnTo>
                    <a:pt x="609" y="0"/>
                  </a:lnTo>
                </a:path>
              </a:pathLst>
            </a:custGeom>
            <a:solidFill>
              <a:srgbClr val="D4AB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04" name="Freeform 274">
              <a:extLst>
                <a:ext uri="{FF2B5EF4-FFF2-40B4-BE49-F238E27FC236}">
                  <a16:creationId xmlns:a16="http://schemas.microsoft.com/office/drawing/2014/main" id="{BBA80C03-B86F-BB4E-870E-5CACFA715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6230" y="6569684"/>
              <a:ext cx="4300971" cy="2482807"/>
            </a:xfrm>
            <a:custGeom>
              <a:avLst/>
              <a:gdLst>
                <a:gd name="T0" fmla="*/ 0 w 3453"/>
                <a:gd name="T1" fmla="*/ 1406 h 1993"/>
                <a:gd name="T2" fmla="*/ 1015 w 3453"/>
                <a:gd name="T3" fmla="*/ 1992 h 1993"/>
                <a:gd name="T4" fmla="*/ 3452 w 3453"/>
                <a:gd name="T5" fmla="*/ 586 h 1993"/>
                <a:gd name="T6" fmla="*/ 2436 w 3453"/>
                <a:gd name="T7" fmla="*/ 0 h 1993"/>
                <a:gd name="T8" fmla="*/ 0 w 3453"/>
                <a:gd name="T9" fmla="*/ 1406 h 1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3" h="1993">
                  <a:moveTo>
                    <a:pt x="0" y="1406"/>
                  </a:moveTo>
                  <a:lnTo>
                    <a:pt x="1015" y="1992"/>
                  </a:lnTo>
                  <a:lnTo>
                    <a:pt x="3452" y="586"/>
                  </a:lnTo>
                  <a:lnTo>
                    <a:pt x="2436" y="0"/>
                  </a:lnTo>
                  <a:lnTo>
                    <a:pt x="0" y="1406"/>
                  </a:lnTo>
                </a:path>
              </a:pathLst>
            </a:custGeom>
            <a:solidFill>
              <a:srgbClr val="E27F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05" name="Freeform 275">
              <a:extLst>
                <a:ext uri="{FF2B5EF4-FFF2-40B4-BE49-F238E27FC236}">
                  <a16:creationId xmlns:a16="http://schemas.microsoft.com/office/drawing/2014/main" id="{700F010C-F55C-9643-925E-2B8B64FC5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0174" y="8915169"/>
              <a:ext cx="1439149" cy="1010701"/>
            </a:xfrm>
            <a:custGeom>
              <a:avLst/>
              <a:gdLst>
                <a:gd name="T0" fmla="*/ 544 w 1154"/>
                <a:gd name="T1" fmla="*/ 352 h 811"/>
                <a:gd name="T2" fmla="*/ 0 w 1154"/>
                <a:gd name="T3" fmla="*/ 38 h 811"/>
                <a:gd name="T4" fmla="*/ 0 w 1154"/>
                <a:gd name="T5" fmla="*/ 497 h 811"/>
                <a:gd name="T6" fmla="*/ 544 w 1154"/>
                <a:gd name="T7" fmla="*/ 810 h 811"/>
                <a:gd name="T8" fmla="*/ 1153 w 1154"/>
                <a:gd name="T9" fmla="*/ 459 h 811"/>
                <a:gd name="T10" fmla="*/ 1153 w 1154"/>
                <a:gd name="T11" fmla="*/ 0 h 811"/>
                <a:gd name="T12" fmla="*/ 544 w 1154"/>
                <a:gd name="T13" fmla="*/ 352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4" h="811">
                  <a:moveTo>
                    <a:pt x="544" y="352"/>
                  </a:moveTo>
                  <a:lnTo>
                    <a:pt x="0" y="38"/>
                  </a:lnTo>
                  <a:lnTo>
                    <a:pt x="0" y="497"/>
                  </a:lnTo>
                  <a:lnTo>
                    <a:pt x="544" y="810"/>
                  </a:lnTo>
                  <a:lnTo>
                    <a:pt x="1153" y="459"/>
                  </a:lnTo>
                  <a:lnTo>
                    <a:pt x="1153" y="0"/>
                  </a:lnTo>
                  <a:lnTo>
                    <a:pt x="544" y="352"/>
                  </a:lnTo>
                </a:path>
              </a:pathLst>
            </a:custGeom>
            <a:solidFill>
              <a:srgbClr val="E0C0AB">
                <a:alpha val="7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06" name="Freeform 276">
              <a:extLst>
                <a:ext uri="{FF2B5EF4-FFF2-40B4-BE49-F238E27FC236}">
                  <a16:creationId xmlns:a16="http://schemas.microsoft.com/office/drawing/2014/main" id="{C87CFC6D-2B83-F941-AF54-B224720CF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0174" y="8915170"/>
              <a:ext cx="1439149" cy="582251"/>
            </a:xfrm>
            <a:custGeom>
              <a:avLst/>
              <a:gdLst>
                <a:gd name="T0" fmla="*/ 544 w 1154"/>
                <a:gd name="T1" fmla="*/ 352 h 468"/>
                <a:gd name="T2" fmla="*/ 0 w 1154"/>
                <a:gd name="T3" fmla="*/ 38 h 468"/>
                <a:gd name="T4" fmla="*/ 0 w 1154"/>
                <a:gd name="T5" fmla="*/ 153 h 468"/>
                <a:gd name="T6" fmla="*/ 544 w 1154"/>
                <a:gd name="T7" fmla="*/ 467 h 468"/>
                <a:gd name="T8" fmla="*/ 1153 w 1154"/>
                <a:gd name="T9" fmla="*/ 115 h 468"/>
                <a:gd name="T10" fmla="*/ 1153 w 1154"/>
                <a:gd name="T11" fmla="*/ 0 h 468"/>
                <a:gd name="T12" fmla="*/ 544 w 1154"/>
                <a:gd name="T13" fmla="*/ 35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4" h="468">
                  <a:moveTo>
                    <a:pt x="544" y="352"/>
                  </a:moveTo>
                  <a:lnTo>
                    <a:pt x="0" y="38"/>
                  </a:lnTo>
                  <a:lnTo>
                    <a:pt x="0" y="153"/>
                  </a:lnTo>
                  <a:lnTo>
                    <a:pt x="544" y="467"/>
                  </a:lnTo>
                  <a:lnTo>
                    <a:pt x="1153" y="115"/>
                  </a:lnTo>
                  <a:lnTo>
                    <a:pt x="1153" y="0"/>
                  </a:lnTo>
                  <a:lnTo>
                    <a:pt x="544" y="352"/>
                  </a:ln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07" name="Freeform 277">
              <a:extLst>
                <a:ext uri="{FF2B5EF4-FFF2-40B4-BE49-F238E27FC236}">
                  <a16:creationId xmlns:a16="http://schemas.microsoft.com/office/drawing/2014/main" id="{B0E32216-D309-B747-9510-A4D788EEA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0174" y="9145872"/>
              <a:ext cx="1439149" cy="477883"/>
            </a:xfrm>
            <a:custGeom>
              <a:avLst/>
              <a:gdLst>
                <a:gd name="T0" fmla="*/ 544 w 1154"/>
                <a:gd name="T1" fmla="*/ 351 h 385"/>
                <a:gd name="T2" fmla="*/ 0 w 1154"/>
                <a:gd name="T3" fmla="*/ 38 h 385"/>
                <a:gd name="T4" fmla="*/ 0 w 1154"/>
                <a:gd name="T5" fmla="*/ 70 h 385"/>
                <a:gd name="T6" fmla="*/ 544 w 1154"/>
                <a:gd name="T7" fmla="*/ 384 h 385"/>
                <a:gd name="T8" fmla="*/ 1153 w 1154"/>
                <a:gd name="T9" fmla="*/ 33 h 385"/>
                <a:gd name="T10" fmla="*/ 1153 w 1154"/>
                <a:gd name="T11" fmla="*/ 0 h 385"/>
                <a:gd name="T12" fmla="*/ 544 w 1154"/>
                <a:gd name="T13" fmla="*/ 351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4" h="385">
                  <a:moveTo>
                    <a:pt x="544" y="351"/>
                  </a:moveTo>
                  <a:lnTo>
                    <a:pt x="0" y="38"/>
                  </a:lnTo>
                  <a:lnTo>
                    <a:pt x="0" y="70"/>
                  </a:lnTo>
                  <a:lnTo>
                    <a:pt x="544" y="384"/>
                  </a:lnTo>
                  <a:lnTo>
                    <a:pt x="1153" y="33"/>
                  </a:lnTo>
                  <a:lnTo>
                    <a:pt x="1153" y="0"/>
                  </a:lnTo>
                  <a:lnTo>
                    <a:pt x="544" y="351"/>
                  </a:ln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08" name="Freeform 278">
              <a:extLst>
                <a:ext uri="{FF2B5EF4-FFF2-40B4-BE49-F238E27FC236}">
                  <a16:creationId xmlns:a16="http://schemas.microsoft.com/office/drawing/2014/main" id="{C40A4733-B1BE-2B41-8D3A-C51B7E9F7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0174" y="9436996"/>
              <a:ext cx="1439149" cy="510845"/>
            </a:xfrm>
            <a:custGeom>
              <a:avLst/>
              <a:gdLst>
                <a:gd name="T0" fmla="*/ 544 w 1154"/>
                <a:gd name="T1" fmla="*/ 352 h 412"/>
                <a:gd name="T2" fmla="*/ 0 w 1154"/>
                <a:gd name="T3" fmla="*/ 38 h 412"/>
                <a:gd name="T4" fmla="*/ 0 w 1154"/>
                <a:gd name="T5" fmla="*/ 98 h 412"/>
                <a:gd name="T6" fmla="*/ 544 w 1154"/>
                <a:gd name="T7" fmla="*/ 411 h 412"/>
                <a:gd name="T8" fmla="*/ 1153 w 1154"/>
                <a:gd name="T9" fmla="*/ 60 h 412"/>
                <a:gd name="T10" fmla="*/ 1153 w 1154"/>
                <a:gd name="T11" fmla="*/ 0 h 412"/>
                <a:gd name="T12" fmla="*/ 544 w 1154"/>
                <a:gd name="T13" fmla="*/ 35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4" h="412">
                  <a:moveTo>
                    <a:pt x="544" y="352"/>
                  </a:moveTo>
                  <a:lnTo>
                    <a:pt x="0" y="38"/>
                  </a:lnTo>
                  <a:lnTo>
                    <a:pt x="0" y="98"/>
                  </a:lnTo>
                  <a:lnTo>
                    <a:pt x="544" y="411"/>
                  </a:lnTo>
                  <a:lnTo>
                    <a:pt x="1153" y="60"/>
                  </a:lnTo>
                  <a:lnTo>
                    <a:pt x="1153" y="0"/>
                  </a:lnTo>
                  <a:lnTo>
                    <a:pt x="544" y="352"/>
                  </a:ln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09" name="Freeform 279">
              <a:extLst>
                <a:ext uri="{FF2B5EF4-FFF2-40B4-BE49-F238E27FC236}">
                  <a16:creationId xmlns:a16="http://schemas.microsoft.com/office/drawing/2014/main" id="{EB2D3A4F-6694-1C43-A5FC-A62BEA843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79602" y="7300247"/>
              <a:ext cx="3037595" cy="3213365"/>
            </a:xfrm>
            <a:custGeom>
              <a:avLst/>
              <a:gdLst>
                <a:gd name="T0" fmla="*/ 0 w 2438"/>
                <a:gd name="T1" fmla="*/ 2579 h 2580"/>
                <a:gd name="T2" fmla="*/ 2437 w 2438"/>
                <a:gd name="T3" fmla="*/ 1172 h 2580"/>
                <a:gd name="T4" fmla="*/ 2437 w 2438"/>
                <a:gd name="T5" fmla="*/ 0 h 2580"/>
                <a:gd name="T6" fmla="*/ 0 w 2438"/>
                <a:gd name="T7" fmla="*/ 1406 h 2580"/>
                <a:gd name="T8" fmla="*/ 0 w 2438"/>
                <a:gd name="T9" fmla="*/ 2579 h 2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8" h="2580">
                  <a:moveTo>
                    <a:pt x="0" y="2579"/>
                  </a:moveTo>
                  <a:lnTo>
                    <a:pt x="2437" y="1172"/>
                  </a:lnTo>
                  <a:lnTo>
                    <a:pt x="2437" y="0"/>
                  </a:lnTo>
                  <a:lnTo>
                    <a:pt x="0" y="1406"/>
                  </a:lnTo>
                  <a:lnTo>
                    <a:pt x="0" y="2579"/>
                  </a:lnTo>
                </a:path>
              </a:pathLst>
            </a:custGeom>
            <a:solidFill>
              <a:srgbClr val="D95B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10" name="Freeform 280">
              <a:extLst>
                <a:ext uri="{FF2B5EF4-FFF2-40B4-BE49-F238E27FC236}">
                  <a16:creationId xmlns:a16="http://schemas.microsoft.com/office/drawing/2014/main" id="{88D10B32-39A1-CB46-B8F1-6DBCF6422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79602" y="7811088"/>
              <a:ext cx="3037595" cy="1862106"/>
            </a:xfrm>
            <a:custGeom>
              <a:avLst/>
              <a:gdLst>
                <a:gd name="T0" fmla="*/ 0 w 2438"/>
                <a:gd name="T1" fmla="*/ 1407 h 1493"/>
                <a:gd name="T2" fmla="*/ 0 w 2438"/>
                <a:gd name="T3" fmla="*/ 1492 h 1493"/>
                <a:gd name="T4" fmla="*/ 2437 w 2438"/>
                <a:gd name="T5" fmla="*/ 85 h 1493"/>
                <a:gd name="T6" fmla="*/ 2437 w 2438"/>
                <a:gd name="T7" fmla="*/ 0 h 1493"/>
                <a:gd name="T8" fmla="*/ 0 w 2438"/>
                <a:gd name="T9" fmla="*/ 1407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8" h="1493">
                  <a:moveTo>
                    <a:pt x="0" y="1407"/>
                  </a:moveTo>
                  <a:lnTo>
                    <a:pt x="0" y="1492"/>
                  </a:lnTo>
                  <a:lnTo>
                    <a:pt x="2437" y="85"/>
                  </a:lnTo>
                  <a:lnTo>
                    <a:pt x="2437" y="0"/>
                  </a:lnTo>
                  <a:lnTo>
                    <a:pt x="0" y="1407"/>
                  </a:lnTo>
                </a:path>
              </a:pathLst>
            </a:custGeom>
            <a:solidFill>
              <a:srgbClr val="A93B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11" name="Freeform 281">
              <a:extLst>
                <a:ext uri="{FF2B5EF4-FFF2-40B4-BE49-F238E27FC236}">
                  <a16:creationId xmlns:a16="http://schemas.microsoft.com/office/drawing/2014/main" id="{84F89173-ECA8-FC46-8BA6-345B926F6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82969" y="7388133"/>
              <a:ext cx="241689" cy="455912"/>
            </a:xfrm>
            <a:custGeom>
              <a:avLst/>
              <a:gdLst>
                <a:gd name="T0" fmla="*/ 143 w 193"/>
                <a:gd name="T1" fmla="*/ 17 h 364"/>
                <a:gd name="T2" fmla="*/ 0 w 193"/>
                <a:gd name="T3" fmla="*/ 0 h 364"/>
                <a:gd name="T4" fmla="*/ 0 w 193"/>
                <a:gd name="T5" fmla="*/ 363 h 364"/>
                <a:gd name="T6" fmla="*/ 192 w 193"/>
                <a:gd name="T7" fmla="*/ 256 h 364"/>
                <a:gd name="T8" fmla="*/ 143 w 193"/>
                <a:gd name="T9" fmla="*/ 1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364">
                  <a:moveTo>
                    <a:pt x="143" y="17"/>
                  </a:moveTo>
                  <a:lnTo>
                    <a:pt x="0" y="0"/>
                  </a:lnTo>
                  <a:lnTo>
                    <a:pt x="0" y="363"/>
                  </a:lnTo>
                  <a:lnTo>
                    <a:pt x="192" y="256"/>
                  </a:lnTo>
                  <a:lnTo>
                    <a:pt x="143" y="17"/>
                  </a:lnTo>
                </a:path>
              </a:pathLst>
            </a:custGeom>
            <a:solidFill>
              <a:srgbClr val="8AADC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12" name="Freeform 282">
              <a:extLst>
                <a:ext uri="{FF2B5EF4-FFF2-40B4-BE49-F238E27FC236}">
                  <a16:creationId xmlns:a16="http://schemas.microsoft.com/office/drawing/2014/main" id="{8AAB0AE5-044F-B748-93F5-A7CC1BB37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7900" y="7399117"/>
              <a:ext cx="186759" cy="324082"/>
            </a:xfrm>
            <a:custGeom>
              <a:avLst/>
              <a:gdLst>
                <a:gd name="T0" fmla="*/ 98 w 150"/>
                <a:gd name="T1" fmla="*/ 11 h 259"/>
                <a:gd name="T2" fmla="*/ 0 w 150"/>
                <a:gd name="T3" fmla="*/ 0 h 259"/>
                <a:gd name="T4" fmla="*/ 133 w 150"/>
                <a:gd name="T5" fmla="*/ 258 h 259"/>
                <a:gd name="T6" fmla="*/ 149 w 150"/>
                <a:gd name="T7" fmla="*/ 249 h 259"/>
                <a:gd name="T8" fmla="*/ 98 w 150"/>
                <a:gd name="T9" fmla="*/ 1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259">
                  <a:moveTo>
                    <a:pt x="98" y="11"/>
                  </a:moveTo>
                  <a:lnTo>
                    <a:pt x="0" y="0"/>
                  </a:lnTo>
                  <a:lnTo>
                    <a:pt x="133" y="258"/>
                  </a:lnTo>
                  <a:lnTo>
                    <a:pt x="149" y="249"/>
                  </a:lnTo>
                  <a:lnTo>
                    <a:pt x="98" y="11"/>
                  </a:lnTo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13" name="Freeform 283">
              <a:extLst>
                <a:ext uri="{FF2B5EF4-FFF2-40B4-BE49-F238E27FC236}">
                  <a16:creationId xmlns:a16="http://schemas.microsoft.com/office/drawing/2014/main" id="{72F602AA-EF03-3140-93BA-35DF0E57D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71982" y="7382637"/>
              <a:ext cx="263662" cy="466902"/>
            </a:xfrm>
            <a:custGeom>
              <a:avLst/>
              <a:gdLst>
                <a:gd name="T0" fmla="*/ 24 w 212"/>
                <a:gd name="T1" fmla="*/ 26 h 376"/>
                <a:gd name="T2" fmla="*/ 24 w 212"/>
                <a:gd name="T3" fmla="*/ 343 h 376"/>
                <a:gd name="T4" fmla="*/ 184 w 212"/>
                <a:gd name="T5" fmla="*/ 253 h 376"/>
                <a:gd name="T6" fmla="*/ 140 w 212"/>
                <a:gd name="T7" fmla="*/ 40 h 376"/>
                <a:gd name="T8" fmla="*/ 24 w 212"/>
                <a:gd name="T9" fmla="*/ 26 h 376"/>
                <a:gd name="T10" fmla="*/ 13 w 212"/>
                <a:gd name="T11" fmla="*/ 375 h 376"/>
                <a:gd name="T12" fmla="*/ 13 w 212"/>
                <a:gd name="T13" fmla="*/ 375 h 376"/>
                <a:gd name="T14" fmla="*/ 6 w 212"/>
                <a:gd name="T15" fmla="*/ 374 h 376"/>
                <a:gd name="T16" fmla="*/ 6 w 212"/>
                <a:gd name="T17" fmla="*/ 374 h 376"/>
                <a:gd name="T18" fmla="*/ 0 w 212"/>
                <a:gd name="T19" fmla="*/ 363 h 376"/>
                <a:gd name="T20" fmla="*/ 0 w 212"/>
                <a:gd name="T21" fmla="*/ 12 h 376"/>
                <a:gd name="T22" fmla="*/ 0 w 212"/>
                <a:gd name="T23" fmla="*/ 12 h 376"/>
                <a:gd name="T24" fmla="*/ 5 w 212"/>
                <a:gd name="T25" fmla="*/ 4 h 376"/>
                <a:gd name="T26" fmla="*/ 5 w 212"/>
                <a:gd name="T27" fmla="*/ 4 h 376"/>
                <a:gd name="T28" fmla="*/ 14 w 212"/>
                <a:gd name="T29" fmla="*/ 1 h 376"/>
                <a:gd name="T30" fmla="*/ 152 w 212"/>
                <a:gd name="T31" fmla="*/ 17 h 376"/>
                <a:gd name="T32" fmla="*/ 152 w 212"/>
                <a:gd name="T33" fmla="*/ 17 h 376"/>
                <a:gd name="T34" fmla="*/ 162 w 212"/>
                <a:gd name="T35" fmla="*/ 26 h 376"/>
                <a:gd name="T36" fmla="*/ 209 w 212"/>
                <a:gd name="T37" fmla="*/ 257 h 376"/>
                <a:gd name="T38" fmla="*/ 209 w 212"/>
                <a:gd name="T39" fmla="*/ 257 h 376"/>
                <a:gd name="T40" fmla="*/ 203 w 212"/>
                <a:gd name="T41" fmla="*/ 269 h 376"/>
                <a:gd name="T42" fmla="*/ 18 w 212"/>
                <a:gd name="T43" fmla="*/ 374 h 376"/>
                <a:gd name="T44" fmla="*/ 18 w 212"/>
                <a:gd name="T45" fmla="*/ 374 h 376"/>
                <a:gd name="T46" fmla="*/ 13 w 212"/>
                <a:gd name="T47" fmla="*/ 375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2" h="376">
                  <a:moveTo>
                    <a:pt x="24" y="26"/>
                  </a:moveTo>
                  <a:lnTo>
                    <a:pt x="24" y="343"/>
                  </a:lnTo>
                  <a:lnTo>
                    <a:pt x="184" y="253"/>
                  </a:lnTo>
                  <a:lnTo>
                    <a:pt x="140" y="40"/>
                  </a:lnTo>
                  <a:lnTo>
                    <a:pt x="24" y="26"/>
                  </a:lnTo>
                  <a:close/>
                  <a:moveTo>
                    <a:pt x="13" y="375"/>
                  </a:moveTo>
                  <a:lnTo>
                    <a:pt x="13" y="375"/>
                  </a:lnTo>
                  <a:cubicBezTo>
                    <a:pt x="10" y="375"/>
                    <a:pt x="8" y="374"/>
                    <a:pt x="6" y="374"/>
                  </a:cubicBezTo>
                  <a:lnTo>
                    <a:pt x="6" y="374"/>
                  </a:lnTo>
                  <a:cubicBezTo>
                    <a:pt x="3" y="372"/>
                    <a:pt x="0" y="368"/>
                    <a:pt x="0" y="363"/>
                  </a:cubicBezTo>
                  <a:lnTo>
                    <a:pt x="0" y="12"/>
                  </a:lnTo>
                  <a:lnTo>
                    <a:pt x="0" y="12"/>
                  </a:lnTo>
                  <a:cubicBezTo>
                    <a:pt x="0" y="9"/>
                    <a:pt x="2" y="6"/>
                    <a:pt x="5" y="4"/>
                  </a:cubicBezTo>
                  <a:lnTo>
                    <a:pt x="5" y="4"/>
                  </a:lnTo>
                  <a:cubicBezTo>
                    <a:pt x="7" y="1"/>
                    <a:pt x="10" y="0"/>
                    <a:pt x="14" y="1"/>
                  </a:cubicBezTo>
                  <a:lnTo>
                    <a:pt x="152" y="17"/>
                  </a:lnTo>
                  <a:lnTo>
                    <a:pt x="152" y="17"/>
                  </a:lnTo>
                  <a:cubicBezTo>
                    <a:pt x="157" y="18"/>
                    <a:pt x="161" y="21"/>
                    <a:pt x="162" y="26"/>
                  </a:cubicBezTo>
                  <a:lnTo>
                    <a:pt x="209" y="257"/>
                  </a:lnTo>
                  <a:lnTo>
                    <a:pt x="209" y="257"/>
                  </a:lnTo>
                  <a:cubicBezTo>
                    <a:pt x="211" y="262"/>
                    <a:pt x="208" y="267"/>
                    <a:pt x="203" y="269"/>
                  </a:cubicBezTo>
                  <a:lnTo>
                    <a:pt x="18" y="374"/>
                  </a:lnTo>
                  <a:lnTo>
                    <a:pt x="18" y="374"/>
                  </a:lnTo>
                  <a:cubicBezTo>
                    <a:pt x="16" y="374"/>
                    <a:pt x="14" y="375"/>
                    <a:pt x="13" y="375"/>
                  </a:cubicBezTo>
                  <a:close/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14" name="Freeform 284">
              <a:extLst>
                <a:ext uri="{FF2B5EF4-FFF2-40B4-BE49-F238E27FC236}">
                  <a16:creationId xmlns:a16="http://schemas.microsoft.com/office/drawing/2014/main" id="{BE262FD0-E8AC-164A-8B07-13702743A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16073" y="7366161"/>
              <a:ext cx="428450" cy="752531"/>
            </a:xfrm>
            <a:custGeom>
              <a:avLst/>
              <a:gdLst>
                <a:gd name="T0" fmla="*/ 229 w 342"/>
                <a:gd name="T1" fmla="*/ 0 h 603"/>
                <a:gd name="T2" fmla="*/ 0 w 342"/>
                <a:gd name="T3" fmla="*/ 134 h 603"/>
                <a:gd name="T4" fmla="*/ 0 w 342"/>
                <a:gd name="T5" fmla="*/ 602 h 603"/>
                <a:gd name="T6" fmla="*/ 341 w 342"/>
                <a:gd name="T7" fmla="*/ 404 h 603"/>
                <a:gd name="T8" fmla="*/ 341 w 342"/>
                <a:gd name="T9" fmla="*/ 13 h 603"/>
                <a:gd name="T10" fmla="*/ 229 w 342"/>
                <a:gd name="T11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603">
                  <a:moveTo>
                    <a:pt x="229" y="0"/>
                  </a:moveTo>
                  <a:lnTo>
                    <a:pt x="0" y="134"/>
                  </a:lnTo>
                  <a:lnTo>
                    <a:pt x="0" y="602"/>
                  </a:lnTo>
                  <a:lnTo>
                    <a:pt x="341" y="404"/>
                  </a:lnTo>
                  <a:lnTo>
                    <a:pt x="341" y="13"/>
                  </a:lnTo>
                  <a:lnTo>
                    <a:pt x="229" y="0"/>
                  </a:lnTo>
                </a:path>
              </a:pathLst>
            </a:custGeom>
            <a:solidFill>
              <a:srgbClr val="8AADC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DB2BD599-6A07-FC41-81D7-A49652715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13816" y="7366159"/>
              <a:ext cx="229452" cy="498614"/>
            </a:xfrm>
            <a:custGeom>
              <a:avLst/>
              <a:gdLst>
                <a:gd name="connsiteX0" fmla="*/ 26332 w 229452"/>
                <a:gd name="connsiteY0" fmla="*/ 38451 h 498614"/>
                <a:gd name="connsiteX1" fmla="*/ 229452 w 229452"/>
                <a:gd name="connsiteY1" fmla="*/ 432698 h 498614"/>
                <a:gd name="connsiteX2" fmla="*/ 229452 w 229452"/>
                <a:gd name="connsiteY2" fmla="*/ 498614 h 498614"/>
                <a:gd name="connsiteX3" fmla="*/ 0 w 229452"/>
                <a:gd name="connsiteY3" fmla="*/ 53375 h 498614"/>
                <a:gd name="connsiteX4" fmla="*/ 88458 w 229452"/>
                <a:gd name="connsiteY4" fmla="*/ 0 h 498614"/>
                <a:gd name="connsiteX5" fmla="*/ 151398 w 229452"/>
                <a:gd name="connsiteY5" fmla="*/ 7521 h 498614"/>
                <a:gd name="connsiteX6" fmla="*/ 229446 w 229452"/>
                <a:gd name="connsiteY6" fmla="*/ 159185 h 498614"/>
                <a:gd name="connsiteX7" fmla="*/ 229446 w 229452"/>
                <a:gd name="connsiteY7" fmla="*/ 372267 h 498614"/>
                <a:gd name="connsiteX8" fmla="*/ 49436 w 229452"/>
                <a:gd name="connsiteY8" fmla="*/ 22562 h 498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452" h="498614">
                  <a:moveTo>
                    <a:pt x="26332" y="38451"/>
                  </a:moveTo>
                  <a:lnTo>
                    <a:pt x="229452" y="432698"/>
                  </a:lnTo>
                  <a:lnTo>
                    <a:pt x="229452" y="498614"/>
                  </a:lnTo>
                  <a:lnTo>
                    <a:pt x="0" y="53375"/>
                  </a:lnTo>
                  <a:close/>
                  <a:moveTo>
                    <a:pt x="88458" y="0"/>
                  </a:moveTo>
                  <a:lnTo>
                    <a:pt x="151398" y="7521"/>
                  </a:lnTo>
                  <a:lnTo>
                    <a:pt x="229446" y="159185"/>
                  </a:lnTo>
                  <a:lnTo>
                    <a:pt x="229446" y="372267"/>
                  </a:lnTo>
                  <a:lnTo>
                    <a:pt x="49436" y="22562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16" name="Freeform 287">
              <a:extLst>
                <a:ext uri="{FF2B5EF4-FFF2-40B4-BE49-F238E27FC236}">
                  <a16:creationId xmlns:a16="http://schemas.microsoft.com/office/drawing/2014/main" id="{0A05362E-46B0-654F-A661-FA40518C8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10576" y="7360667"/>
              <a:ext cx="444929" cy="763520"/>
            </a:xfrm>
            <a:custGeom>
              <a:avLst/>
              <a:gdLst>
                <a:gd name="T0" fmla="*/ 24 w 356"/>
                <a:gd name="T1" fmla="*/ 149 h 611"/>
                <a:gd name="T2" fmla="*/ 24 w 356"/>
                <a:gd name="T3" fmla="*/ 577 h 611"/>
                <a:gd name="T4" fmla="*/ 331 w 356"/>
                <a:gd name="T5" fmla="*/ 399 h 611"/>
                <a:gd name="T6" fmla="*/ 331 w 356"/>
                <a:gd name="T7" fmla="*/ 35 h 611"/>
                <a:gd name="T8" fmla="*/ 238 w 356"/>
                <a:gd name="T9" fmla="*/ 24 h 611"/>
                <a:gd name="T10" fmla="*/ 24 w 356"/>
                <a:gd name="T11" fmla="*/ 149 h 611"/>
                <a:gd name="T12" fmla="*/ 12 w 356"/>
                <a:gd name="T13" fmla="*/ 610 h 611"/>
                <a:gd name="T14" fmla="*/ 12 w 356"/>
                <a:gd name="T15" fmla="*/ 610 h 611"/>
                <a:gd name="T16" fmla="*/ 6 w 356"/>
                <a:gd name="T17" fmla="*/ 608 h 611"/>
                <a:gd name="T18" fmla="*/ 6 w 356"/>
                <a:gd name="T19" fmla="*/ 608 h 611"/>
                <a:gd name="T20" fmla="*/ 0 w 356"/>
                <a:gd name="T21" fmla="*/ 598 h 611"/>
                <a:gd name="T22" fmla="*/ 0 w 356"/>
                <a:gd name="T23" fmla="*/ 143 h 611"/>
                <a:gd name="T24" fmla="*/ 0 w 356"/>
                <a:gd name="T25" fmla="*/ 143 h 611"/>
                <a:gd name="T26" fmla="*/ 6 w 356"/>
                <a:gd name="T27" fmla="*/ 132 h 611"/>
                <a:gd name="T28" fmla="*/ 229 w 356"/>
                <a:gd name="T29" fmla="*/ 1 h 611"/>
                <a:gd name="T30" fmla="*/ 229 w 356"/>
                <a:gd name="T31" fmla="*/ 1 h 611"/>
                <a:gd name="T32" fmla="*/ 236 w 356"/>
                <a:gd name="T33" fmla="*/ 0 h 611"/>
                <a:gd name="T34" fmla="*/ 345 w 356"/>
                <a:gd name="T35" fmla="*/ 13 h 611"/>
                <a:gd name="T36" fmla="*/ 345 w 356"/>
                <a:gd name="T37" fmla="*/ 13 h 611"/>
                <a:gd name="T38" fmla="*/ 355 w 356"/>
                <a:gd name="T39" fmla="*/ 25 h 611"/>
                <a:gd name="T40" fmla="*/ 355 w 356"/>
                <a:gd name="T41" fmla="*/ 406 h 611"/>
                <a:gd name="T42" fmla="*/ 355 w 356"/>
                <a:gd name="T43" fmla="*/ 406 h 611"/>
                <a:gd name="T44" fmla="*/ 350 w 356"/>
                <a:gd name="T45" fmla="*/ 416 h 611"/>
                <a:gd name="T46" fmla="*/ 18 w 356"/>
                <a:gd name="T47" fmla="*/ 608 h 611"/>
                <a:gd name="T48" fmla="*/ 18 w 356"/>
                <a:gd name="T49" fmla="*/ 608 h 611"/>
                <a:gd name="T50" fmla="*/ 12 w 356"/>
                <a:gd name="T51" fmla="*/ 61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56" h="611">
                  <a:moveTo>
                    <a:pt x="24" y="149"/>
                  </a:moveTo>
                  <a:lnTo>
                    <a:pt x="24" y="577"/>
                  </a:lnTo>
                  <a:lnTo>
                    <a:pt x="331" y="399"/>
                  </a:lnTo>
                  <a:lnTo>
                    <a:pt x="331" y="35"/>
                  </a:lnTo>
                  <a:lnTo>
                    <a:pt x="238" y="24"/>
                  </a:lnTo>
                  <a:lnTo>
                    <a:pt x="24" y="149"/>
                  </a:lnTo>
                  <a:close/>
                  <a:moveTo>
                    <a:pt x="12" y="610"/>
                  </a:moveTo>
                  <a:lnTo>
                    <a:pt x="12" y="610"/>
                  </a:lnTo>
                  <a:cubicBezTo>
                    <a:pt x="10" y="610"/>
                    <a:pt x="8" y="609"/>
                    <a:pt x="6" y="608"/>
                  </a:cubicBezTo>
                  <a:lnTo>
                    <a:pt x="6" y="608"/>
                  </a:lnTo>
                  <a:cubicBezTo>
                    <a:pt x="2" y="607"/>
                    <a:pt x="0" y="602"/>
                    <a:pt x="0" y="598"/>
                  </a:cubicBezTo>
                  <a:lnTo>
                    <a:pt x="0" y="143"/>
                  </a:lnTo>
                  <a:lnTo>
                    <a:pt x="0" y="143"/>
                  </a:lnTo>
                  <a:cubicBezTo>
                    <a:pt x="0" y="138"/>
                    <a:pt x="2" y="135"/>
                    <a:pt x="6" y="132"/>
                  </a:cubicBezTo>
                  <a:lnTo>
                    <a:pt x="229" y="1"/>
                  </a:lnTo>
                  <a:lnTo>
                    <a:pt x="229" y="1"/>
                  </a:lnTo>
                  <a:cubicBezTo>
                    <a:pt x="232" y="0"/>
                    <a:pt x="234" y="0"/>
                    <a:pt x="236" y="0"/>
                  </a:cubicBezTo>
                  <a:lnTo>
                    <a:pt x="345" y="13"/>
                  </a:lnTo>
                  <a:lnTo>
                    <a:pt x="345" y="13"/>
                  </a:lnTo>
                  <a:cubicBezTo>
                    <a:pt x="351" y="14"/>
                    <a:pt x="355" y="19"/>
                    <a:pt x="355" y="25"/>
                  </a:cubicBezTo>
                  <a:lnTo>
                    <a:pt x="355" y="406"/>
                  </a:lnTo>
                  <a:lnTo>
                    <a:pt x="355" y="406"/>
                  </a:lnTo>
                  <a:cubicBezTo>
                    <a:pt x="355" y="410"/>
                    <a:pt x="353" y="414"/>
                    <a:pt x="350" y="416"/>
                  </a:cubicBezTo>
                  <a:lnTo>
                    <a:pt x="18" y="608"/>
                  </a:lnTo>
                  <a:lnTo>
                    <a:pt x="18" y="608"/>
                  </a:lnTo>
                  <a:cubicBezTo>
                    <a:pt x="16" y="609"/>
                    <a:pt x="14" y="610"/>
                    <a:pt x="12" y="610"/>
                  </a:cubicBezTo>
                  <a:close/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C6D51D2B-3836-054D-9626-101294780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26912" y="7909960"/>
              <a:ext cx="174538" cy="212800"/>
            </a:xfrm>
            <a:custGeom>
              <a:avLst/>
              <a:gdLst>
                <a:gd name="connsiteX0" fmla="*/ 142404 w 174538"/>
                <a:gd name="connsiteY0" fmla="*/ 0 h 212800"/>
                <a:gd name="connsiteX1" fmla="*/ 174538 w 174538"/>
                <a:gd name="connsiteY1" fmla="*/ 18620 h 212800"/>
                <a:gd name="connsiteX2" fmla="*/ 174538 w 174538"/>
                <a:gd name="connsiteY2" fmla="*/ 189925 h 212800"/>
                <a:gd name="connsiteX3" fmla="*/ 138696 w 174538"/>
                <a:gd name="connsiteY3" fmla="*/ 209787 h 212800"/>
                <a:gd name="connsiteX4" fmla="*/ 47222 w 174538"/>
                <a:gd name="connsiteY4" fmla="*/ 156191 h 212800"/>
                <a:gd name="connsiteX5" fmla="*/ 46420 w 174538"/>
                <a:gd name="connsiteY5" fmla="*/ 160018 h 212800"/>
                <a:gd name="connsiteX6" fmla="*/ 27464 w 174538"/>
                <a:gd name="connsiteY6" fmla="*/ 174539 h 212800"/>
                <a:gd name="connsiteX7" fmla="*/ 0 w 174538"/>
                <a:gd name="connsiteY7" fmla="*/ 125103 h 212800"/>
                <a:gd name="connsiteX8" fmla="*/ 27464 w 174538"/>
                <a:gd name="connsiteY8" fmla="*/ 76903 h 212800"/>
                <a:gd name="connsiteX9" fmla="*/ 46420 w 174538"/>
                <a:gd name="connsiteY9" fmla="*/ 91271 h 212800"/>
                <a:gd name="connsiteX10" fmla="*/ 51756 w 174538"/>
                <a:gd name="connsiteY10" fmla="*/ 115957 h 212800"/>
                <a:gd name="connsiteX11" fmla="*/ 142404 w 174538"/>
                <a:gd name="connsiteY11" fmla="*/ 168822 h 2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4538" h="212800">
                  <a:moveTo>
                    <a:pt x="142404" y="0"/>
                  </a:moveTo>
                  <a:lnTo>
                    <a:pt x="174538" y="18620"/>
                  </a:lnTo>
                  <a:lnTo>
                    <a:pt x="174538" y="189925"/>
                  </a:lnTo>
                  <a:cubicBezTo>
                    <a:pt x="174538" y="207304"/>
                    <a:pt x="154762" y="218476"/>
                    <a:pt x="138696" y="209787"/>
                  </a:cubicBezTo>
                  <a:lnTo>
                    <a:pt x="47222" y="156191"/>
                  </a:lnTo>
                  <a:lnTo>
                    <a:pt x="46420" y="160018"/>
                  </a:lnTo>
                  <a:cubicBezTo>
                    <a:pt x="41794" y="168978"/>
                    <a:pt x="35226" y="174539"/>
                    <a:pt x="27464" y="174539"/>
                  </a:cubicBezTo>
                  <a:cubicBezTo>
                    <a:pt x="11942" y="174539"/>
                    <a:pt x="0" y="152293"/>
                    <a:pt x="0" y="125103"/>
                  </a:cubicBezTo>
                  <a:cubicBezTo>
                    <a:pt x="0" y="99149"/>
                    <a:pt x="11942" y="76903"/>
                    <a:pt x="27464" y="76903"/>
                  </a:cubicBezTo>
                  <a:cubicBezTo>
                    <a:pt x="35226" y="76903"/>
                    <a:pt x="41794" y="82465"/>
                    <a:pt x="46420" y="91271"/>
                  </a:cubicBezTo>
                  <a:lnTo>
                    <a:pt x="51756" y="115957"/>
                  </a:lnTo>
                  <a:lnTo>
                    <a:pt x="142404" y="168822"/>
                  </a:lnTo>
                  <a:close/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18" name="Freeform 289">
              <a:extLst>
                <a:ext uri="{FF2B5EF4-FFF2-40B4-BE49-F238E27FC236}">
                  <a16:creationId xmlns:a16="http://schemas.microsoft.com/office/drawing/2014/main" id="{561B5C30-BB6E-9846-80A6-649B4D2C3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20293" y="7602356"/>
              <a:ext cx="170278" cy="444929"/>
            </a:xfrm>
            <a:custGeom>
              <a:avLst/>
              <a:gdLst>
                <a:gd name="T0" fmla="*/ 16 w 135"/>
                <a:gd name="T1" fmla="*/ 0 h 355"/>
                <a:gd name="T2" fmla="*/ 0 w 135"/>
                <a:gd name="T3" fmla="*/ 9 h 355"/>
                <a:gd name="T4" fmla="*/ 120 w 135"/>
                <a:gd name="T5" fmla="*/ 354 h 355"/>
                <a:gd name="T6" fmla="*/ 134 w 135"/>
                <a:gd name="T7" fmla="*/ 346 h 355"/>
                <a:gd name="T8" fmla="*/ 134 w 135"/>
                <a:gd name="T9" fmla="*/ 70 h 355"/>
                <a:gd name="T10" fmla="*/ 16 w 135"/>
                <a:gd name="T11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355">
                  <a:moveTo>
                    <a:pt x="16" y="0"/>
                  </a:moveTo>
                  <a:lnTo>
                    <a:pt x="0" y="9"/>
                  </a:lnTo>
                  <a:lnTo>
                    <a:pt x="120" y="354"/>
                  </a:lnTo>
                  <a:lnTo>
                    <a:pt x="134" y="346"/>
                  </a:lnTo>
                  <a:lnTo>
                    <a:pt x="134" y="70"/>
                  </a:lnTo>
                  <a:lnTo>
                    <a:pt x="16" y="0"/>
                  </a:ln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19" name="Freeform 290">
              <a:extLst>
                <a:ext uri="{FF2B5EF4-FFF2-40B4-BE49-F238E27FC236}">
                  <a16:creationId xmlns:a16="http://schemas.microsoft.com/office/drawing/2014/main" id="{AE91F24F-D16A-0E45-AD04-963FFCF1A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20293" y="7613342"/>
              <a:ext cx="148307" cy="428450"/>
            </a:xfrm>
            <a:custGeom>
              <a:avLst/>
              <a:gdLst>
                <a:gd name="T0" fmla="*/ 0 w 121"/>
                <a:gd name="T1" fmla="*/ 0 h 346"/>
                <a:gd name="T2" fmla="*/ 0 w 121"/>
                <a:gd name="T3" fmla="*/ 276 h 346"/>
                <a:gd name="T4" fmla="*/ 120 w 121"/>
                <a:gd name="T5" fmla="*/ 345 h 346"/>
                <a:gd name="T6" fmla="*/ 120 w 121"/>
                <a:gd name="T7" fmla="*/ 69 h 346"/>
                <a:gd name="T8" fmla="*/ 0 w 121"/>
                <a:gd name="T9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346">
                  <a:moveTo>
                    <a:pt x="0" y="0"/>
                  </a:moveTo>
                  <a:lnTo>
                    <a:pt x="0" y="276"/>
                  </a:lnTo>
                  <a:lnTo>
                    <a:pt x="120" y="345"/>
                  </a:lnTo>
                  <a:lnTo>
                    <a:pt x="120" y="69"/>
                  </a:lnTo>
                  <a:lnTo>
                    <a:pt x="0" y="0"/>
                  </a:ln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20" name="Freeform 291">
              <a:extLst>
                <a:ext uri="{FF2B5EF4-FFF2-40B4-BE49-F238E27FC236}">
                  <a16:creationId xmlns:a16="http://schemas.microsoft.com/office/drawing/2014/main" id="{A240C4BB-2D01-FB41-B8DC-573B1D742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6770" y="7646300"/>
              <a:ext cx="115353" cy="362534"/>
            </a:xfrm>
            <a:custGeom>
              <a:avLst/>
              <a:gdLst>
                <a:gd name="T0" fmla="*/ 0 w 92"/>
                <a:gd name="T1" fmla="*/ 0 h 289"/>
                <a:gd name="T2" fmla="*/ 0 w 92"/>
                <a:gd name="T3" fmla="*/ 236 h 289"/>
                <a:gd name="T4" fmla="*/ 91 w 92"/>
                <a:gd name="T5" fmla="*/ 288 h 289"/>
                <a:gd name="T6" fmla="*/ 91 w 92"/>
                <a:gd name="T7" fmla="*/ 52 h 289"/>
                <a:gd name="T8" fmla="*/ 0 w 92"/>
                <a:gd name="T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89">
                  <a:moveTo>
                    <a:pt x="0" y="0"/>
                  </a:moveTo>
                  <a:lnTo>
                    <a:pt x="0" y="236"/>
                  </a:lnTo>
                  <a:lnTo>
                    <a:pt x="91" y="288"/>
                  </a:lnTo>
                  <a:lnTo>
                    <a:pt x="91" y="52"/>
                  </a:lnTo>
                  <a:lnTo>
                    <a:pt x="0" y="0"/>
                  </a:lnTo>
                </a:path>
              </a:pathLst>
            </a:custGeom>
            <a:solidFill>
              <a:srgbClr val="8AADC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174A098B-0694-5249-86A8-226FB6893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6768" y="7662780"/>
              <a:ext cx="114100" cy="278886"/>
            </a:xfrm>
            <a:custGeom>
              <a:avLst/>
              <a:gdLst>
                <a:gd name="connsiteX0" fmla="*/ 107830 w 114100"/>
                <a:gd name="connsiteY0" fmla="*/ 43941 h 278886"/>
                <a:gd name="connsiteX1" fmla="*/ 114100 w 114100"/>
                <a:gd name="connsiteY1" fmla="*/ 46441 h 278886"/>
                <a:gd name="connsiteX2" fmla="*/ 114100 w 114100"/>
                <a:gd name="connsiteY2" fmla="*/ 88931 h 278886"/>
                <a:gd name="connsiteX3" fmla="*/ 3762 w 114100"/>
                <a:gd name="connsiteY3" fmla="*/ 278886 h 278886"/>
                <a:gd name="connsiteX4" fmla="*/ 0 w 114100"/>
                <a:gd name="connsiteY4" fmla="*/ 276386 h 278886"/>
                <a:gd name="connsiteX5" fmla="*/ 0 w 114100"/>
                <a:gd name="connsiteY5" fmla="*/ 232647 h 278886"/>
                <a:gd name="connsiteX6" fmla="*/ 28472 w 114100"/>
                <a:gd name="connsiteY6" fmla="*/ 0 h 278886"/>
                <a:gd name="connsiteX7" fmla="*/ 86650 w 114100"/>
                <a:gd name="connsiteY7" fmla="*/ 33617 h 278886"/>
                <a:gd name="connsiteX8" fmla="*/ 0 w 114100"/>
                <a:gd name="connsiteY8" fmla="*/ 185514 h 278886"/>
                <a:gd name="connsiteX9" fmla="*/ 0 w 114100"/>
                <a:gd name="connsiteY9" fmla="*/ 51048 h 27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100" h="278886">
                  <a:moveTo>
                    <a:pt x="107830" y="43941"/>
                  </a:moveTo>
                  <a:lnTo>
                    <a:pt x="114100" y="46441"/>
                  </a:lnTo>
                  <a:lnTo>
                    <a:pt x="114100" y="88931"/>
                  </a:lnTo>
                  <a:lnTo>
                    <a:pt x="3762" y="278886"/>
                  </a:lnTo>
                  <a:lnTo>
                    <a:pt x="0" y="276386"/>
                  </a:lnTo>
                  <a:lnTo>
                    <a:pt x="0" y="232647"/>
                  </a:lnTo>
                  <a:close/>
                  <a:moveTo>
                    <a:pt x="28472" y="0"/>
                  </a:moveTo>
                  <a:lnTo>
                    <a:pt x="86650" y="33617"/>
                  </a:lnTo>
                  <a:lnTo>
                    <a:pt x="0" y="185514"/>
                  </a:lnTo>
                  <a:lnTo>
                    <a:pt x="0" y="5104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22" name="Freeform 295">
              <a:extLst>
                <a:ext uri="{FF2B5EF4-FFF2-40B4-BE49-F238E27FC236}">
                  <a16:creationId xmlns:a16="http://schemas.microsoft.com/office/drawing/2014/main" id="{3DB17258-D6FC-6A46-A332-88FCC52CF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6228" y="8316439"/>
              <a:ext cx="1263376" cy="2191684"/>
            </a:xfrm>
            <a:custGeom>
              <a:avLst/>
              <a:gdLst>
                <a:gd name="T0" fmla="*/ 0 w 1016"/>
                <a:gd name="T1" fmla="*/ 0 h 1760"/>
                <a:gd name="T2" fmla="*/ 0 w 1016"/>
                <a:gd name="T3" fmla="*/ 1173 h 1760"/>
                <a:gd name="T4" fmla="*/ 1015 w 1016"/>
                <a:gd name="T5" fmla="*/ 1759 h 1760"/>
                <a:gd name="T6" fmla="*/ 1015 w 1016"/>
                <a:gd name="T7" fmla="*/ 586 h 1760"/>
                <a:gd name="T8" fmla="*/ 0 w 1016"/>
                <a:gd name="T9" fmla="*/ 0 h 1760"/>
                <a:gd name="T10" fmla="*/ 16 w 1016"/>
                <a:gd name="T11" fmla="*/ 28 h 1760"/>
                <a:gd name="T12" fmla="*/ 999 w 1016"/>
                <a:gd name="T13" fmla="*/ 596 h 1760"/>
                <a:gd name="T14" fmla="*/ 999 w 1016"/>
                <a:gd name="T15" fmla="*/ 1731 h 1760"/>
                <a:gd name="T16" fmla="*/ 16 w 1016"/>
                <a:gd name="T17" fmla="*/ 1163 h 1760"/>
                <a:gd name="T18" fmla="*/ 16 w 1016"/>
                <a:gd name="T19" fmla="*/ 28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6" h="1760">
                  <a:moveTo>
                    <a:pt x="0" y="0"/>
                  </a:moveTo>
                  <a:lnTo>
                    <a:pt x="0" y="1173"/>
                  </a:lnTo>
                  <a:lnTo>
                    <a:pt x="1015" y="1759"/>
                  </a:lnTo>
                  <a:lnTo>
                    <a:pt x="1015" y="586"/>
                  </a:lnTo>
                  <a:lnTo>
                    <a:pt x="0" y="0"/>
                  </a:lnTo>
                  <a:close/>
                  <a:moveTo>
                    <a:pt x="16" y="28"/>
                  </a:moveTo>
                  <a:lnTo>
                    <a:pt x="999" y="596"/>
                  </a:lnTo>
                  <a:lnTo>
                    <a:pt x="999" y="1731"/>
                  </a:lnTo>
                  <a:lnTo>
                    <a:pt x="16" y="1163"/>
                  </a:lnTo>
                  <a:lnTo>
                    <a:pt x="16" y="28"/>
                  </a:lnTo>
                  <a:close/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23" name="Freeform 296">
              <a:extLst>
                <a:ext uri="{FF2B5EF4-FFF2-40B4-BE49-F238E27FC236}">
                  <a16:creationId xmlns:a16="http://schemas.microsoft.com/office/drawing/2014/main" id="{B3C22D1A-15D4-CB42-BB8E-252E128D4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0859" y="10112629"/>
              <a:ext cx="1889570" cy="1093092"/>
            </a:xfrm>
            <a:custGeom>
              <a:avLst/>
              <a:gdLst>
                <a:gd name="T0" fmla="*/ 0 w 1516"/>
                <a:gd name="T1" fmla="*/ 437 h 876"/>
                <a:gd name="T2" fmla="*/ 758 w 1516"/>
                <a:gd name="T3" fmla="*/ 875 h 876"/>
                <a:gd name="T4" fmla="*/ 1515 w 1516"/>
                <a:gd name="T5" fmla="*/ 437 h 876"/>
                <a:gd name="T6" fmla="*/ 758 w 1516"/>
                <a:gd name="T7" fmla="*/ 0 h 876"/>
                <a:gd name="T8" fmla="*/ 0 w 1516"/>
                <a:gd name="T9" fmla="*/ 437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6" h="876">
                  <a:moveTo>
                    <a:pt x="0" y="437"/>
                  </a:moveTo>
                  <a:lnTo>
                    <a:pt x="758" y="875"/>
                  </a:lnTo>
                  <a:lnTo>
                    <a:pt x="1515" y="437"/>
                  </a:lnTo>
                  <a:lnTo>
                    <a:pt x="758" y="0"/>
                  </a:lnTo>
                  <a:lnTo>
                    <a:pt x="0" y="437"/>
                  </a:lnTo>
                </a:path>
              </a:pathLst>
            </a:custGeom>
            <a:solidFill>
              <a:srgbClr val="E27F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24" name="Freeform 297">
              <a:extLst>
                <a:ext uri="{FF2B5EF4-FFF2-40B4-BE49-F238E27FC236}">
                  <a16:creationId xmlns:a16="http://schemas.microsoft.com/office/drawing/2014/main" id="{A3584850-C569-334A-AAFF-D78C6E68E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35644" y="10656429"/>
              <a:ext cx="944785" cy="714081"/>
            </a:xfrm>
            <a:custGeom>
              <a:avLst/>
              <a:gdLst>
                <a:gd name="T0" fmla="*/ 0 w 759"/>
                <a:gd name="T1" fmla="*/ 571 h 572"/>
                <a:gd name="T2" fmla="*/ 758 w 759"/>
                <a:gd name="T3" fmla="*/ 133 h 572"/>
                <a:gd name="T4" fmla="*/ 757 w 759"/>
                <a:gd name="T5" fmla="*/ 0 h 572"/>
                <a:gd name="T6" fmla="*/ 0 w 759"/>
                <a:gd name="T7" fmla="*/ 438 h 572"/>
                <a:gd name="T8" fmla="*/ 0 w 759"/>
                <a:gd name="T9" fmla="*/ 57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9" h="572">
                  <a:moveTo>
                    <a:pt x="0" y="571"/>
                  </a:moveTo>
                  <a:lnTo>
                    <a:pt x="758" y="133"/>
                  </a:lnTo>
                  <a:lnTo>
                    <a:pt x="757" y="0"/>
                  </a:lnTo>
                  <a:lnTo>
                    <a:pt x="0" y="438"/>
                  </a:lnTo>
                  <a:lnTo>
                    <a:pt x="0" y="571"/>
                  </a:lnTo>
                </a:path>
              </a:pathLst>
            </a:custGeom>
            <a:solidFill>
              <a:srgbClr val="A93B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25" name="Freeform 298">
              <a:extLst>
                <a:ext uri="{FF2B5EF4-FFF2-40B4-BE49-F238E27FC236}">
                  <a16:creationId xmlns:a16="http://schemas.microsoft.com/office/drawing/2014/main" id="{CD5187AC-3291-C944-9210-6311B17AE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0859" y="10656429"/>
              <a:ext cx="944785" cy="714081"/>
            </a:xfrm>
            <a:custGeom>
              <a:avLst/>
              <a:gdLst>
                <a:gd name="T0" fmla="*/ 0 w 759"/>
                <a:gd name="T1" fmla="*/ 0 h 572"/>
                <a:gd name="T2" fmla="*/ 0 w 759"/>
                <a:gd name="T3" fmla="*/ 133 h 572"/>
                <a:gd name="T4" fmla="*/ 133 w 759"/>
                <a:gd name="T5" fmla="*/ 209 h 572"/>
                <a:gd name="T6" fmla="*/ 133 w 759"/>
                <a:gd name="T7" fmla="*/ 130 h 572"/>
                <a:gd name="T8" fmla="*/ 268 w 759"/>
                <a:gd name="T9" fmla="*/ 208 h 572"/>
                <a:gd name="T10" fmla="*/ 268 w 759"/>
                <a:gd name="T11" fmla="*/ 288 h 572"/>
                <a:gd name="T12" fmla="*/ 405 w 759"/>
                <a:gd name="T13" fmla="*/ 367 h 572"/>
                <a:gd name="T14" fmla="*/ 405 w 759"/>
                <a:gd name="T15" fmla="*/ 288 h 572"/>
                <a:gd name="T16" fmla="*/ 540 w 759"/>
                <a:gd name="T17" fmla="*/ 366 h 572"/>
                <a:gd name="T18" fmla="*/ 540 w 759"/>
                <a:gd name="T19" fmla="*/ 445 h 572"/>
                <a:gd name="T20" fmla="*/ 758 w 759"/>
                <a:gd name="T21" fmla="*/ 571 h 572"/>
                <a:gd name="T22" fmla="*/ 758 w 759"/>
                <a:gd name="T23" fmla="*/ 438 h 572"/>
                <a:gd name="T24" fmla="*/ 0 w 759"/>
                <a:gd name="T25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9" h="572">
                  <a:moveTo>
                    <a:pt x="0" y="0"/>
                  </a:moveTo>
                  <a:lnTo>
                    <a:pt x="0" y="133"/>
                  </a:lnTo>
                  <a:lnTo>
                    <a:pt x="133" y="209"/>
                  </a:lnTo>
                  <a:lnTo>
                    <a:pt x="133" y="130"/>
                  </a:lnTo>
                  <a:lnTo>
                    <a:pt x="268" y="208"/>
                  </a:lnTo>
                  <a:lnTo>
                    <a:pt x="268" y="288"/>
                  </a:lnTo>
                  <a:lnTo>
                    <a:pt x="405" y="367"/>
                  </a:lnTo>
                  <a:lnTo>
                    <a:pt x="405" y="288"/>
                  </a:lnTo>
                  <a:lnTo>
                    <a:pt x="540" y="366"/>
                  </a:lnTo>
                  <a:lnTo>
                    <a:pt x="540" y="445"/>
                  </a:lnTo>
                  <a:lnTo>
                    <a:pt x="758" y="571"/>
                  </a:lnTo>
                  <a:lnTo>
                    <a:pt x="758" y="438"/>
                  </a:lnTo>
                  <a:lnTo>
                    <a:pt x="0" y="0"/>
                  </a:lnTo>
                </a:path>
              </a:pathLst>
            </a:custGeom>
            <a:solidFill>
              <a:srgbClr val="D95B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26" name="Freeform 299">
              <a:extLst>
                <a:ext uri="{FF2B5EF4-FFF2-40B4-BE49-F238E27FC236}">
                  <a16:creationId xmlns:a16="http://schemas.microsoft.com/office/drawing/2014/main" id="{C59496EB-EE9E-D246-B4EA-18AA2C883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77618" y="9321645"/>
              <a:ext cx="1521546" cy="878869"/>
            </a:xfrm>
            <a:custGeom>
              <a:avLst/>
              <a:gdLst>
                <a:gd name="T0" fmla="*/ 0 w 1220"/>
                <a:gd name="T1" fmla="*/ 352 h 705"/>
                <a:gd name="T2" fmla="*/ 610 w 1220"/>
                <a:gd name="T3" fmla="*/ 704 h 705"/>
                <a:gd name="T4" fmla="*/ 1219 w 1220"/>
                <a:gd name="T5" fmla="*/ 352 h 705"/>
                <a:gd name="T6" fmla="*/ 610 w 1220"/>
                <a:gd name="T7" fmla="*/ 0 h 705"/>
                <a:gd name="T8" fmla="*/ 0 w 1220"/>
                <a:gd name="T9" fmla="*/ 352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0" h="705">
                  <a:moveTo>
                    <a:pt x="0" y="352"/>
                  </a:moveTo>
                  <a:lnTo>
                    <a:pt x="610" y="704"/>
                  </a:lnTo>
                  <a:lnTo>
                    <a:pt x="1219" y="352"/>
                  </a:lnTo>
                  <a:lnTo>
                    <a:pt x="610" y="0"/>
                  </a:lnTo>
                  <a:lnTo>
                    <a:pt x="0" y="352"/>
                  </a:lnTo>
                </a:path>
              </a:pathLst>
            </a:custGeom>
            <a:solidFill>
              <a:srgbClr val="D4AB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27" name="Freeform 300">
              <a:extLst>
                <a:ext uri="{FF2B5EF4-FFF2-40B4-BE49-F238E27FC236}">
                  <a16:creationId xmlns:a16="http://schemas.microsoft.com/office/drawing/2014/main" id="{925811BB-C6E2-5041-B68E-16063C482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77620" y="9761081"/>
              <a:ext cx="763520" cy="1312809"/>
            </a:xfrm>
            <a:custGeom>
              <a:avLst/>
              <a:gdLst>
                <a:gd name="T0" fmla="*/ 0 w 611"/>
                <a:gd name="T1" fmla="*/ 0 h 1056"/>
                <a:gd name="T2" fmla="*/ 0 w 611"/>
                <a:gd name="T3" fmla="*/ 703 h 1056"/>
                <a:gd name="T4" fmla="*/ 610 w 611"/>
                <a:gd name="T5" fmla="*/ 1055 h 1056"/>
                <a:gd name="T6" fmla="*/ 610 w 611"/>
                <a:gd name="T7" fmla="*/ 352 h 1056"/>
                <a:gd name="T8" fmla="*/ 0 w 611"/>
                <a:gd name="T9" fmla="*/ 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056">
                  <a:moveTo>
                    <a:pt x="0" y="0"/>
                  </a:moveTo>
                  <a:lnTo>
                    <a:pt x="0" y="703"/>
                  </a:lnTo>
                  <a:lnTo>
                    <a:pt x="610" y="1055"/>
                  </a:lnTo>
                  <a:lnTo>
                    <a:pt x="610" y="352"/>
                  </a:lnTo>
                  <a:lnTo>
                    <a:pt x="0" y="0"/>
                  </a:lnTo>
                </a:path>
              </a:pathLst>
            </a:custGeom>
            <a:solidFill>
              <a:srgbClr val="CA9B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28" name="Freeform 301">
              <a:extLst>
                <a:ext uri="{FF2B5EF4-FFF2-40B4-BE49-F238E27FC236}">
                  <a16:creationId xmlns:a16="http://schemas.microsoft.com/office/drawing/2014/main" id="{42A0372E-80E0-8A46-BD7D-69C7C5C5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35644" y="9761081"/>
              <a:ext cx="758026" cy="1312809"/>
            </a:xfrm>
            <a:custGeom>
              <a:avLst/>
              <a:gdLst>
                <a:gd name="T0" fmla="*/ 609 w 610"/>
                <a:gd name="T1" fmla="*/ 0 h 1056"/>
                <a:gd name="T2" fmla="*/ 609 w 610"/>
                <a:gd name="T3" fmla="*/ 703 h 1056"/>
                <a:gd name="T4" fmla="*/ 0 w 610"/>
                <a:gd name="T5" fmla="*/ 1055 h 1056"/>
                <a:gd name="T6" fmla="*/ 0 w 610"/>
                <a:gd name="T7" fmla="*/ 352 h 1056"/>
                <a:gd name="T8" fmla="*/ 609 w 610"/>
                <a:gd name="T9" fmla="*/ 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1056">
                  <a:moveTo>
                    <a:pt x="609" y="0"/>
                  </a:moveTo>
                  <a:lnTo>
                    <a:pt x="609" y="703"/>
                  </a:lnTo>
                  <a:lnTo>
                    <a:pt x="0" y="1055"/>
                  </a:lnTo>
                  <a:lnTo>
                    <a:pt x="0" y="352"/>
                  </a:lnTo>
                  <a:lnTo>
                    <a:pt x="609" y="0"/>
                  </a:lnTo>
                </a:path>
              </a:pathLst>
            </a:custGeom>
            <a:solidFill>
              <a:srgbClr val="8F62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29" name="Freeform 302">
              <a:extLst>
                <a:ext uri="{FF2B5EF4-FFF2-40B4-BE49-F238E27FC236}">
                  <a16:creationId xmlns:a16="http://schemas.microsoft.com/office/drawing/2014/main" id="{AE5E5272-3D58-8F47-884D-B902D06A9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77618" y="10046713"/>
              <a:ext cx="1521546" cy="455912"/>
            </a:xfrm>
            <a:custGeom>
              <a:avLst/>
              <a:gdLst>
                <a:gd name="T0" fmla="*/ 610 w 1220"/>
                <a:gd name="T1" fmla="*/ 366 h 367"/>
                <a:gd name="T2" fmla="*/ 1219 w 1220"/>
                <a:gd name="T3" fmla="*/ 14 h 367"/>
                <a:gd name="T4" fmla="*/ 1219 w 1220"/>
                <a:gd name="T5" fmla="*/ 0 h 367"/>
                <a:gd name="T6" fmla="*/ 610 w 1220"/>
                <a:gd name="T7" fmla="*/ 352 h 367"/>
                <a:gd name="T8" fmla="*/ 0 w 1220"/>
                <a:gd name="T9" fmla="*/ 0 h 367"/>
                <a:gd name="T10" fmla="*/ 0 w 1220"/>
                <a:gd name="T11" fmla="*/ 14 h 367"/>
                <a:gd name="T12" fmla="*/ 606 w 1220"/>
                <a:gd name="T13" fmla="*/ 364 h 367"/>
                <a:gd name="T14" fmla="*/ 610 w 1220"/>
                <a:gd name="T15" fmla="*/ 36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0" h="367">
                  <a:moveTo>
                    <a:pt x="610" y="366"/>
                  </a:moveTo>
                  <a:lnTo>
                    <a:pt x="1219" y="14"/>
                  </a:lnTo>
                  <a:lnTo>
                    <a:pt x="1219" y="0"/>
                  </a:lnTo>
                  <a:lnTo>
                    <a:pt x="610" y="35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606" y="364"/>
                  </a:lnTo>
                  <a:lnTo>
                    <a:pt x="610" y="366"/>
                  </a:lnTo>
                </a:path>
              </a:pathLst>
            </a:custGeom>
            <a:solidFill>
              <a:srgbClr val="D4AB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30" name="Freeform 303">
              <a:extLst>
                <a:ext uri="{FF2B5EF4-FFF2-40B4-BE49-F238E27FC236}">
                  <a16:creationId xmlns:a16="http://schemas.microsoft.com/office/drawing/2014/main" id="{8F98E495-B737-B542-83C0-184F82011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77618" y="10337838"/>
              <a:ext cx="1521546" cy="455915"/>
            </a:xfrm>
            <a:custGeom>
              <a:avLst/>
              <a:gdLst>
                <a:gd name="T0" fmla="*/ 610 w 1220"/>
                <a:gd name="T1" fmla="*/ 352 h 367"/>
                <a:gd name="T2" fmla="*/ 0 w 1220"/>
                <a:gd name="T3" fmla="*/ 0 h 367"/>
                <a:gd name="T4" fmla="*/ 0 w 1220"/>
                <a:gd name="T5" fmla="*/ 13 h 367"/>
                <a:gd name="T6" fmla="*/ 606 w 1220"/>
                <a:gd name="T7" fmla="*/ 364 h 367"/>
                <a:gd name="T8" fmla="*/ 610 w 1220"/>
                <a:gd name="T9" fmla="*/ 366 h 367"/>
                <a:gd name="T10" fmla="*/ 1219 w 1220"/>
                <a:gd name="T11" fmla="*/ 13 h 367"/>
                <a:gd name="T12" fmla="*/ 1219 w 1220"/>
                <a:gd name="T13" fmla="*/ 0 h 367"/>
                <a:gd name="T14" fmla="*/ 610 w 1220"/>
                <a:gd name="T15" fmla="*/ 35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0" h="367">
                  <a:moveTo>
                    <a:pt x="610" y="352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606" y="364"/>
                  </a:lnTo>
                  <a:lnTo>
                    <a:pt x="610" y="366"/>
                  </a:lnTo>
                  <a:lnTo>
                    <a:pt x="1219" y="13"/>
                  </a:lnTo>
                  <a:lnTo>
                    <a:pt x="1219" y="0"/>
                  </a:lnTo>
                  <a:lnTo>
                    <a:pt x="610" y="352"/>
                  </a:lnTo>
                </a:path>
              </a:pathLst>
            </a:custGeom>
            <a:solidFill>
              <a:srgbClr val="D4AB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31" name="Freeform 304">
              <a:extLst>
                <a:ext uri="{FF2B5EF4-FFF2-40B4-BE49-F238E27FC236}">
                  <a16:creationId xmlns:a16="http://schemas.microsoft.com/office/drawing/2014/main" id="{D2AFBD60-52D1-7745-8436-27AF0924B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77478" y="9464464"/>
              <a:ext cx="774503" cy="1323796"/>
            </a:xfrm>
            <a:custGeom>
              <a:avLst/>
              <a:gdLst>
                <a:gd name="T0" fmla="*/ 13 w 623"/>
                <a:gd name="T1" fmla="*/ 0 h 1063"/>
                <a:gd name="T2" fmla="*/ 0 w 623"/>
                <a:gd name="T3" fmla="*/ 6 h 1063"/>
                <a:gd name="T4" fmla="*/ 609 w 623"/>
                <a:gd name="T5" fmla="*/ 358 h 1063"/>
                <a:gd name="T6" fmla="*/ 609 w 623"/>
                <a:gd name="T7" fmla="*/ 1062 h 1063"/>
                <a:gd name="T8" fmla="*/ 622 w 623"/>
                <a:gd name="T9" fmla="*/ 1055 h 1063"/>
                <a:gd name="T10" fmla="*/ 622 w 623"/>
                <a:gd name="T11" fmla="*/ 351 h 1063"/>
                <a:gd name="T12" fmla="*/ 13 w 623"/>
                <a:gd name="T13" fmla="*/ 0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3" h="1063">
                  <a:moveTo>
                    <a:pt x="13" y="0"/>
                  </a:moveTo>
                  <a:lnTo>
                    <a:pt x="0" y="6"/>
                  </a:lnTo>
                  <a:lnTo>
                    <a:pt x="609" y="358"/>
                  </a:lnTo>
                  <a:lnTo>
                    <a:pt x="609" y="1062"/>
                  </a:lnTo>
                  <a:lnTo>
                    <a:pt x="622" y="1055"/>
                  </a:lnTo>
                  <a:lnTo>
                    <a:pt x="622" y="351"/>
                  </a:lnTo>
                  <a:lnTo>
                    <a:pt x="13" y="0"/>
                  </a:lnTo>
                </a:path>
              </a:pathLst>
            </a:custGeom>
            <a:solidFill>
              <a:srgbClr val="CA9B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32" name="Freeform 305">
              <a:extLst>
                <a:ext uri="{FF2B5EF4-FFF2-40B4-BE49-F238E27FC236}">
                  <a16:creationId xmlns:a16="http://schemas.microsoft.com/office/drawing/2014/main" id="{53624078-CFFA-7D42-9FC5-374534FA6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4803" y="9612769"/>
              <a:ext cx="774503" cy="1323800"/>
            </a:xfrm>
            <a:custGeom>
              <a:avLst/>
              <a:gdLst>
                <a:gd name="T0" fmla="*/ 13 w 623"/>
                <a:gd name="T1" fmla="*/ 0 h 1064"/>
                <a:gd name="T2" fmla="*/ 0 w 623"/>
                <a:gd name="T3" fmla="*/ 7 h 1064"/>
                <a:gd name="T4" fmla="*/ 609 w 623"/>
                <a:gd name="T5" fmla="*/ 359 h 1064"/>
                <a:gd name="T6" fmla="*/ 609 w 623"/>
                <a:gd name="T7" fmla="*/ 1063 h 1064"/>
                <a:gd name="T8" fmla="*/ 622 w 623"/>
                <a:gd name="T9" fmla="*/ 1055 h 1064"/>
                <a:gd name="T10" fmla="*/ 622 w 623"/>
                <a:gd name="T11" fmla="*/ 352 h 1064"/>
                <a:gd name="T12" fmla="*/ 13 w 623"/>
                <a:gd name="T13" fmla="*/ 0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3" h="1064">
                  <a:moveTo>
                    <a:pt x="13" y="0"/>
                  </a:moveTo>
                  <a:lnTo>
                    <a:pt x="0" y="7"/>
                  </a:lnTo>
                  <a:lnTo>
                    <a:pt x="609" y="359"/>
                  </a:lnTo>
                  <a:lnTo>
                    <a:pt x="609" y="1063"/>
                  </a:lnTo>
                  <a:lnTo>
                    <a:pt x="622" y="1055"/>
                  </a:lnTo>
                  <a:lnTo>
                    <a:pt x="622" y="352"/>
                  </a:lnTo>
                  <a:lnTo>
                    <a:pt x="13" y="0"/>
                  </a:lnTo>
                </a:path>
              </a:pathLst>
            </a:custGeom>
            <a:solidFill>
              <a:srgbClr val="CA9B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33" name="Freeform 306">
              <a:extLst>
                <a:ext uri="{FF2B5EF4-FFF2-40B4-BE49-F238E27FC236}">
                  <a16:creationId xmlns:a16="http://schemas.microsoft.com/office/drawing/2014/main" id="{B342388A-08AB-924E-9FA6-BE049155B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77478" y="9612769"/>
              <a:ext cx="774503" cy="1323800"/>
            </a:xfrm>
            <a:custGeom>
              <a:avLst/>
              <a:gdLst>
                <a:gd name="T0" fmla="*/ 622 w 623"/>
                <a:gd name="T1" fmla="*/ 7 h 1064"/>
                <a:gd name="T2" fmla="*/ 609 w 623"/>
                <a:gd name="T3" fmla="*/ 0 h 1064"/>
                <a:gd name="T4" fmla="*/ 0 w 623"/>
                <a:gd name="T5" fmla="*/ 352 h 1064"/>
                <a:gd name="T6" fmla="*/ 0 w 623"/>
                <a:gd name="T7" fmla="*/ 1055 h 1064"/>
                <a:gd name="T8" fmla="*/ 13 w 623"/>
                <a:gd name="T9" fmla="*/ 1063 h 1064"/>
                <a:gd name="T10" fmla="*/ 13 w 623"/>
                <a:gd name="T11" fmla="*/ 359 h 1064"/>
                <a:gd name="T12" fmla="*/ 622 w 623"/>
                <a:gd name="T13" fmla="*/ 7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3" h="1064">
                  <a:moveTo>
                    <a:pt x="622" y="7"/>
                  </a:moveTo>
                  <a:lnTo>
                    <a:pt x="609" y="0"/>
                  </a:lnTo>
                  <a:lnTo>
                    <a:pt x="0" y="352"/>
                  </a:lnTo>
                  <a:lnTo>
                    <a:pt x="0" y="1055"/>
                  </a:lnTo>
                  <a:lnTo>
                    <a:pt x="13" y="1063"/>
                  </a:lnTo>
                  <a:lnTo>
                    <a:pt x="13" y="359"/>
                  </a:lnTo>
                  <a:lnTo>
                    <a:pt x="622" y="7"/>
                  </a:lnTo>
                </a:path>
              </a:pathLst>
            </a:custGeom>
            <a:solidFill>
              <a:srgbClr val="8F62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34" name="Freeform 307">
              <a:extLst>
                <a:ext uri="{FF2B5EF4-FFF2-40B4-BE49-F238E27FC236}">
                  <a16:creationId xmlns:a16="http://schemas.microsoft.com/office/drawing/2014/main" id="{8F2F4EE7-99E6-694E-BA70-24C92776E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4803" y="9464464"/>
              <a:ext cx="774503" cy="1323796"/>
            </a:xfrm>
            <a:custGeom>
              <a:avLst/>
              <a:gdLst>
                <a:gd name="T0" fmla="*/ 622 w 623"/>
                <a:gd name="T1" fmla="*/ 6 h 1063"/>
                <a:gd name="T2" fmla="*/ 609 w 623"/>
                <a:gd name="T3" fmla="*/ 0 h 1063"/>
                <a:gd name="T4" fmla="*/ 3 w 623"/>
                <a:gd name="T5" fmla="*/ 350 h 1063"/>
                <a:gd name="T6" fmla="*/ 0 w 623"/>
                <a:gd name="T7" fmla="*/ 351 h 1063"/>
                <a:gd name="T8" fmla="*/ 0 w 623"/>
                <a:gd name="T9" fmla="*/ 1055 h 1063"/>
                <a:gd name="T10" fmla="*/ 13 w 623"/>
                <a:gd name="T11" fmla="*/ 1062 h 1063"/>
                <a:gd name="T12" fmla="*/ 13 w 623"/>
                <a:gd name="T13" fmla="*/ 358 h 1063"/>
                <a:gd name="T14" fmla="*/ 622 w 623"/>
                <a:gd name="T15" fmla="*/ 6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3" h="1063">
                  <a:moveTo>
                    <a:pt x="622" y="6"/>
                  </a:moveTo>
                  <a:lnTo>
                    <a:pt x="609" y="0"/>
                  </a:lnTo>
                  <a:lnTo>
                    <a:pt x="3" y="350"/>
                  </a:lnTo>
                  <a:lnTo>
                    <a:pt x="0" y="351"/>
                  </a:lnTo>
                  <a:lnTo>
                    <a:pt x="0" y="1055"/>
                  </a:lnTo>
                  <a:lnTo>
                    <a:pt x="13" y="1062"/>
                  </a:lnTo>
                  <a:lnTo>
                    <a:pt x="13" y="358"/>
                  </a:lnTo>
                  <a:lnTo>
                    <a:pt x="622" y="6"/>
                  </a:lnTo>
                </a:path>
              </a:pathLst>
            </a:custGeom>
            <a:solidFill>
              <a:srgbClr val="8F62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35" name="Freeform 308">
              <a:extLst>
                <a:ext uri="{FF2B5EF4-FFF2-40B4-BE49-F238E27FC236}">
                  <a16:creationId xmlns:a16="http://schemas.microsoft.com/office/drawing/2014/main" id="{F8B1188C-1BA7-B447-80BF-FED0A1AE4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77618" y="9876432"/>
              <a:ext cx="1521546" cy="1043657"/>
            </a:xfrm>
            <a:custGeom>
              <a:avLst/>
              <a:gdLst>
                <a:gd name="T0" fmla="*/ 610 w 1220"/>
                <a:gd name="T1" fmla="*/ 352 h 837"/>
                <a:gd name="T2" fmla="*/ 0 w 1220"/>
                <a:gd name="T3" fmla="*/ 0 h 837"/>
                <a:gd name="T4" fmla="*/ 0 w 1220"/>
                <a:gd name="T5" fmla="*/ 485 h 837"/>
                <a:gd name="T6" fmla="*/ 610 w 1220"/>
                <a:gd name="T7" fmla="*/ 836 h 837"/>
                <a:gd name="T8" fmla="*/ 1219 w 1220"/>
                <a:gd name="T9" fmla="*/ 485 h 837"/>
                <a:gd name="T10" fmla="*/ 1219 w 1220"/>
                <a:gd name="T11" fmla="*/ 0 h 837"/>
                <a:gd name="T12" fmla="*/ 610 w 1220"/>
                <a:gd name="T13" fmla="*/ 352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0" h="837">
                  <a:moveTo>
                    <a:pt x="610" y="352"/>
                  </a:moveTo>
                  <a:lnTo>
                    <a:pt x="0" y="0"/>
                  </a:lnTo>
                  <a:lnTo>
                    <a:pt x="0" y="485"/>
                  </a:lnTo>
                  <a:lnTo>
                    <a:pt x="610" y="836"/>
                  </a:lnTo>
                  <a:lnTo>
                    <a:pt x="1219" y="485"/>
                  </a:lnTo>
                  <a:lnTo>
                    <a:pt x="1219" y="0"/>
                  </a:lnTo>
                  <a:lnTo>
                    <a:pt x="610" y="352"/>
                  </a:lnTo>
                </a:path>
              </a:pathLst>
            </a:custGeom>
            <a:solidFill>
              <a:srgbClr val="E0C0AB">
                <a:alpha val="7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36" name="Freeform 309">
              <a:extLst>
                <a:ext uri="{FF2B5EF4-FFF2-40B4-BE49-F238E27FC236}">
                  <a16:creationId xmlns:a16="http://schemas.microsoft.com/office/drawing/2014/main" id="{F4F2A3DC-B5CB-9C4A-9D16-46A2C8D04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77618" y="9947841"/>
              <a:ext cx="1521546" cy="593238"/>
            </a:xfrm>
            <a:custGeom>
              <a:avLst/>
              <a:gdLst>
                <a:gd name="T0" fmla="*/ 610 w 1220"/>
                <a:gd name="T1" fmla="*/ 353 h 475"/>
                <a:gd name="T2" fmla="*/ 0 w 1220"/>
                <a:gd name="T3" fmla="*/ 0 h 475"/>
                <a:gd name="T4" fmla="*/ 0 w 1220"/>
                <a:gd name="T5" fmla="*/ 122 h 475"/>
                <a:gd name="T6" fmla="*/ 610 w 1220"/>
                <a:gd name="T7" fmla="*/ 474 h 475"/>
                <a:gd name="T8" fmla="*/ 1219 w 1220"/>
                <a:gd name="T9" fmla="*/ 122 h 475"/>
                <a:gd name="T10" fmla="*/ 1219 w 1220"/>
                <a:gd name="T11" fmla="*/ 0 h 475"/>
                <a:gd name="T12" fmla="*/ 610 w 1220"/>
                <a:gd name="T13" fmla="*/ 35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0" h="475">
                  <a:moveTo>
                    <a:pt x="610" y="353"/>
                  </a:moveTo>
                  <a:lnTo>
                    <a:pt x="0" y="0"/>
                  </a:lnTo>
                  <a:lnTo>
                    <a:pt x="0" y="122"/>
                  </a:lnTo>
                  <a:lnTo>
                    <a:pt x="610" y="474"/>
                  </a:lnTo>
                  <a:lnTo>
                    <a:pt x="1219" y="122"/>
                  </a:lnTo>
                  <a:lnTo>
                    <a:pt x="1219" y="0"/>
                  </a:lnTo>
                  <a:lnTo>
                    <a:pt x="610" y="353"/>
                  </a:ln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37" name="Freeform 310">
              <a:extLst>
                <a:ext uri="{FF2B5EF4-FFF2-40B4-BE49-F238E27FC236}">
                  <a16:creationId xmlns:a16="http://schemas.microsoft.com/office/drawing/2014/main" id="{2EE68D28-7110-344F-A77F-0C8007722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77618" y="10195020"/>
              <a:ext cx="1521546" cy="483379"/>
            </a:xfrm>
            <a:custGeom>
              <a:avLst/>
              <a:gdLst>
                <a:gd name="T0" fmla="*/ 610 w 1220"/>
                <a:gd name="T1" fmla="*/ 352 h 387"/>
                <a:gd name="T2" fmla="*/ 0 w 1220"/>
                <a:gd name="T3" fmla="*/ 0 h 387"/>
                <a:gd name="T4" fmla="*/ 0 w 1220"/>
                <a:gd name="T5" fmla="*/ 34 h 387"/>
                <a:gd name="T6" fmla="*/ 610 w 1220"/>
                <a:gd name="T7" fmla="*/ 386 h 387"/>
                <a:gd name="T8" fmla="*/ 1219 w 1220"/>
                <a:gd name="T9" fmla="*/ 34 h 387"/>
                <a:gd name="T10" fmla="*/ 1219 w 1220"/>
                <a:gd name="T11" fmla="*/ 0 h 387"/>
                <a:gd name="T12" fmla="*/ 610 w 1220"/>
                <a:gd name="T13" fmla="*/ 35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0" h="387">
                  <a:moveTo>
                    <a:pt x="610" y="352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610" y="386"/>
                  </a:lnTo>
                  <a:lnTo>
                    <a:pt x="1219" y="34"/>
                  </a:lnTo>
                  <a:lnTo>
                    <a:pt x="1219" y="0"/>
                  </a:lnTo>
                  <a:lnTo>
                    <a:pt x="610" y="352"/>
                  </a:ln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38" name="Freeform 311">
              <a:extLst>
                <a:ext uri="{FF2B5EF4-FFF2-40B4-BE49-F238E27FC236}">
                  <a16:creationId xmlns:a16="http://schemas.microsoft.com/office/drawing/2014/main" id="{A2F76A57-9D8A-2A47-B06E-323352CF2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77618" y="10216993"/>
              <a:ext cx="1521546" cy="642675"/>
            </a:xfrm>
            <a:custGeom>
              <a:avLst/>
              <a:gdLst>
                <a:gd name="T0" fmla="*/ 610 w 1220"/>
                <a:gd name="T1" fmla="*/ 352 h 517"/>
                <a:gd name="T2" fmla="*/ 0 w 1220"/>
                <a:gd name="T3" fmla="*/ 0 h 517"/>
                <a:gd name="T4" fmla="*/ 0 w 1220"/>
                <a:gd name="T5" fmla="*/ 164 h 517"/>
                <a:gd name="T6" fmla="*/ 610 w 1220"/>
                <a:gd name="T7" fmla="*/ 516 h 517"/>
                <a:gd name="T8" fmla="*/ 1219 w 1220"/>
                <a:gd name="T9" fmla="*/ 164 h 517"/>
                <a:gd name="T10" fmla="*/ 1219 w 1220"/>
                <a:gd name="T11" fmla="*/ 0 h 517"/>
                <a:gd name="T12" fmla="*/ 610 w 1220"/>
                <a:gd name="T13" fmla="*/ 352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0" h="517">
                  <a:moveTo>
                    <a:pt x="610" y="352"/>
                  </a:moveTo>
                  <a:lnTo>
                    <a:pt x="0" y="0"/>
                  </a:lnTo>
                  <a:lnTo>
                    <a:pt x="0" y="164"/>
                  </a:lnTo>
                  <a:lnTo>
                    <a:pt x="610" y="516"/>
                  </a:lnTo>
                  <a:lnTo>
                    <a:pt x="1219" y="164"/>
                  </a:lnTo>
                  <a:lnTo>
                    <a:pt x="1219" y="0"/>
                  </a:lnTo>
                  <a:lnTo>
                    <a:pt x="610" y="352"/>
                  </a:ln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39" name="Freeform 312">
              <a:extLst>
                <a:ext uri="{FF2B5EF4-FFF2-40B4-BE49-F238E27FC236}">
                  <a16:creationId xmlns:a16="http://schemas.microsoft.com/office/drawing/2014/main" id="{1DAEF236-6CCB-5A4D-BE0D-49FE2DF2D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063" y="10716851"/>
              <a:ext cx="1889570" cy="1093092"/>
            </a:xfrm>
            <a:custGeom>
              <a:avLst/>
              <a:gdLst>
                <a:gd name="T0" fmla="*/ 0 w 1517"/>
                <a:gd name="T1" fmla="*/ 438 h 877"/>
                <a:gd name="T2" fmla="*/ 758 w 1517"/>
                <a:gd name="T3" fmla="*/ 876 h 877"/>
                <a:gd name="T4" fmla="*/ 1516 w 1517"/>
                <a:gd name="T5" fmla="*/ 438 h 877"/>
                <a:gd name="T6" fmla="*/ 758 w 1517"/>
                <a:gd name="T7" fmla="*/ 0 h 877"/>
                <a:gd name="T8" fmla="*/ 0 w 1517"/>
                <a:gd name="T9" fmla="*/ 438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7" h="877">
                  <a:moveTo>
                    <a:pt x="0" y="438"/>
                  </a:moveTo>
                  <a:lnTo>
                    <a:pt x="758" y="876"/>
                  </a:lnTo>
                  <a:lnTo>
                    <a:pt x="1516" y="438"/>
                  </a:lnTo>
                  <a:lnTo>
                    <a:pt x="758" y="0"/>
                  </a:lnTo>
                  <a:lnTo>
                    <a:pt x="0" y="438"/>
                  </a:lnTo>
                </a:path>
              </a:pathLst>
            </a:custGeom>
            <a:solidFill>
              <a:srgbClr val="E27F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40" name="Freeform 313">
              <a:extLst>
                <a:ext uri="{FF2B5EF4-FFF2-40B4-BE49-F238E27FC236}">
                  <a16:creationId xmlns:a16="http://schemas.microsoft.com/office/drawing/2014/main" id="{83EC8D06-86E2-7048-8143-111FD50F9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11848" y="11260652"/>
              <a:ext cx="944785" cy="714081"/>
            </a:xfrm>
            <a:custGeom>
              <a:avLst/>
              <a:gdLst>
                <a:gd name="T0" fmla="*/ 0 w 759"/>
                <a:gd name="T1" fmla="*/ 571 h 572"/>
                <a:gd name="T2" fmla="*/ 758 w 759"/>
                <a:gd name="T3" fmla="*/ 133 h 572"/>
                <a:gd name="T4" fmla="*/ 758 w 759"/>
                <a:gd name="T5" fmla="*/ 0 h 572"/>
                <a:gd name="T6" fmla="*/ 0 w 759"/>
                <a:gd name="T7" fmla="*/ 438 h 572"/>
                <a:gd name="T8" fmla="*/ 0 w 759"/>
                <a:gd name="T9" fmla="*/ 57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9" h="572">
                  <a:moveTo>
                    <a:pt x="0" y="571"/>
                  </a:moveTo>
                  <a:lnTo>
                    <a:pt x="758" y="133"/>
                  </a:lnTo>
                  <a:lnTo>
                    <a:pt x="758" y="0"/>
                  </a:lnTo>
                  <a:lnTo>
                    <a:pt x="0" y="438"/>
                  </a:lnTo>
                  <a:lnTo>
                    <a:pt x="0" y="571"/>
                  </a:lnTo>
                </a:path>
              </a:pathLst>
            </a:custGeom>
            <a:solidFill>
              <a:srgbClr val="A93B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41" name="Freeform 314">
              <a:extLst>
                <a:ext uri="{FF2B5EF4-FFF2-40B4-BE49-F238E27FC236}">
                  <a16:creationId xmlns:a16="http://schemas.microsoft.com/office/drawing/2014/main" id="{5E16D4A3-2358-A54A-8F53-E6C7292F0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7063" y="11260652"/>
              <a:ext cx="944785" cy="714081"/>
            </a:xfrm>
            <a:custGeom>
              <a:avLst/>
              <a:gdLst>
                <a:gd name="T0" fmla="*/ 0 w 759"/>
                <a:gd name="T1" fmla="*/ 0 h 572"/>
                <a:gd name="T2" fmla="*/ 0 w 759"/>
                <a:gd name="T3" fmla="*/ 132 h 572"/>
                <a:gd name="T4" fmla="*/ 133 w 759"/>
                <a:gd name="T5" fmla="*/ 209 h 572"/>
                <a:gd name="T6" fmla="*/ 133 w 759"/>
                <a:gd name="T7" fmla="*/ 130 h 572"/>
                <a:gd name="T8" fmla="*/ 267 w 759"/>
                <a:gd name="T9" fmla="*/ 209 h 572"/>
                <a:gd name="T10" fmla="*/ 267 w 759"/>
                <a:gd name="T11" fmla="*/ 288 h 572"/>
                <a:gd name="T12" fmla="*/ 405 w 759"/>
                <a:gd name="T13" fmla="*/ 367 h 572"/>
                <a:gd name="T14" fmla="*/ 405 w 759"/>
                <a:gd name="T15" fmla="*/ 288 h 572"/>
                <a:gd name="T16" fmla="*/ 540 w 759"/>
                <a:gd name="T17" fmla="*/ 366 h 572"/>
                <a:gd name="T18" fmla="*/ 540 w 759"/>
                <a:gd name="T19" fmla="*/ 445 h 572"/>
                <a:gd name="T20" fmla="*/ 758 w 759"/>
                <a:gd name="T21" fmla="*/ 571 h 572"/>
                <a:gd name="T22" fmla="*/ 758 w 759"/>
                <a:gd name="T23" fmla="*/ 438 h 572"/>
                <a:gd name="T24" fmla="*/ 0 w 759"/>
                <a:gd name="T25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9" h="572">
                  <a:moveTo>
                    <a:pt x="0" y="0"/>
                  </a:moveTo>
                  <a:lnTo>
                    <a:pt x="0" y="132"/>
                  </a:lnTo>
                  <a:lnTo>
                    <a:pt x="133" y="209"/>
                  </a:lnTo>
                  <a:lnTo>
                    <a:pt x="133" y="130"/>
                  </a:lnTo>
                  <a:lnTo>
                    <a:pt x="267" y="209"/>
                  </a:lnTo>
                  <a:lnTo>
                    <a:pt x="267" y="288"/>
                  </a:lnTo>
                  <a:lnTo>
                    <a:pt x="405" y="367"/>
                  </a:lnTo>
                  <a:lnTo>
                    <a:pt x="405" y="288"/>
                  </a:lnTo>
                  <a:lnTo>
                    <a:pt x="540" y="366"/>
                  </a:lnTo>
                  <a:lnTo>
                    <a:pt x="540" y="445"/>
                  </a:lnTo>
                  <a:lnTo>
                    <a:pt x="758" y="571"/>
                  </a:lnTo>
                  <a:lnTo>
                    <a:pt x="758" y="438"/>
                  </a:lnTo>
                  <a:lnTo>
                    <a:pt x="0" y="0"/>
                  </a:lnTo>
                </a:path>
              </a:pathLst>
            </a:custGeom>
            <a:solidFill>
              <a:srgbClr val="D95B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42" name="Freeform 315">
              <a:extLst>
                <a:ext uri="{FF2B5EF4-FFF2-40B4-BE49-F238E27FC236}">
                  <a16:creationId xmlns:a16="http://schemas.microsoft.com/office/drawing/2014/main" id="{668C2999-9610-B941-99F6-F98A6AD88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3824" y="9925869"/>
              <a:ext cx="1521542" cy="878869"/>
            </a:xfrm>
            <a:custGeom>
              <a:avLst/>
              <a:gdLst>
                <a:gd name="T0" fmla="*/ 0 w 1220"/>
                <a:gd name="T1" fmla="*/ 352 h 705"/>
                <a:gd name="T2" fmla="*/ 610 w 1220"/>
                <a:gd name="T3" fmla="*/ 704 h 705"/>
                <a:gd name="T4" fmla="*/ 1219 w 1220"/>
                <a:gd name="T5" fmla="*/ 352 h 705"/>
                <a:gd name="T6" fmla="*/ 610 w 1220"/>
                <a:gd name="T7" fmla="*/ 0 h 705"/>
                <a:gd name="T8" fmla="*/ 0 w 1220"/>
                <a:gd name="T9" fmla="*/ 352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0" h="705">
                  <a:moveTo>
                    <a:pt x="0" y="352"/>
                  </a:moveTo>
                  <a:lnTo>
                    <a:pt x="610" y="704"/>
                  </a:lnTo>
                  <a:lnTo>
                    <a:pt x="1219" y="352"/>
                  </a:lnTo>
                  <a:lnTo>
                    <a:pt x="610" y="0"/>
                  </a:lnTo>
                  <a:lnTo>
                    <a:pt x="0" y="352"/>
                  </a:lnTo>
                </a:path>
              </a:pathLst>
            </a:custGeom>
            <a:solidFill>
              <a:srgbClr val="D4AB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43" name="Freeform 316">
              <a:extLst>
                <a:ext uri="{FF2B5EF4-FFF2-40B4-BE49-F238E27FC236}">
                  <a16:creationId xmlns:a16="http://schemas.microsoft.com/office/drawing/2014/main" id="{2E1CF2AB-3E07-B84A-9C2C-96BB5AC7F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3823" y="10365304"/>
              <a:ext cx="763516" cy="1312809"/>
            </a:xfrm>
            <a:custGeom>
              <a:avLst/>
              <a:gdLst>
                <a:gd name="T0" fmla="*/ 0 w 611"/>
                <a:gd name="T1" fmla="*/ 0 h 1056"/>
                <a:gd name="T2" fmla="*/ 0 w 611"/>
                <a:gd name="T3" fmla="*/ 703 h 1056"/>
                <a:gd name="T4" fmla="*/ 610 w 611"/>
                <a:gd name="T5" fmla="*/ 1055 h 1056"/>
                <a:gd name="T6" fmla="*/ 610 w 611"/>
                <a:gd name="T7" fmla="*/ 352 h 1056"/>
                <a:gd name="T8" fmla="*/ 0 w 611"/>
                <a:gd name="T9" fmla="*/ 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056">
                  <a:moveTo>
                    <a:pt x="0" y="0"/>
                  </a:moveTo>
                  <a:lnTo>
                    <a:pt x="0" y="703"/>
                  </a:lnTo>
                  <a:lnTo>
                    <a:pt x="610" y="1055"/>
                  </a:lnTo>
                  <a:lnTo>
                    <a:pt x="610" y="352"/>
                  </a:lnTo>
                  <a:lnTo>
                    <a:pt x="0" y="0"/>
                  </a:lnTo>
                </a:path>
              </a:pathLst>
            </a:custGeom>
            <a:solidFill>
              <a:srgbClr val="CA9B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44" name="Freeform 317">
              <a:extLst>
                <a:ext uri="{FF2B5EF4-FFF2-40B4-BE49-F238E27FC236}">
                  <a16:creationId xmlns:a16="http://schemas.microsoft.com/office/drawing/2014/main" id="{46CA13DC-8912-4844-9EBA-FC7A0CD1D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11848" y="10365304"/>
              <a:ext cx="758026" cy="1312809"/>
            </a:xfrm>
            <a:custGeom>
              <a:avLst/>
              <a:gdLst>
                <a:gd name="T0" fmla="*/ 609 w 610"/>
                <a:gd name="T1" fmla="*/ 0 h 1056"/>
                <a:gd name="T2" fmla="*/ 609 w 610"/>
                <a:gd name="T3" fmla="*/ 703 h 1056"/>
                <a:gd name="T4" fmla="*/ 0 w 610"/>
                <a:gd name="T5" fmla="*/ 1055 h 1056"/>
                <a:gd name="T6" fmla="*/ 0 w 610"/>
                <a:gd name="T7" fmla="*/ 352 h 1056"/>
                <a:gd name="T8" fmla="*/ 609 w 610"/>
                <a:gd name="T9" fmla="*/ 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1056">
                  <a:moveTo>
                    <a:pt x="609" y="0"/>
                  </a:moveTo>
                  <a:lnTo>
                    <a:pt x="609" y="703"/>
                  </a:lnTo>
                  <a:lnTo>
                    <a:pt x="0" y="1055"/>
                  </a:lnTo>
                  <a:lnTo>
                    <a:pt x="0" y="352"/>
                  </a:lnTo>
                  <a:lnTo>
                    <a:pt x="609" y="0"/>
                  </a:lnTo>
                </a:path>
              </a:pathLst>
            </a:custGeom>
            <a:solidFill>
              <a:srgbClr val="8F62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45" name="Freeform 318">
              <a:extLst>
                <a:ext uri="{FF2B5EF4-FFF2-40B4-BE49-F238E27FC236}">
                  <a16:creationId xmlns:a16="http://schemas.microsoft.com/office/drawing/2014/main" id="{CF6DDC67-1734-8A42-9C2A-330A98329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3824" y="10645443"/>
              <a:ext cx="1521542" cy="455915"/>
            </a:xfrm>
            <a:custGeom>
              <a:avLst/>
              <a:gdLst>
                <a:gd name="T0" fmla="*/ 610 w 1220"/>
                <a:gd name="T1" fmla="*/ 366 h 367"/>
                <a:gd name="T2" fmla="*/ 1219 w 1220"/>
                <a:gd name="T3" fmla="*/ 15 h 367"/>
                <a:gd name="T4" fmla="*/ 1219 w 1220"/>
                <a:gd name="T5" fmla="*/ 0 h 367"/>
                <a:gd name="T6" fmla="*/ 610 w 1220"/>
                <a:gd name="T7" fmla="*/ 352 h 367"/>
                <a:gd name="T8" fmla="*/ 0 w 1220"/>
                <a:gd name="T9" fmla="*/ 0 h 367"/>
                <a:gd name="T10" fmla="*/ 0 w 1220"/>
                <a:gd name="T11" fmla="*/ 15 h 367"/>
                <a:gd name="T12" fmla="*/ 607 w 1220"/>
                <a:gd name="T13" fmla="*/ 364 h 367"/>
                <a:gd name="T14" fmla="*/ 610 w 1220"/>
                <a:gd name="T15" fmla="*/ 36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0" h="367">
                  <a:moveTo>
                    <a:pt x="610" y="366"/>
                  </a:moveTo>
                  <a:lnTo>
                    <a:pt x="1219" y="15"/>
                  </a:lnTo>
                  <a:lnTo>
                    <a:pt x="1219" y="0"/>
                  </a:lnTo>
                  <a:lnTo>
                    <a:pt x="610" y="352"/>
                  </a:lnTo>
                  <a:lnTo>
                    <a:pt x="0" y="0"/>
                  </a:lnTo>
                  <a:lnTo>
                    <a:pt x="0" y="15"/>
                  </a:lnTo>
                  <a:lnTo>
                    <a:pt x="607" y="364"/>
                  </a:lnTo>
                  <a:lnTo>
                    <a:pt x="610" y="366"/>
                  </a:lnTo>
                </a:path>
              </a:pathLst>
            </a:custGeom>
            <a:solidFill>
              <a:srgbClr val="D4AB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46" name="Freeform 319">
              <a:extLst>
                <a:ext uri="{FF2B5EF4-FFF2-40B4-BE49-F238E27FC236}">
                  <a16:creationId xmlns:a16="http://schemas.microsoft.com/office/drawing/2014/main" id="{1509D78C-5590-3842-8606-FEBFE576A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3824" y="10942061"/>
              <a:ext cx="1521542" cy="455915"/>
            </a:xfrm>
            <a:custGeom>
              <a:avLst/>
              <a:gdLst>
                <a:gd name="T0" fmla="*/ 610 w 1220"/>
                <a:gd name="T1" fmla="*/ 351 h 366"/>
                <a:gd name="T2" fmla="*/ 0 w 1220"/>
                <a:gd name="T3" fmla="*/ 0 h 366"/>
                <a:gd name="T4" fmla="*/ 0 w 1220"/>
                <a:gd name="T5" fmla="*/ 14 h 366"/>
                <a:gd name="T6" fmla="*/ 607 w 1220"/>
                <a:gd name="T7" fmla="*/ 364 h 366"/>
                <a:gd name="T8" fmla="*/ 610 w 1220"/>
                <a:gd name="T9" fmla="*/ 365 h 366"/>
                <a:gd name="T10" fmla="*/ 1219 w 1220"/>
                <a:gd name="T11" fmla="*/ 14 h 366"/>
                <a:gd name="T12" fmla="*/ 1219 w 1220"/>
                <a:gd name="T13" fmla="*/ 0 h 366"/>
                <a:gd name="T14" fmla="*/ 610 w 1220"/>
                <a:gd name="T15" fmla="*/ 351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0" h="366">
                  <a:moveTo>
                    <a:pt x="610" y="351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607" y="364"/>
                  </a:lnTo>
                  <a:lnTo>
                    <a:pt x="610" y="365"/>
                  </a:lnTo>
                  <a:lnTo>
                    <a:pt x="1219" y="14"/>
                  </a:lnTo>
                  <a:lnTo>
                    <a:pt x="1219" y="0"/>
                  </a:lnTo>
                  <a:lnTo>
                    <a:pt x="610" y="351"/>
                  </a:lnTo>
                </a:path>
              </a:pathLst>
            </a:custGeom>
            <a:solidFill>
              <a:srgbClr val="D4AB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47" name="Freeform 320">
              <a:extLst>
                <a:ext uri="{FF2B5EF4-FFF2-40B4-BE49-F238E27FC236}">
                  <a16:creationId xmlns:a16="http://schemas.microsoft.com/office/drawing/2014/main" id="{AA8B089A-1206-A549-A65D-8A5B3F88D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53677" y="10211502"/>
              <a:ext cx="774507" cy="1323796"/>
            </a:xfrm>
            <a:custGeom>
              <a:avLst/>
              <a:gdLst>
                <a:gd name="T0" fmla="*/ 621 w 622"/>
                <a:gd name="T1" fmla="*/ 7 h 1063"/>
                <a:gd name="T2" fmla="*/ 609 w 622"/>
                <a:gd name="T3" fmla="*/ 0 h 1063"/>
                <a:gd name="T4" fmla="*/ 0 w 622"/>
                <a:gd name="T5" fmla="*/ 352 h 1063"/>
                <a:gd name="T6" fmla="*/ 0 w 622"/>
                <a:gd name="T7" fmla="*/ 1055 h 1063"/>
                <a:gd name="T8" fmla="*/ 12 w 622"/>
                <a:gd name="T9" fmla="*/ 1062 h 1063"/>
                <a:gd name="T10" fmla="*/ 12 w 622"/>
                <a:gd name="T11" fmla="*/ 359 h 1063"/>
                <a:gd name="T12" fmla="*/ 621 w 622"/>
                <a:gd name="T13" fmla="*/ 7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2" h="1063">
                  <a:moveTo>
                    <a:pt x="621" y="7"/>
                  </a:moveTo>
                  <a:lnTo>
                    <a:pt x="609" y="0"/>
                  </a:lnTo>
                  <a:lnTo>
                    <a:pt x="0" y="352"/>
                  </a:lnTo>
                  <a:lnTo>
                    <a:pt x="0" y="1055"/>
                  </a:lnTo>
                  <a:lnTo>
                    <a:pt x="12" y="1062"/>
                  </a:lnTo>
                  <a:lnTo>
                    <a:pt x="12" y="359"/>
                  </a:lnTo>
                  <a:lnTo>
                    <a:pt x="621" y="7"/>
                  </a:lnTo>
                </a:path>
              </a:pathLst>
            </a:custGeom>
            <a:solidFill>
              <a:srgbClr val="8F62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48" name="Freeform 321">
              <a:extLst>
                <a:ext uri="{FF2B5EF4-FFF2-40B4-BE49-F238E27FC236}">
                  <a16:creationId xmlns:a16="http://schemas.microsoft.com/office/drawing/2014/main" id="{0A43D0A1-2769-4D4A-B383-25445896E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1002" y="10068686"/>
              <a:ext cx="774507" cy="1323796"/>
            </a:xfrm>
            <a:custGeom>
              <a:avLst/>
              <a:gdLst>
                <a:gd name="T0" fmla="*/ 621 w 622"/>
                <a:gd name="T1" fmla="*/ 8 h 1064"/>
                <a:gd name="T2" fmla="*/ 609 w 622"/>
                <a:gd name="T3" fmla="*/ 0 h 1064"/>
                <a:gd name="T4" fmla="*/ 3 w 622"/>
                <a:gd name="T5" fmla="*/ 351 h 1064"/>
                <a:gd name="T6" fmla="*/ 0 w 622"/>
                <a:gd name="T7" fmla="*/ 353 h 1064"/>
                <a:gd name="T8" fmla="*/ 0 w 622"/>
                <a:gd name="T9" fmla="*/ 1056 h 1064"/>
                <a:gd name="T10" fmla="*/ 12 w 622"/>
                <a:gd name="T11" fmla="*/ 1063 h 1064"/>
                <a:gd name="T12" fmla="*/ 12 w 622"/>
                <a:gd name="T13" fmla="*/ 359 h 1064"/>
                <a:gd name="T14" fmla="*/ 621 w 622"/>
                <a:gd name="T15" fmla="*/ 8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2" h="1064">
                  <a:moveTo>
                    <a:pt x="621" y="8"/>
                  </a:moveTo>
                  <a:lnTo>
                    <a:pt x="609" y="0"/>
                  </a:lnTo>
                  <a:lnTo>
                    <a:pt x="3" y="351"/>
                  </a:lnTo>
                  <a:lnTo>
                    <a:pt x="0" y="353"/>
                  </a:lnTo>
                  <a:lnTo>
                    <a:pt x="0" y="1056"/>
                  </a:lnTo>
                  <a:lnTo>
                    <a:pt x="12" y="1063"/>
                  </a:lnTo>
                  <a:lnTo>
                    <a:pt x="12" y="359"/>
                  </a:lnTo>
                  <a:lnTo>
                    <a:pt x="621" y="8"/>
                  </a:lnTo>
                </a:path>
              </a:pathLst>
            </a:custGeom>
            <a:solidFill>
              <a:srgbClr val="8F62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49" name="Freeform 322">
              <a:extLst>
                <a:ext uri="{FF2B5EF4-FFF2-40B4-BE49-F238E27FC236}">
                  <a16:creationId xmlns:a16="http://schemas.microsoft.com/office/drawing/2014/main" id="{1963C8B1-D9E1-6C41-A2FA-A7E7B548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53677" y="10068686"/>
              <a:ext cx="774507" cy="1323796"/>
            </a:xfrm>
            <a:custGeom>
              <a:avLst/>
              <a:gdLst>
                <a:gd name="T0" fmla="*/ 12 w 622"/>
                <a:gd name="T1" fmla="*/ 0 h 1064"/>
                <a:gd name="T2" fmla="*/ 0 w 622"/>
                <a:gd name="T3" fmla="*/ 8 h 1064"/>
                <a:gd name="T4" fmla="*/ 609 w 622"/>
                <a:gd name="T5" fmla="*/ 359 h 1064"/>
                <a:gd name="T6" fmla="*/ 609 w 622"/>
                <a:gd name="T7" fmla="*/ 1063 h 1064"/>
                <a:gd name="T8" fmla="*/ 621 w 622"/>
                <a:gd name="T9" fmla="*/ 1056 h 1064"/>
                <a:gd name="T10" fmla="*/ 621 w 622"/>
                <a:gd name="T11" fmla="*/ 353 h 1064"/>
                <a:gd name="T12" fmla="*/ 12 w 622"/>
                <a:gd name="T13" fmla="*/ 0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2" h="1064">
                  <a:moveTo>
                    <a:pt x="12" y="0"/>
                  </a:moveTo>
                  <a:lnTo>
                    <a:pt x="0" y="8"/>
                  </a:lnTo>
                  <a:lnTo>
                    <a:pt x="609" y="359"/>
                  </a:lnTo>
                  <a:lnTo>
                    <a:pt x="609" y="1063"/>
                  </a:lnTo>
                  <a:lnTo>
                    <a:pt x="621" y="1056"/>
                  </a:lnTo>
                  <a:lnTo>
                    <a:pt x="621" y="353"/>
                  </a:lnTo>
                  <a:lnTo>
                    <a:pt x="12" y="0"/>
                  </a:lnTo>
                </a:path>
              </a:pathLst>
            </a:custGeom>
            <a:solidFill>
              <a:srgbClr val="CA9B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50" name="Freeform 323">
              <a:extLst>
                <a:ext uri="{FF2B5EF4-FFF2-40B4-BE49-F238E27FC236}">
                  <a16:creationId xmlns:a16="http://schemas.microsoft.com/office/drawing/2014/main" id="{37C20EE4-2209-0040-BD17-5099B852B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1002" y="10211502"/>
              <a:ext cx="774507" cy="1323796"/>
            </a:xfrm>
            <a:custGeom>
              <a:avLst/>
              <a:gdLst>
                <a:gd name="T0" fmla="*/ 12 w 622"/>
                <a:gd name="T1" fmla="*/ 0 h 1063"/>
                <a:gd name="T2" fmla="*/ 0 w 622"/>
                <a:gd name="T3" fmla="*/ 7 h 1063"/>
                <a:gd name="T4" fmla="*/ 609 w 622"/>
                <a:gd name="T5" fmla="*/ 359 h 1063"/>
                <a:gd name="T6" fmla="*/ 609 w 622"/>
                <a:gd name="T7" fmla="*/ 1062 h 1063"/>
                <a:gd name="T8" fmla="*/ 621 w 622"/>
                <a:gd name="T9" fmla="*/ 1055 h 1063"/>
                <a:gd name="T10" fmla="*/ 621 w 622"/>
                <a:gd name="T11" fmla="*/ 352 h 1063"/>
                <a:gd name="T12" fmla="*/ 12 w 622"/>
                <a:gd name="T13" fmla="*/ 0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2" h="1063">
                  <a:moveTo>
                    <a:pt x="12" y="0"/>
                  </a:moveTo>
                  <a:lnTo>
                    <a:pt x="0" y="7"/>
                  </a:lnTo>
                  <a:lnTo>
                    <a:pt x="609" y="359"/>
                  </a:lnTo>
                  <a:lnTo>
                    <a:pt x="609" y="1062"/>
                  </a:lnTo>
                  <a:lnTo>
                    <a:pt x="621" y="1055"/>
                  </a:lnTo>
                  <a:lnTo>
                    <a:pt x="621" y="352"/>
                  </a:lnTo>
                  <a:lnTo>
                    <a:pt x="12" y="0"/>
                  </a:lnTo>
                </a:path>
              </a:pathLst>
            </a:custGeom>
            <a:solidFill>
              <a:srgbClr val="CA9B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51" name="Freeform 324">
              <a:extLst>
                <a:ext uri="{FF2B5EF4-FFF2-40B4-BE49-F238E27FC236}">
                  <a16:creationId xmlns:a16="http://schemas.microsoft.com/office/drawing/2014/main" id="{4EA01F6A-CAD0-BB43-863D-B66E2B631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3823" y="10475164"/>
              <a:ext cx="1516049" cy="1043657"/>
            </a:xfrm>
            <a:custGeom>
              <a:avLst/>
              <a:gdLst>
                <a:gd name="T0" fmla="*/ 608 w 1219"/>
                <a:gd name="T1" fmla="*/ 352 h 837"/>
                <a:gd name="T2" fmla="*/ 0 w 1219"/>
                <a:gd name="T3" fmla="*/ 0 h 837"/>
                <a:gd name="T4" fmla="*/ 0 w 1219"/>
                <a:gd name="T5" fmla="*/ 484 h 837"/>
                <a:gd name="T6" fmla="*/ 608 w 1219"/>
                <a:gd name="T7" fmla="*/ 836 h 837"/>
                <a:gd name="T8" fmla="*/ 1218 w 1219"/>
                <a:gd name="T9" fmla="*/ 485 h 837"/>
                <a:gd name="T10" fmla="*/ 1218 w 1219"/>
                <a:gd name="T11" fmla="*/ 0 h 837"/>
                <a:gd name="T12" fmla="*/ 608 w 1219"/>
                <a:gd name="T13" fmla="*/ 352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9" h="837">
                  <a:moveTo>
                    <a:pt x="608" y="352"/>
                  </a:moveTo>
                  <a:lnTo>
                    <a:pt x="0" y="0"/>
                  </a:lnTo>
                  <a:lnTo>
                    <a:pt x="0" y="484"/>
                  </a:lnTo>
                  <a:lnTo>
                    <a:pt x="608" y="836"/>
                  </a:lnTo>
                  <a:lnTo>
                    <a:pt x="1218" y="485"/>
                  </a:lnTo>
                  <a:lnTo>
                    <a:pt x="1218" y="0"/>
                  </a:lnTo>
                  <a:lnTo>
                    <a:pt x="608" y="352"/>
                  </a:lnTo>
                </a:path>
              </a:pathLst>
            </a:custGeom>
            <a:solidFill>
              <a:srgbClr val="E0C0AB">
                <a:alpha val="7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52" name="Freeform 325">
              <a:extLst>
                <a:ext uri="{FF2B5EF4-FFF2-40B4-BE49-F238E27FC236}">
                  <a16:creationId xmlns:a16="http://schemas.microsoft.com/office/drawing/2014/main" id="{9D177DD7-CE36-6745-8F38-D82C9C59C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3823" y="10409246"/>
              <a:ext cx="1516049" cy="593238"/>
            </a:xfrm>
            <a:custGeom>
              <a:avLst/>
              <a:gdLst>
                <a:gd name="T0" fmla="*/ 608 w 1219"/>
                <a:gd name="T1" fmla="*/ 352 h 475"/>
                <a:gd name="T2" fmla="*/ 0 w 1219"/>
                <a:gd name="T3" fmla="*/ 0 h 475"/>
                <a:gd name="T4" fmla="*/ 0 w 1219"/>
                <a:gd name="T5" fmla="*/ 122 h 475"/>
                <a:gd name="T6" fmla="*/ 608 w 1219"/>
                <a:gd name="T7" fmla="*/ 474 h 475"/>
                <a:gd name="T8" fmla="*/ 1218 w 1219"/>
                <a:gd name="T9" fmla="*/ 122 h 475"/>
                <a:gd name="T10" fmla="*/ 1218 w 1219"/>
                <a:gd name="T11" fmla="*/ 0 h 475"/>
                <a:gd name="T12" fmla="*/ 608 w 1219"/>
                <a:gd name="T13" fmla="*/ 352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9" h="475">
                  <a:moveTo>
                    <a:pt x="608" y="352"/>
                  </a:moveTo>
                  <a:lnTo>
                    <a:pt x="0" y="0"/>
                  </a:lnTo>
                  <a:lnTo>
                    <a:pt x="0" y="122"/>
                  </a:lnTo>
                  <a:lnTo>
                    <a:pt x="608" y="474"/>
                  </a:lnTo>
                  <a:lnTo>
                    <a:pt x="1218" y="122"/>
                  </a:lnTo>
                  <a:lnTo>
                    <a:pt x="1218" y="0"/>
                  </a:lnTo>
                  <a:lnTo>
                    <a:pt x="608" y="352"/>
                  </a:ln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53" name="Freeform 326">
              <a:extLst>
                <a:ext uri="{FF2B5EF4-FFF2-40B4-BE49-F238E27FC236}">
                  <a16:creationId xmlns:a16="http://schemas.microsoft.com/office/drawing/2014/main" id="{E7E39BB1-261B-894C-B7F1-A99217F39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3823" y="10755299"/>
              <a:ext cx="1516049" cy="483379"/>
            </a:xfrm>
            <a:custGeom>
              <a:avLst/>
              <a:gdLst>
                <a:gd name="T0" fmla="*/ 608 w 1219"/>
                <a:gd name="T1" fmla="*/ 353 h 389"/>
                <a:gd name="T2" fmla="*/ 0 w 1219"/>
                <a:gd name="T3" fmla="*/ 0 h 389"/>
                <a:gd name="T4" fmla="*/ 0 w 1219"/>
                <a:gd name="T5" fmla="*/ 35 h 389"/>
                <a:gd name="T6" fmla="*/ 608 w 1219"/>
                <a:gd name="T7" fmla="*/ 388 h 389"/>
                <a:gd name="T8" fmla="*/ 1218 w 1219"/>
                <a:gd name="T9" fmla="*/ 35 h 389"/>
                <a:gd name="T10" fmla="*/ 1218 w 1219"/>
                <a:gd name="T11" fmla="*/ 0 h 389"/>
                <a:gd name="T12" fmla="*/ 608 w 1219"/>
                <a:gd name="T13" fmla="*/ 35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9" h="389">
                  <a:moveTo>
                    <a:pt x="608" y="353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608" y="388"/>
                  </a:lnTo>
                  <a:lnTo>
                    <a:pt x="1218" y="35"/>
                  </a:lnTo>
                  <a:lnTo>
                    <a:pt x="1218" y="0"/>
                  </a:lnTo>
                  <a:lnTo>
                    <a:pt x="608" y="353"/>
                  </a:ln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54" name="Freeform 327">
              <a:extLst>
                <a:ext uri="{FF2B5EF4-FFF2-40B4-BE49-F238E27FC236}">
                  <a16:creationId xmlns:a16="http://schemas.microsoft.com/office/drawing/2014/main" id="{EE3631FF-BB8A-6B4B-A46A-8D2022F1E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3823" y="10788259"/>
              <a:ext cx="1516049" cy="516335"/>
            </a:xfrm>
            <a:custGeom>
              <a:avLst/>
              <a:gdLst>
                <a:gd name="T0" fmla="*/ 608 w 1219"/>
                <a:gd name="T1" fmla="*/ 352 h 416"/>
                <a:gd name="T2" fmla="*/ 0 w 1219"/>
                <a:gd name="T3" fmla="*/ 0 h 416"/>
                <a:gd name="T4" fmla="*/ 0 w 1219"/>
                <a:gd name="T5" fmla="*/ 63 h 416"/>
                <a:gd name="T6" fmla="*/ 608 w 1219"/>
                <a:gd name="T7" fmla="*/ 415 h 416"/>
                <a:gd name="T8" fmla="*/ 1218 w 1219"/>
                <a:gd name="T9" fmla="*/ 63 h 416"/>
                <a:gd name="T10" fmla="*/ 1218 w 1219"/>
                <a:gd name="T11" fmla="*/ 0 h 416"/>
                <a:gd name="T12" fmla="*/ 608 w 1219"/>
                <a:gd name="T13" fmla="*/ 352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9" h="416">
                  <a:moveTo>
                    <a:pt x="608" y="352"/>
                  </a:moveTo>
                  <a:lnTo>
                    <a:pt x="0" y="0"/>
                  </a:lnTo>
                  <a:lnTo>
                    <a:pt x="0" y="63"/>
                  </a:lnTo>
                  <a:lnTo>
                    <a:pt x="608" y="415"/>
                  </a:lnTo>
                  <a:lnTo>
                    <a:pt x="1218" y="63"/>
                  </a:lnTo>
                  <a:lnTo>
                    <a:pt x="1218" y="0"/>
                  </a:lnTo>
                  <a:lnTo>
                    <a:pt x="608" y="352"/>
                  </a:ln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55" name="Freeform 328">
              <a:extLst>
                <a:ext uri="{FF2B5EF4-FFF2-40B4-BE49-F238E27FC236}">
                  <a16:creationId xmlns:a16="http://schemas.microsoft.com/office/drawing/2014/main" id="{C9A53D5E-E1B0-DF43-B407-B6DE66D40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74556" y="6794897"/>
              <a:ext cx="1686334" cy="972249"/>
            </a:xfrm>
            <a:custGeom>
              <a:avLst/>
              <a:gdLst>
                <a:gd name="T0" fmla="*/ 0 w 1352"/>
                <a:gd name="T1" fmla="*/ 391 h 781"/>
                <a:gd name="T2" fmla="*/ 675 w 1352"/>
                <a:gd name="T3" fmla="*/ 780 h 781"/>
                <a:gd name="T4" fmla="*/ 1351 w 1352"/>
                <a:gd name="T5" fmla="*/ 391 h 781"/>
                <a:gd name="T6" fmla="*/ 675 w 1352"/>
                <a:gd name="T7" fmla="*/ 0 h 781"/>
                <a:gd name="T8" fmla="*/ 0 w 1352"/>
                <a:gd name="T9" fmla="*/ 391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2" h="781">
                  <a:moveTo>
                    <a:pt x="0" y="391"/>
                  </a:moveTo>
                  <a:lnTo>
                    <a:pt x="675" y="780"/>
                  </a:lnTo>
                  <a:lnTo>
                    <a:pt x="1351" y="391"/>
                  </a:lnTo>
                  <a:lnTo>
                    <a:pt x="675" y="0"/>
                  </a:lnTo>
                  <a:lnTo>
                    <a:pt x="0" y="391"/>
                  </a:lnTo>
                </a:path>
              </a:pathLst>
            </a:custGeom>
            <a:solidFill>
              <a:srgbClr val="E27F5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56" name="Freeform 329">
              <a:extLst>
                <a:ext uri="{FF2B5EF4-FFF2-40B4-BE49-F238E27FC236}">
                  <a16:creationId xmlns:a16="http://schemas.microsoft.com/office/drawing/2014/main" id="{A9A0F581-620C-D44E-B68C-E4306A1DE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0467" y="7283766"/>
              <a:ext cx="845913" cy="631690"/>
            </a:xfrm>
            <a:custGeom>
              <a:avLst/>
              <a:gdLst>
                <a:gd name="T0" fmla="*/ 0 w 678"/>
                <a:gd name="T1" fmla="*/ 508 h 509"/>
                <a:gd name="T2" fmla="*/ 677 w 678"/>
                <a:gd name="T3" fmla="*/ 118 h 509"/>
                <a:gd name="T4" fmla="*/ 676 w 678"/>
                <a:gd name="T5" fmla="*/ 0 h 509"/>
                <a:gd name="T6" fmla="*/ 0 w 678"/>
                <a:gd name="T7" fmla="*/ 390 h 509"/>
                <a:gd name="T8" fmla="*/ 0 w 678"/>
                <a:gd name="T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8" h="509">
                  <a:moveTo>
                    <a:pt x="0" y="508"/>
                  </a:moveTo>
                  <a:lnTo>
                    <a:pt x="677" y="118"/>
                  </a:lnTo>
                  <a:lnTo>
                    <a:pt x="676" y="0"/>
                  </a:lnTo>
                  <a:lnTo>
                    <a:pt x="0" y="390"/>
                  </a:lnTo>
                  <a:lnTo>
                    <a:pt x="0" y="508"/>
                  </a:lnTo>
                </a:path>
              </a:pathLst>
            </a:custGeom>
            <a:solidFill>
              <a:srgbClr val="A93B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57" name="Freeform 330">
              <a:extLst>
                <a:ext uri="{FF2B5EF4-FFF2-40B4-BE49-F238E27FC236}">
                  <a16:creationId xmlns:a16="http://schemas.microsoft.com/office/drawing/2014/main" id="{1C9704F6-6766-6A42-893B-DB1C22445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74554" y="7283766"/>
              <a:ext cx="840421" cy="631690"/>
            </a:xfrm>
            <a:custGeom>
              <a:avLst/>
              <a:gdLst>
                <a:gd name="T0" fmla="*/ 0 w 676"/>
                <a:gd name="T1" fmla="*/ 0 h 509"/>
                <a:gd name="T2" fmla="*/ 0 w 676"/>
                <a:gd name="T3" fmla="*/ 118 h 509"/>
                <a:gd name="T4" fmla="*/ 118 w 676"/>
                <a:gd name="T5" fmla="*/ 186 h 509"/>
                <a:gd name="T6" fmla="*/ 118 w 676"/>
                <a:gd name="T7" fmla="*/ 116 h 509"/>
                <a:gd name="T8" fmla="*/ 238 w 676"/>
                <a:gd name="T9" fmla="*/ 186 h 509"/>
                <a:gd name="T10" fmla="*/ 238 w 676"/>
                <a:gd name="T11" fmla="*/ 255 h 509"/>
                <a:gd name="T12" fmla="*/ 361 w 676"/>
                <a:gd name="T13" fmla="*/ 326 h 509"/>
                <a:gd name="T14" fmla="*/ 361 w 676"/>
                <a:gd name="T15" fmla="*/ 256 h 509"/>
                <a:gd name="T16" fmla="*/ 481 w 676"/>
                <a:gd name="T17" fmla="*/ 326 h 509"/>
                <a:gd name="T18" fmla="*/ 481 w 676"/>
                <a:gd name="T19" fmla="*/ 396 h 509"/>
                <a:gd name="T20" fmla="*/ 675 w 676"/>
                <a:gd name="T21" fmla="*/ 508 h 509"/>
                <a:gd name="T22" fmla="*/ 675 w 676"/>
                <a:gd name="T23" fmla="*/ 389 h 509"/>
                <a:gd name="T24" fmla="*/ 0 w 676"/>
                <a:gd name="T25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6" h="509">
                  <a:moveTo>
                    <a:pt x="0" y="0"/>
                  </a:moveTo>
                  <a:lnTo>
                    <a:pt x="0" y="118"/>
                  </a:lnTo>
                  <a:lnTo>
                    <a:pt x="118" y="186"/>
                  </a:lnTo>
                  <a:lnTo>
                    <a:pt x="118" y="116"/>
                  </a:lnTo>
                  <a:lnTo>
                    <a:pt x="238" y="186"/>
                  </a:lnTo>
                  <a:lnTo>
                    <a:pt x="238" y="255"/>
                  </a:lnTo>
                  <a:lnTo>
                    <a:pt x="361" y="326"/>
                  </a:lnTo>
                  <a:lnTo>
                    <a:pt x="361" y="256"/>
                  </a:lnTo>
                  <a:lnTo>
                    <a:pt x="481" y="326"/>
                  </a:lnTo>
                  <a:lnTo>
                    <a:pt x="481" y="396"/>
                  </a:lnTo>
                  <a:lnTo>
                    <a:pt x="675" y="508"/>
                  </a:lnTo>
                  <a:lnTo>
                    <a:pt x="675" y="389"/>
                  </a:lnTo>
                  <a:lnTo>
                    <a:pt x="0" y="0"/>
                  </a:lnTo>
                </a:path>
              </a:pathLst>
            </a:custGeom>
            <a:solidFill>
              <a:srgbClr val="D95B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58" name="Freeform 331">
              <a:extLst>
                <a:ext uri="{FF2B5EF4-FFF2-40B4-BE49-F238E27FC236}">
                  <a16:creationId xmlns:a16="http://schemas.microsoft.com/office/drawing/2014/main" id="{A9329FAC-0352-F64E-A777-C9B21BD2A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39344" y="6091801"/>
              <a:ext cx="1356758" cy="785487"/>
            </a:xfrm>
            <a:custGeom>
              <a:avLst/>
              <a:gdLst>
                <a:gd name="T0" fmla="*/ 0 w 1088"/>
                <a:gd name="T1" fmla="*/ 314 h 629"/>
                <a:gd name="T2" fmla="*/ 543 w 1088"/>
                <a:gd name="T3" fmla="*/ 628 h 629"/>
                <a:gd name="T4" fmla="*/ 1087 w 1088"/>
                <a:gd name="T5" fmla="*/ 314 h 629"/>
                <a:gd name="T6" fmla="*/ 543 w 1088"/>
                <a:gd name="T7" fmla="*/ 0 h 629"/>
                <a:gd name="T8" fmla="*/ 0 w 1088"/>
                <a:gd name="T9" fmla="*/ 314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8" h="629">
                  <a:moveTo>
                    <a:pt x="0" y="314"/>
                  </a:moveTo>
                  <a:lnTo>
                    <a:pt x="543" y="628"/>
                  </a:lnTo>
                  <a:lnTo>
                    <a:pt x="1087" y="314"/>
                  </a:lnTo>
                  <a:lnTo>
                    <a:pt x="543" y="0"/>
                  </a:lnTo>
                  <a:lnTo>
                    <a:pt x="0" y="314"/>
                  </a:lnTo>
                </a:path>
              </a:pathLst>
            </a:custGeom>
            <a:solidFill>
              <a:srgbClr val="D4AB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59" name="Freeform 332">
              <a:extLst>
                <a:ext uri="{FF2B5EF4-FFF2-40B4-BE49-F238E27FC236}">
                  <a16:creationId xmlns:a16="http://schemas.microsoft.com/office/drawing/2014/main" id="{F4307EC7-4D78-7E40-A87F-86537D74C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39344" y="6481798"/>
              <a:ext cx="675633" cy="1175489"/>
            </a:xfrm>
            <a:custGeom>
              <a:avLst/>
              <a:gdLst>
                <a:gd name="T0" fmla="*/ 0 w 544"/>
                <a:gd name="T1" fmla="*/ 0 h 942"/>
                <a:gd name="T2" fmla="*/ 0 w 544"/>
                <a:gd name="T3" fmla="*/ 628 h 942"/>
                <a:gd name="T4" fmla="*/ 543 w 544"/>
                <a:gd name="T5" fmla="*/ 941 h 942"/>
                <a:gd name="T6" fmla="*/ 543 w 544"/>
                <a:gd name="T7" fmla="*/ 314 h 942"/>
                <a:gd name="T8" fmla="*/ 0 w 544"/>
                <a:gd name="T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942">
                  <a:moveTo>
                    <a:pt x="0" y="0"/>
                  </a:moveTo>
                  <a:lnTo>
                    <a:pt x="0" y="628"/>
                  </a:lnTo>
                  <a:lnTo>
                    <a:pt x="543" y="941"/>
                  </a:lnTo>
                  <a:lnTo>
                    <a:pt x="543" y="314"/>
                  </a:lnTo>
                  <a:lnTo>
                    <a:pt x="0" y="0"/>
                  </a:lnTo>
                </a:path>
              </a:pathLst>
            </a:custGeom>
            <a:solidFill>
              <a:srgbClr val="CA9B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60" name="Freeform 333">
              <a:extLst>
                <a:ext uri="{FF2B5EF4-FFF2-40B4-BE49-F238E27FC236}">
                  <a16:creationId xmlns:a16="http://schemas.microsoft.com/office/drawing/2014/main" id="{58F65097-97EA-744F-8903-544946DB0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0467" y="6481798"/>
              <a:ext cx="681123" cy="1175489"/>
            </a:xfrm>
            <a:custGeom>
              <a:avLst/>
              <a:gdLst>
                <a:gd name="T0" fmla="*/ 544 w 545"/>
                <a:gd name="T1" fmla="*/ 0 h 942"/>
                <a:gd name="T2" fmla="*/ 544 w 545"/>
                <a:gd name="T3" fmla="*/ 628 h 942"/>
                <a:gd name="T4" fmla="*/ 0 w 545"/>
                <a:gd name="T5" fmla="*/ 941 h 942"/>
                <a:gd name="T6" fmla="*/ 0 w 545"/>
                <a:gd name="T7" fmla="*/ 314 h 942"/>
                <a:gd name="T8" fmla="*/ 544 w 545"/>
                <a:gd name="T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942">
                  <a:moveTo>
                    <a:pt x="544" y="0"/>
                  </a:moveTo>
                  <a:lnTo>
                    <a:pt x="544" y="628"/>
                  </a:lnTo>
                  <a:lnTo>
                    <a:pt x="0" y="941"/>
                  </a:lnTo>
                  <a:lnTo>
                    <a:pt x="0" y="314"/>
                  </a:lnTo>
                  <a:lnTo>
                    <a:pt x="544" y="0"/>
                  </a:lnTo>
                </a:path>
              </a:pathLst>
            </a:custGeom>
            <a:solidFill>
              <a:srgbClr val="8F62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61" name="Freeform 334">
              <a:extLst>
                <a:ext uri="{FF2B5EF4-FFF2-40B4-BE49-F238E27FC236}">
                  <a16:creationId xmlns:a16="http://schemas.microsoft.com/office/drawing/2014/main" id="{1F49630F-ACA7-9E44-A03B-9241EB808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39344" y="6734473"/>
              <a:ext cx="1356758" cy="406476"/>
            </a:xfrm>
            <a:custGeom>
              <a:avLst/>
              <a:gdLst>
                <a:gd name="T0" fmla="*/ 543 w 1088"/>
                <a:gd name="T1" fmla="*/ 327 h 328"/>
                <a:gd name="T2" fmla="*/ 1087 w 1088"/>
                <a:gd name="T3" fmla="*/ 13 h 328"/>
                <a:gd name="T4" fmla="*/ 1087 w 1088"/>
                <a:gd name="T5" fmla="*/ 0 h 328"/>
                <a:gd name="T6" fmla="*/ 543 w 1088"/>
                <a:gd name="T7" fmla="*/ 314 h 328"/>
                <a:gd name="T8" fmla="*/ 0 w 1088"/>
                <a:gd name="T9" fmla="*/ 0 h 328"/>
                <a:gd name="T10" fmla="*/ 0 w 1088"/>
                <a:gd name="T11" fmla="*/ 13 h 328"/>
                <a:gd name="T12" fmla="*/ 540 w 1088"/>
                <a:gd name="T13" fmla="*/ 325 h 328"/>
                <a:gd name="T14" fmla="*/ 543 w 1088"/>
                <a:gd name="T15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8" h="328">
                  <a:moveTo>
                    <a:pt x="543" y="327"/>
                  </a:moveTo>
                  <a:lnTo>
                    <a:pt x="1087" y="13"/>
                  </a:lnTo>
                  <a:lnTo>
                    <a:pt x="1087" y="0"/>
                  </a:lnTo>
                  <a:lnTo>
                    <a:pt x="543" y="314"/>
                  </a:lnTo>
                  <a:lnTo>
                    <a:pt x="0" y="0"/>
                  </a:lnTo>
                  <a:lnTo>
                    <a:pt x="0" y="13"/>
                  </a:lnTo>
                  <a:lnTo>
                    <a:pt x="540" y="325"/>
                  </a:lnTo>
                  <a:lnTo>
                    <a:pt x="543" y="327"/>
                  </a:lnTo>
                </a:path>
              </a:pathLst>
            </a:custGeom>
            <a:solidFill>
              <a:srgbClr val="D4AB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62" name="Freeform 335">
              <a:extLst>
                <a:ext uri="{FF2B5EF4-FFF2-40B4-BE49-F238E27FC236}">
                  <a16:creationId xmlns:a16="http://schemas.microsoft.com/office/drawing/2014/main" id="{BCC59C45-8098-634C-B19B-27329CAC3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39344" y="6998135"/>
              <a:ext cx="1356758" cy="406476"/>
            </a:xfrm>
            <a:custGeom>
              <a:avLst/>
              <a:gdLst>
                <a:gd name="T0" fmla="*/ 543 w 1088"/>
                <a:gd name="T1" fmla="*/ 315 h 328"/>
                <a:gd name="T2" fmla="*/ 0 w 1088"/>
                <a:gd name="T3" fmla="*/ 0 h 328"/>
                <a:gd name="T4" fmla="*/ 0 w 1088"/>
                <a:gd name="T5" fmla="*/ 13 h 328"/>
                <a:gd name="T6" fmla="*/ 540 w 1088"/>
                <a:gd name="T7" fmla="*/ 326 h 328"/>
                <a:gd name="T8" fmla="*/ 543 w 1088"/>
                <a:gd name="T9" fmla="*/ 327 h 328"/>
                <a:gd name="T10" fmla="*/ 1087 w 1088"/>
                <a:gd name="T11" fmla="*/ 13 h 328"/>
                <a:gd name="T12" fmla="*/ 1087 w 1088"/>
                <a:gd name="T13" fmla="*/ 0 h 328"/>
                <a:gd name="T14" fmla="*/ 543 w 1088"/>
                <a:gd name="T15" fmla="*/ 31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8" h="328">
                  <a:moveTo>
                    <a:pt x="543" y="315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540" y="326"/>
                  </a:lnTo>
                  <a:lnTo>
                    <a:pt x="543" y="327"/>
                  </a:lnTo>
                  <a:lnTo>
                    <a:pt x="1087" y="13"/>
                  </a:lnTo>
                  <a:lnTo>
                    <a:pt x="1087" y="0"/>
                  </a:lnTo>
                  <a:lnTo>
                    <a:pt x="543" y="315"/>
                  </a:lnTo>
                </a:path>
              </a:pathLst>
            </a:custGeom>
            <a:solidFill>
              <a:srgbClr val="D4AB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63" name="Freeform 336">
              <a:extLst>
                <a:ext uri="{FF2B5EF4-FFF2-40B4-BE49-F238E27FC236}">
                  <a16:creationId xmlns:a16="http://schemas.microsoft.com/office/drawing/2014/main" id="{D2535FAD-FE11-BE41-AD00-563FD4508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4273" y="6349968"/>
              <a:ext cx="692110" cy="1180983"/>
            </a:xfrm>
            <a:custGeom>
              <a:avLst/>
              <a:gdLst>
                <a:gd name="T0" fmla="*/ 554 w 555"/>
                <a:gd name="T1" fmla="*/ 7 h 948"/>
                <a:gd name="T2" fmla="*/ 543 w 555"/>
                <a:gd name="T3" fmla="*/ 0 h 948"/>
                <a:gd name="T4" fmla="*/ 0 w 555"/>
                <a:gd name="T5" fmla="*/ 314 h 948"/>
                <a:gd name="T6" fmla="*/ 0 w 555"/>
                <a:gd name="T7" fmla="*/ 941 h 948"/>
                <a:gd name="T8" fmla="*/ 10 w 555"/>
                <a:gd name="T9" fmla="*/ 947 h 948"/>
                <a:gd name="T10" fmla="*/ 10 w 555"/>
                <a:gd name="T11" fmla="*/ 320 h 948"/>
                <a:gd name="T12" fmla="*/ 554 w 555"/>
                <a:gd name="T13" fmla="*/ 7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5" h="948">
                  <a:moveTo>
                    <a:pt x="554" y="7"/>
                  </a:moveTo>
                  <a:lnTo>
                    <a:pt x="543" y="0"/>
                  </a:lnTo>
                  <a:lnTo>
                    <a:pt x="0" y="314"/>
                  </a:lnTo>
                  <a:lnTo>
                    <a:pt x="0" y="941"/>
                  </a:lnTo>
                  <a:lnTo>
                    <a:pt x="10" y="947"/>
                  </a:lnTo>
                  <a:lnTo>
                    <a:pt x="10" y="320"/>
                  </a:lnTo>
                  <a:lnTo>
                    <a:pt x="554" y="7"/>
                  </a:lnTo>
                </a:path>
              </a:pathLst>
            </a:custGeom>
            <a:solidFill>
              <a:srgbClr val="8F62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64" name="Freeform 337">
              <a:extLst>
                <a:ext uri="{FF2B5EF4-FFF2-40B4-BE49-F238E27FC236}">
                  <a16:creationId xmlns:a16="http://schemas.microsoft.com/office/drawing/2014/main" id="{AE8D1424-AF82-804C-8541-845BE52E2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59061" y="6218136"/>
              <a:ext cx="692110" cy="1180983"/>
            </a:xfrm>
            <a:custGeom>
              <a:avLst/>
              <a:gdLst>
                <a:gd name="T0" fmla="*/ 555 w 556"/>
                <a:gd name="T1" fmla="*/ 6 h 949"/>
                <a:gd name="T2" fmla="*/ 544 w 556"/>
                <a:gd name="T3" fmla="*/ 0 h 949"/>
                <a:gd name="T4" fmla="*/ 3 w 556"/>
                <a:gd name="T5" fmla="*/ 312 h 949"/>
                <a:gd name="T6" fmla="*/ 0 w 556"/>
                <a:gd name="T7" fmla="*/ 314 h 949"/>
                <a:gd name="T8" fmla="*/ 0 w 556"/>
                <a:gd name="T9" fmla="*/ 941 h 949"/>
                <a:gd name="T10" fmla="*/ 11 w 556"/>
                <a:gd name="T11" fmla="*/ 948 h 949"/>
                <a:gd name="T12" fmla="*/ 11 w 556"/>
                <a:gd name="T13" fmla="*/ 320 h 949"/>
                <a:gd name="T14" fmla="*/ 555 w 556"/>
                <a:gd name="T15" fmla="*/ 6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6" h="949">
                  <a:moveTo>
                    <a:pt x="555" y="6"/>
                  </a:moveTo>
                  <a:lnTo>
                    <a:pt x="544" y="0"/>
                  </a:lnTo>
                  <a:lnTo>
                    <a:pt x="3" y="312"/>
                  </a:lnTo>
                  <a:lnTo>
                    <a:pt x="0" y="314"/>
                  </a:lnTo>
                  <a:lnTo>
                    <a:pt x="0" y="941"/>
                  </a:lnTo>
                  <a:lnTo>
                    <a:pt x="11" y="948"/>
                  </a:lnTo>
                  <a:lnTo>
                    <a:pt x="11" y="320"/>
                  </a:lnTo>
                  <a:lnTo>
                    <a:pt x="555" y="6"/>
                  </a:lnTo>
                </a:path>
              </a:pathLst>
            </a:custGeom>
            <a:solidFill>
              <a:srgbClr val="8F62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65" name="Freeform 338">
              <a:extLst>
                <a:ext uri="{FF2B5EF4-FFF2-40B4-BE49-F238E27FC236}">
                  <a16:creationId xmlns:a16="http://schemas.microsoft.com/office/drawing/2014/main" id="{25026F15-D9DC-0D49-983E-8E20BB498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4273" y="6218136"/>
              <a:ext cx="692110" cy="1180983"/>
            </a:xfrm>
            <a:custGeom>
              <a:avLst/>
              <a:gdLst>
                <a:gd name="T0" fmla="*/ 10 w 555"/>
                <a:gd name="T1" fmla="*/ 0 h 949"/>
                <a:gd name="T2" fmla="*/ 0 w 555"/>
                <a:gd name="T3" fmla="*/ 6 h 949"/>
                <a:gd name="T4" fmla="*/ 543 w 555"/>
                <a:gd name="T5" fmla="*/ 320 h 949"/>
                <a:gd name="T6" fmla="*/ 543 w 555"/>
                <a:gd name="T7" fmla="*/ 948 h 949"/>
                <a:gd name="T8" fmla="*/ 554 w 555"/>
                <a:gd name="T9" fmla="*/ 941 h 949"/>
                <a:gd name="T10" fmla="*/ 554 w 555"/>
                <a:gd name="T11" fmla="*/ 314 h 949"/>
                <a:gd name="T12" fmla="*/ 10 w 555"/>
                <a:gd name="T13" fmla="*/ 0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5" h="949">
                  <a:moveTo>
                    <a:pt x="10" y="0"/>
                  </a:moveTo>
                  <a:lnTo>
                    <a:pt x="0" y="6"/>
                  </a:lnTo>
                  <a:lnTo>
                    <a:pt x="543" y="320"/>
                  </a:lnTo>
                  <a:lnTo>
                    <a:pt x="543" y="948"/>
                  </a:lnTo>
                  <a:lnTo>
                    <a:pt x="554" y="941"/>
                  </a:lnTo>
                  <a:lnTo>
                    <a:pt x="554" y="314"/>
                  </a:lnTo>
                  <a:lnTo>
                    <a:pt x="10" y="0"/>
                  </a:lnTo>
                </a:path>
              </a:pathLst>
            </a:custGeom>
            <a:solidFill>
              <a:srgbClr val="CA9B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66" name="Freeform 339">
              <a:extLst>
                <a:ext uri="{FF2B5EF4-FFF2-40B4-BE49-F238E27FC236}">
                  <a16:creationId xmlns:a16="http://schemas.microsoft.com/office/drawing/2014/main" id="{06D8DA27-BDD4-EE4D-81DD-BCB49B7CB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59061" y="6349968"/>
              <a:ext cx="692110" cy="1180983"/>
            </a:xfrm>
            <a:custGeom>
              <a:avLst/>
              <a:gdLst>
                <a:gd name="T0" fmla="*/ 11 w 556"/>
                <a:gd name="T1" fmla="*/ 0 h 948"/>
                <a:gd name="T2" fmla="*/ 0 w 556"/>
                <a:gd name="T3" fmla="*/ 7 h 948"/>
                <a:gd name="T4" fmla="*/ 544 w 556"/>
                <a:gd name="T5" fmla="*/ 320 h 948"/>
                <a:gd name="T6" fmla="*/ 544 w 556"/>
                <a:gd name="T7" fmla="*/ 947 h 948"/>
                <a:gd name="T8" fmla="*/ 555 w 556"/>
                <a:gd name="T9" fmla="*/ 941 h 948"/>
                <a:gd name="T10" fmla="*/ 555 w 556"/>
                <a:gd name="T11" fmla="*/ 314 h 948"/>
                <a:gd name="T12" fmla="*/ 11 w 556"/>
                <a:gd name="T13" fmla="*/ 0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6" h="948">
                  <a:moveTo>
                    <a:pt x="11" y="0"/>
                  </a:moveTo>
                  <a:lnTo>
                    <a:pt x="0" y="7"/>
                  </a:lnTo>
                  <a:lnTo>
                    <a:pt x="544" y="320"/>
                  </a:lnTo>
                  <a:lnTo>
                    <a:pt x="544" y="947"/>
                  </a:lnTo>
                  <a:lnTo>
                    <a:pt x="555" y="941"/>
                  </a:lnTo>
                  <a:lnTo>
                    <a:pt x="555" y="314"/>
                  </a:lnTo>
                  <a:lnTo>
                    <a:pt x="11" y="0"/>
                  </a:lnTo>
                </a:path>
              </a:pathLst>
            </a:custGeom>
            <a:solidFill>
              <a:srgbClr val="CA9B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67" name="Freeform 340">
              <a:extLst>
                <a:ext uri="{FF2B5EF4-FFF2-40B4-BE49-F238E27FC236}">
                  <a16:creationId xmlns:a16="http://schemas.microsoft.com/office/drawing/2014/main" id="{6471F10B-4319-3B43-8BB1-AA64AB155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39344" y="6586166"/>
              <a:ext cx="1356758" cy="933798"/>
            </a:xfrm>
            <a:custGeom>
              <a:avLst/>
              <a:gdLst>
                <a:gd name="T0" fmla="*/ 543 w 1088"/>
                <a:gd name="T1" fmla="*/ 314 h 748"/>
                <a:gd name="T2" fmla="*/ 0 w 1088"/>
                <a:gd name="T3" fmla="*/ 0 h 748"/>
                <a:gd name="T4" fmla="*/ 0 w 1088"/>
                <a:gd name="T5" fmla="*/ 433 h 748"/>
                <a:gd name="T6" fmla="*/ 543 w 1088"/>
                <a:gd name="T7" fmla="*/ 747 h 748"/>
                <a:gd name="T8" fmla="*/ 1087 w 1088"/>
                <a:gd name="T9" fmla="*/ 433 h 748"/>
                <a:gd name="T10" fmla="*/ 1087 w 1088"/>
                <a:gd name="T11" fmla="*/ 0 h 748"/>
                <a:gd name="T12" fmla="*/ 543 w 1088"/>
                <a:gd name="T13" fmla="*/ 314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8" h="748">
                  <a:moveTo>
                    <a:pt x="543" y="314"/>
                  </a:moveTo>
                  <a:lnTo>
                    <a:pt x="0" y="0"/>
                  </a:lnTo>
                  <a:lnTo>
                    <a:pt x="0" y="433"/>
                  </a:lnTo>
                  <a:lnTo>
                    <a:pt x="543" y="747"/>
                  </a:lnTo>
                  <a:lnTo>
                    <a:pt x="1087" y="433"/>
                  </a:lnTo>
                  <a:lnTo>
                    <a:pt x="1087" y="0"/>
                  </a:lnTo>
                  <a:lnTo>
                    <a:pt x="543" y="314"/>
                  </a:lnTo>
                </a:path>
              </a:pathLst>
            </a:custGeom>
            <a:solidFill>
              <a:srgbClr val="E0C0AB">
                <a:alpha val="7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68" name="Freeform 341">
              <a:extLst>
                <a:ext uri="{FF2B5EF4-FFF2-40B4-BE49-F238E27FC236}">
                  <a16:creationId xmlns:a16="http://schemas.microsoft.com/office/drawing/2014/main" id="{79013934-E326-8A4E-9919-47A3A15A5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39344" y="6525739"/>
              <a:ext cx="1356758" cy="527322"/>
            </a:xfrm>
            <a:custGeom>
              <a:avLst/>
              <a:gdLst>
                <a:gd name="T0" fmla="*/ 543 w 1088"/>
                <a:gd name="T1" fmla="*/ 314 h 423"/>
                <a:gd name="T2" fmla="*/ 0 w 1088"/>
                <a:gd name="T3" fmla="*/ 0 h 423"/>
                <a:gd name="T4" fmla="*/ 0 w 1088"/>
                <a:gd name="T5" fmla="*/ 108 h 423"/>
                <a:gd name="T6" fmla="*/ 543 w 1088"/>
                <a:gd name="T7" fmla="*/ 422 h 423"/>
                <a:gd name="T8" fmla="*/ 1087 w 1088"/>
                <a:gd name="T9" fmla="*/ 108 h 423"/>
                <a:gd name="T10" fmla="*/ 1087 w 1088"/>
                <a:gd name="T11" fmla="*/ 0 h 423"/>
                <a:gd name="T12" fmla="*/ 543 w 1088"/>
                <a:gd name="T13" fmla="*/ 314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8" h="423">
                  <a:moveTo>
                    <a:pt x="543" y="314"/>
                  </a:moveTo>
                  <a:lnTo>
                    <a:pt x="0" y="0"/>
                  </a:lnTo>
                  <a:lnTo>
                    <a:pt x="0" y="108"/>
                  </a:lnTo>
                  <a:lnTo>
                    <a:pt x="543" y="422"/>
                  </a:lnTo>
                  <a:lnTo>
                    <a:pt x="1087" y="108"/>
                  </a:lnTo>
                  <a:lnTo>
                    <a:pt x="1087" y="0"/>
                  </a:lnTo>
                  <a:lnTo>
                    <a:pt x="543" y="314"/>
                  </a:ln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69" name="Freeform 342">
              <a:extLst>
                <a:ext uri="{FF2B5EF4-FFF2-40B4-BE49-F238E27FC236}">
                  <a16:creationId xmlns:a16="http://schemas.microsoft.com/office/drawing/2014/main" id="{F0BC1382-33FC-9848-A183-C966DD564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39344" y="6833345"/>
              <a:ext cx="1356758" cy="428450"/>
            </a:xfrm>
            <a:custGeom>
              <a:avLst/>
              <a:gdLst>
                <a:gd name="T0" fmla="*/ 543 w 1088"/>
                <a:gd name="T1" fmla="*/ 314 h 346"/>
                <a:gd name="T2" fmla="*/ 0 w 1088"/>
                <a:gd name="T3" fmla="*/ 0 h 346"/>
                <a:gd name="T4" fmla="*/ 0 w 1088"/>
                <a:gd name="T5" fmla="*/ 31 h 346"/>
                <a:gd name="T6" fmla="*/ 543 w 1088"/>
                <a:gd name="T7" fmla="*/ 345 h 346"/>
                <a:gd name="T8" fmla="*/ 1087 w 1088"/>
                <a:gd name="T9" fmla="*/ 31 h 346"/>
                <a:gd name="T10" fmla="*/ 1087 w 1088"/>
                <a:gd name="T11" fmla="*/ 0 h 346"/>
                <a:gd name="T12" fmla="*/ 543 w 1088"/>
                <a:gd name="T13" fmla="*/ 31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8" h="346">
                  <a:moveTo>
                    <a:pt x="543" y="314"/>
                  </a:moveTo>
                  <a:lnTo>
                    <a:pt x="0" y="0"/>
                  </a:lnTo>
                  <a:lnTo>
                    <a:pt x="0" y="31"/>
                  </a:lnTo>
                  <a:lnTo>
                    <a:pt x="543" y="345"/>
                  </a:lnTo>
                  <a:lnTo>
                    <a:pt x="1087" y="31"/>
                  </a:lnTo>
                  <a:lnTo>
                    <a:pt x="1087" y="0"/>
                  </a:lnTo>
                  <a:lnTo>
                    <a:pt x="543" y="314"/>
                  </a:ln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70" name="Freeform 343">
              <a:extLst>
                <a:ext uri="{FF2B5EF4-FFF2-40B4-BE49-F238E27FC236}">
                  <a16:creationId xmlns:a16="http://schemas.microsoft.com/office/drawing/2014/main" id="{3247D724-D89C-1941-8592-EA6631642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39344" y="6860811"/>
              <a:ext cx="1356758" cy="461406"/>
            </a:xfrm>
            <a:custGeom>
              <a:avLst/>
              <a:gdLst>
                <a:gd name="T0" fmla="*/ 543 w 1088"/>
                <a:gd name="T1" fmla="*/ 315 h 371"/>
                <a:gd name="T2" fmla="*/ 0 w 1088"/>
                <a:gd name="T3" fmla="*/ 0 h 371"/>
                <a:gd name="T4" fmla="*/ 0 w 1088"/>
                <a:gd name="T5" fmla="*/ 56 h 371"/>
                <a:gd name="T6" fmla="*/ 543 w 1088"/>
                <a:gd name="T7" fmla="*/ 370 h 371"/>
                <a:gd name="T8" fmla="*/ 1087 w 1088"/>
                <a:gd name="T9" fmla="*/ 56 h 371"/>
                <a:gd name="T10" fmla="*/ 1087 w 1088"/>
                <a:gd name="T11" fmla="*/ 0 h 371"/>
                <a:gd name="T12" fmla="*/ 543 w 1088"/>
                <a:gd name="T13" fmla="*/ 31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8" h="371">
                  <a:moveTo>
                    <a:pt x="543" y="315"/>
                  </a:moveTo>
                  <a:lnTo>
                    <a:pt x="0" y="0"/>
                  </a:lnTo>
                  <a:lnTo>
                    <a:pt x="0" y="56"/>
                  </a:lnTo>
                  <a:lnTo>
                    <a:pt x="543" y="370"/>
                  </a:lnTo>
                  <a:lnTo>
                    <a:pt x="1087" y="56"/>
                  </a:lnTo>
                  <a:lnTo>
                    <a:pt x="1087" y="0"/>
                  </a:lnTo>
                  <a:lnTo>
                    <a:pt x="543" y="315"/>
                  </a:ln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71" name="Freeform 344">
              <a:extLst>
                <a:ext uri="{FF2B5EF4-FFF2-40B4-BE49-F238E27FC236}">
                  <a16:creationId xmlns:a16="http://schemas.microsoft.com/office/drawing/2014/main" id="{237AD650-24F0-8C43-A9E0-5C345F8EE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53571" y="7646300"/>
              <a:ext cx="225208" cy="170282"/>
            </a:xfrm>
            <a:custGeom>
              <a:avLst/>
              <a:gdLst>
                <a:gd name="T0" fmla="*/ 119 w 179"/>
                <a:gd name="T1" fmla="*/ 0 h 135"/>
                <a:gd name="T2" fmla="*/ 0 w 179"/>
                <a:gd name="T3" fmla="*/ 70 h 135"/>
                <a:gd name="T4" fmla="*/ 0 w 179"/>
                <a:gd name="T5" fmla="*/ 96 h 135"/>
                <a:gd name="T6" fmla="*/ 0 w 179"/>
                <a:gd name="T7" fmla="*/ 96 h 135"/>
                <a:gd name="T8" fmla="*/ 12 w 179"/>
                <a:gd name="T9" fmla="*/ 117 h 135"/>
                <a:gd name="T10" fmla="*/ 12 w 179"/>
                <a:gd name="T11" fmla="*/ 117 h 135"/>
                <a:gd name="T12" fmla="*/ 111 w 179"/>
                <a:gd name="T13" fmla="*/ 117 h 135"/>
                <a:gd name="T14" fmla="*/ 178 w 179"/>
                <a:gd name="T15" fmla="*/ 78 h 135"/>
                <a:gd name="T16" fmla="*/ 178 w 179"/>
                <a:gd name="T17" fmla="*/ 35 h 135"/>
                <a:gd name="T18" fmla="*/ 119 w 179"/>
                <a:gd name="T1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35">
                  <a:moveTo>
                    <a:pt x="119" y="0"/>
                  </a:moveTo>
                  <a:lnTo>
                    <a:pt x="0" y="70"/>
                  </a:lnTo>
                  <a:lnTo>
                    <a:pt x="0" y="96"/>
                  </a:lnTo>
                  <a:lnTo>
                    <a:pt x="0" y="96"/>
                  </a:lnTo>
                  <a:cubicBezTo>
                    <a:pt x="0" y="104"/>
                    <a:pt x="4" y="112"/>
                    <a:pt x="12" y="117"/>
                  </a:cubicBezTo>
                  <a:lnTo>
                    <a:pt x="12" y="117"/>
                  </a:lnTo>
                  <a:cubicBezTo>
                    <a:pt x="43" y="134"/>
                    <a:pt x="80" y="134"/>
                    <a:pt x="111" y="117"/>
                  </a:cubicBezTo>
                  <a:lnTo>
                    <a:pt x="178" y="78"/>
                  </a:lnTo>
                  <a:lnTo>
                    <a:pt x="178" y="35"/>
                  </a:lnTo>
                  <a:lnTo>
                    <a:pt x="119" y="0"/>
                  </a:ln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72" name="Freeform 345">
              <a:extLst>
                <a:ext uri="{FF2B5EF4-FFF2-40B4-BE49-F238E27FC236}">
                  <a16:creationId xmlns:a16="http://schemas.microsoft.com/office/drawing/2014/main" id="{095BAB35-84A0-0C4C-BD8B-8723E5F59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8074" y="7635314"/>
              <a:ext cx="225212" cy="142817"/>
            </a:xfrm>
            <a:custGeom>
              <a:avLst/>
              <a:gdLst>
                <a:gd name="T0" fmla="*/ 109 w 183"/>
                <a:gd name="T1" fmla="*/ 0 h 114"/>
                <a:gd name="T2" fmla="*/ 16 w 183"/>
                <a:gd name="T3" fmla="*/ 54 h 114"/>
                <a:gd name="T4" fmla="*/ 16 w 183"/>
                <a:gd name="T5" fmla="*/ 54 h 114"/>
                <a:gd name="T6" fmla="*/ 16 w 183"/>
                <a:gd name="T7" fmla="*/ 95 h 114"/>
                <a:gd name="T8" fmla="*/ 16 w 183"/>
                <a:gd name="T9" fmla="*/ 95 h 114"/>
                <a:gd name="T10" fmla="*/ 115 w 183"/>
                <a:gd name="T11" fmla="*/ 95 h 114"/>
                <a:gd name="T12" fmla="*/ 182 w 183"/>
                <a:gd name="T13" fmla="*/ 57 h 114"/>
                <a:gd name="T14" fmla="*/ 182 w 183"/>
                <a:gd name="T15" fmla="*/ 42 h 114"/>
                <a:gd name="T16" fmla="*/ 109 w 183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114">
                  <a:moveTo>
                    <a:pt x="109" y="0"/>
                  </a:moveTo>
                  <a:lnTo>
                    <a:pt x="16" y="54"/>
                  </a:lnTo>
                  <a:lnTo>
                    <a:pt x="16" y="54"/>
                  </a:lnTo>
                  <a:cubicBezTo>
                    <a:pt x="0" y="63"/>
                    <a:pt x="0" y="86"/>
                    <a:pt x="16" y="95"/>
                  </a:cubicBezTo>
                  <a:lnTo>
                    <a:pt x="16" y="95"/>
                  </a:lnTo>
                  <a:cubicBezTo>
                    <a:pt x="47" y="113"/>
                    <a:pt x="84" y="113"/>
                    <a:pt x="115" y="95"/>
                  </a:cubicBezTo>
                  <a:lnTo>
                    <a:pt x="182" y="57"/>
                  </a:lnTo>
                  <a:lnTo>
                    <a:pt x="182" y="42"/>
                  </a:lnTo>
                  <a:lnTo>
                    <a:pt x="109" y="0"/>
                  </a:ln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73" name="Freeform 346">
              <a:extLst>
                <a:ext uri="{FF2B5EF4-FFF2-40B4-BE49-F238E27FC236}">
                  <a16:creationId xmlns:a16="http://schemas.microsoft.com/office/drawing/2014/main" id="{2FF59E4D-D99C-F34F-801A-84F1BF171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2443" y="7476022"/>
              <a:ext cx="208731" cy="159294"/>
            </a:xfrm>
            <a:custGeom>
              <a:avLst/>
              <a:gdLst>
                <a:gd name="T0" fmla="*/ 110 w 169"/>
                <a:gd name="T1" fmla="*/ 0 h 130"/>
                <a:gd name="T2" fmla="*/ 0 w 169"/>
                <a:gd name="T3" fmla="*/ 65 h 130"/>
                <a:gd name="T4" fmla="*/ 0 w 169"/>
                <a:gd name="T5" fmla="*/ 90 h 130"/>
                <a:gd name="T6" fmla="*/ 0 w 169"/>
                <a:gd name="T7" fmla="*/ 90 h 130"/>
                <a:gd name="T8" fmla="*/ 12 w 169"/>
                <a:gd name="T9" fmla="*/ 111 h 130"/>
                <a:gd name="T10" fmla="*/ 12 w 169"/>
                <a:gd name="T11" fmla="*/ 111 h 130"/>
                <a:gd name="T12" fmla="*/ 110 w 169"/>
                <a:gd name="T13" fmla="*/ 111 h 130"/>
                <a:gd name="T14" fmla="*/ 168 w 169"/>
                <a:gd name="T15" fmla="*/ 78 h 130"/>
                <a:gd name="T16" fmla="*/ 168 w 169"/>
                <a:gd name="T17" fmla="*/ 34 h 130"/>
                <a:gd name="T18" fmla="*/ 110 w 169"/>
                <a:gd name="T1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9" h="130">
                  <a:moveTo>
                    <a:pt x="110" y="0"/>
                  </a:moveTo>
                  <a:lnTo>
                    <a:pt x="0" y="65"/>
                  </a:lnTo>
                  <a:lnTo>
                    <a:pt x="0" y="90"/>
                  </a:lnTo>
                  <a:lnTo>
                    <a:pt x="0" y="90"/>
                  </a:lnTo>
                  <a:cubicBezTo>
                    <a:pt x="0" y="99"/>
                    <a:pt x="4" y="106"/>
                    <a:pt x="12" y="111"/>
                  </a:cubicBezTo>
                  <a:lnTo>
                    <a:pt x="12" y="111"/>
                  </a:lnTo>
                  <a:cubicBezTo>
                    <a:pt x="43" y="129"/>
                    <a:pt x="80" y="129"/>
                    <a:pt x="110" y="111"/>
                  </a:cubicBezTo>
                  <a:lnTo>
                    <a:pt x="168" y="78"/>
                  </a:lnTo>
                  <a:lnTo>
                    <a:pt x="168" y="34"/>
                  </a:lnTo>
                  <a:lnTo>
                    <a:pt x="110" y="0"/>
                  </a:ln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74" name="Freeform 347">
              <a:extLst>
                <a:ext uri="{FF2B5EF4-FFF2-40B4-BE49-F238E27FC236}">
                  <a16:creationId xmlns:a16="http://schemas.microsoft.com/office/drawing/2014/main" id="{BEF9A155-8FC4-8843-8572-6DBD76582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56949" y="7465033"/>
              <a:ext cx="214223" cy="131830"/>
            </a:xfrm>
            <a:custGeom>
              <a:avLst/>
              <a:gdLst>
                <a:gd name="T0" fmla="*/ 101 w 173"/>
                <a:gd name="T1" fmla="*/ 0 h 108"/>
                <a:gd name="T2" fmla="*/ 16 w 173"/>
                <a:gd name="T3" fmla="*/ 49 h 108"/>
                <a:gd name="T4" fmla="*/ 16 w 173"/>
                <a:gd name="T5" fmla="*/ 49 h 108"/>
                <a:gd name="T6" fmla="*/ 16 w 173"/>
                <a:gd name="T7" fmla="*/ 90 h 108"/>
                <a:gd name="T8" fmla="*/ 16 w 173"/>
                <a:gd name="T9" fmla="*/ 90 h 108"/>
                <a:gd name="T10" fmla="*/ 16 w 173"/>
                <a:gd name="T11" fmla="*/ 90 h 108"/>
                <a:gd name="T12" fmla="*/ 114 w 173"/>
                <a:gd name="T13" fmla="*/ 90 h 108"/>
                <a:gd name="T14" fmla="*/ 172 w 173"/>
                <a:gd name="T15" fmla="*/ 56 h 108"/>
                <a:gd name="T16" fmla="*/ 172 w 173"/>
                <a:gd name="T17" fmla="*/ 41 h 108"/>
                <a:gd name="T18" fmla="*/ 101 w 173"/>
                <a:gd name="T1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08">
                  <a:moveTo>
                    <a:pt x="101" y="0"/>
                  </a:moveTo>
                  <a:lnTo>
                    <a:pt x="16" y="49"/>
                  </a:lnTo>
                  <a:lnTo>
                    <a:pt x="16" y="49"/>
                  </a:lnTo>
                  <a:cubicBezTo>
                    <a:pt x="0" y="58"/>
                    <a:pt x="0" y="80"/>
                    <a:pt x="16" y="90"/>
                  </a:cubicBezTo>
                  <a:lnTo>
                    <a:pt x="16" y="90"/>
                  </a:lnTo>
                  <a:lnTo>
                    <a:pt x="16" y="90"/>
                  </a:lnTo>
                  <a:cubicBezTo>
                    <a:pt x="47" y="107"/>
                    <a:pt x="84" y="107"/>
                    <a:pt x="114" y="90"/>
                  </a:cubicBezTo>
                  <a:lnTo>
                    <a:pt x="172" y="56"/>
                  </a:lnTo>
                  <a:lnTo>
                    <a:pt x="172" y="41"/>
                  </a:lnTo>
                  <a:lnTo>
                    <a:pt x="101" y="0"/>
                  </a:ln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36CF4BB7-ECAA-2D44-A74A-BA8D5C3B8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30253" y="10179627"/>
              <a:ext cx="401477" cy="228345"/>
            </a:xfrm>
            <a:custGeom>
              <a:avLst/>
              <a:gdLst>
                <a:gd name="connsiteX0" fmla="*/ 383777 w 401477"/>
                <a:gd name="connsiteY0" fmla="*/ 144279 h 228345"/>
                <a:gd name="connsiteX1" fmla="*/ 401477 w 401477"/>
                <a:gd name="connsiteY1" fmla="*/ 158290 h 228345"/>
                <a:gd name="connsiteX2" fmla="*/ 387570 w 401477"/>
                <a:gd name="connsiteY2" fmla="*/ 173575 h 228345"/>
                <a:gd name="connsiteX3" fmla="*/ 302864 w 401477"/>
                <a:gd name="connsiteY3" fmla="*/ 202871 h 228345"/>
                <a:gd name="connsiteX4" fmla="*/ 273786 w 401477"/>
                <a:gd name="connsiteY4" fmla="*/ 224524 h 228345"/>
                <a:gd name="connsiteX5" fmla="*/ 262408 w 401477"/>
                <a:gd name="connsiteY5" fmla="*/ 228345 h 228345"/>
                <a:gd name="connsiteX6" fmla="*/ 252294 w 401477"/>
                <a:gd name="connsiteY6" fmla="*/ 201597 h 228345"/>
                <a:gd name="connsiteX7" fmla="*/ 287693 w 401477"/>
                <a:gd name="connsiteY7" fmla="*/ 176123 h 228345"/>
                <a:gd name="connsiteX8" fmla="*/ 383777 w 401477"/>
                <a:gd name="connsiteY8" fmla="*/ 144279 h 228345"/>
                <a:gd name="connsiteX9" fmla="*/ 372998 w 401477"/>
                <a:gd name="connsiteY9" fmla="*/ 71581 h 228345"/>
                <a:gd name="connsiteX10" fmla="*/ 390506 w 401477"/>
                <a:gd name="connsiteY10" fmla="*/ 85406 h 228345"/>
                <a:gd name="connsiteX11" fmla="*/ 376749 w 401477"/>
                <a:gd name="connsiteY11" fmla="*/ 101746 h 228345"/>
                <a:gd name="connsiteX12" fmla="*/ 211666 w 401477"/>
                <a:gd name="connsiteY12" fmla="*/ 155791 h 228345"/>
                <a:gd name="connsiteX13" fmla="*/ 142882 w 401477"/>
                <a:gd name="connsiteY13" fmla="*/ 211094 h 228345"/>
                <a:gd name="connsiteX14" fmla="*/ 129125 w 401477"/>
                <a:gd name="connsiteY14" fmla="*/ 217378 h 228345"/>
                <a:gd name="connsiteX15" fmla="*/ 119120 w 401477"/>
                <a:gd name="connsiteY15" fmla="*/ 190984 h 228345"/>
                <a:gd name="connsiteX16" fmla="*/ 195408 w 401477"/>
                <a:gd name="connsiteY16" fmla="*/ 128140 h 228345"/>
                <a:gd name="connsiteX17" fmla="*/ 372998 w 401477"/>
                <a:gd name="connsiteY17" fmla="*/ 71581 h 228345"/>
                <a:gd name="connsiteX18" fmla="*/ 366452 w 401477"/>
                <a:gd name="connsiteY18" fmla="*/ 158 h 228345"/>
                <a:gd name="connsiteX19" fmla="*/ 383785 w 401477"/>
                <a:gd name="connsiteY19" fmla="*/ 13790 h 228345"/>
                <a:gd name="connsiteX20" fmla="*/ 371404 w 401477"/>
                <a:gd name="connsiteY20" fmla="*/ 29900 h 228345"/>
                <a:gd name="connsiteX21" fmla="*/ 131215 w 401477"/>
                <a:gd name="connsiteY21" fmla="*/ 106733 h 228345"/>
                <a:gd name="connsiteX22" fmla="*/ 27215 w 401477"/>
                <a:gd name="connsiteY22" fmla="*/ 194720 h 228345"/>
                <a:gd name="connsiteX23" fmla="*/ 13596 w 401477"/>
                <a:gd name="connsiteY23" fmla="*/ 200916 h 228345"/>
                <a:gd name="connsiteX24" fmla="*/ 2453 w 401477"/>
                <a:gd name="connsiteY24" fmla="*/ 177370 h 228345"/>
                <a:gd name="connsiteX25" fmla="*/ 116358 w 401477"/>
                <a:gd name="connsiteY25" fmla="*/ 80709 h 228345"/>
                <a:gd name="connsiteX26" fmla="*/ 366452 w 401477"/>
                <a:gd name="connsiteY26" fmla="*/ 158 h 22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1477" h="228345">
                  <a:moveTo>
                    <a:pt x="383777" y="144279"/>
                  </a:moveTo>
                  <a:cubicBezTo>
                    <a:pt x="391363" y="141732"/>
                    <a:pt x="400212" y="148101"/>
                    <a:pt x="401477" y="158290"/>
                  </a:cubicBezTo>
                  <a:cubicBezTo>
                    <a:pt x="401477" y="165933"/>
                    <a:pt x="396420" y="173575"/>
                    <a:pt x="387570" y="173575"/>
                  </a:cubicBezTo>
                  <a:cubicBezTo>
                    <a:pt x="357228" y="178670"/>
                    <a:pt x="328150" y="187586"/>
                    <a:pt x="302864" y="202871"/>
                  </a:cubicBezTo>
                  <a:cubicBezTo>
                    <a:pt x="291486" y="209239"/>
                    <a:pt x="282636" y="216882"/>
                    <a:pt x="273786" y="224524"/>
                  </a:cubicBezTo>
                  <a:cubicBezTo>
                    <a:pt x="271258" y="227072"/>
                    <a:pt x="266201" y="228345"/>
                    <a:pt x="262408" y="228345"/>
                  </a:cubicBezTo>
                  <a:cubicBezTo>
                    <a:pt x="248501" y="227072"/>
                    <a:pt x="243444" y="210513"/>
                    <a:pt x="252294" y="201597"/>
                  </a:cubicBezTo>
                  <a:cubicBezTo>
                    <a:pt x="262408" y="192681"/>
                    <a:pt x="273786" y="183765"/>
                    <a:pt x="287693" y="176123"/>
                  </a:cubicBezTo>
                  <a:cubicBezTo>
                    <a:pt x="314243" y="159564"/>
                    <a:pt x="348378" y="149374"/>
                    <a:pt x="383777" y="144279"/>
                  </a:cubicBezTo>
                  <a:close/>
                  <a:moveTo>
                    <a:pt x="372998" y="71581"/>
                  </a:moveTo>
                  <a:cubicBezTo>
                    <a:pt x="381752" y="70324"/>
                    <a:pt x="389256" y="76608"/>
                    <a:pt x="390506" y="85406"/>
                  </a:cubicBezTo>
                  <a:cubicBezTo>
                    <a:pt x="390506" y="92948"/>
                    <a:pt x="385504" y="101746"/>
                    <a:pt x="376749" y="101746"/>
                  </a:cubicBezTo>
                  <a:cubicBezTo>
                    <a:pt x="317970" y="109287"/>
                    <a:pt x="259190" y="126883"/>
                    <a:pt x="211666" y="155791"/>
                  </a:cubicBezTo>
                  <a:cubicBezTo>
                    <a:pt x="182902" y="172131"/>
                    <a:pt x="159140" y="190984"/>
                    <a:pt x="142882" y="211094"/>
                  </a:cubicBezTo>
                  <a:cubicBezTo>
                    <a:pt x="139130" y="216121"/>
                    <a:pt x="134127" y="217378"/>
                    <a:pt x="129125" y="217378"/>
                  </a:cubicBezTo>
                  <a:cubicBezTo>
                    <a:pt x="117869" y="216121"/>
                    <a:pt x="111616" y="201039"/>
                    <a:pt x="119120" y="190984"/>
                  </a:cubicBezTo>
                  <a:cubicBezTo>
                    <a:pt x="139130" y="168360"/>
                    <a:pt x="164142" y="146993"/>
                    <a:pt x="195408" y="128140"/>
                  </a:cubicBezTo>
                  <a:cubicBezTo>
                    <a:pt x="246684" y="99232"/>
                    <a:pt x="307965" y="79122"/>
                    <a:pt x="372998" y="71581"/>
                  </a:cubicBezTo>
                  <a:close/>
                  <a:moveTo>
                    <a:pt x="366452" y="158"/>
                  </a:moveTo>
                  <a:cubicBezTo>
                    <a:pt x="375118" y="-1081"/>
                    <a:pt x="382547" y="5115"/>
                    <a:pt x="383785" y="13790"/>
                  </a:cubicBezTo>
                  <a:cubicBezTo>
                    <a:pt x="385023" y="22465"/>
                    <a:pt x="378832" y="29900"/>
                    <a:pt x="371404" y="29900"/>
                  </a:cubicBezTo>
                  <a:cubicBezTo>
                    <a:pt x="285976" y="41053"/>
                    <a:pt x="201786" y="65838"/>
                    <a:pt x="131215" y="106733"/>
                  </a:cubicBezTo>
                  <a:cubicBezTo>
                    <a:pt x="86643" y="132757"/>
                    <a:pt x="50739" y="163738"/>
                    <a:pt x="27215" y="194720"/>
                  </a:cubicBezTo>
                  <a:cubicBezTo>
                    <a:pt x="23501" y="199677"/>
                    <a:pt x="18549" y="200916"/>
                    <a:pt x="13596" y="200916"/>
                  </a:cubicBezTo>
                  <a:cubicBezTo>
                    <a:pt x="2453" y="199677"/>
                    <a:pt x="-3737" y="186045"/>
                    <a:pt x="2453" y="177370"/>
                  </a:cubicBezTo>
                  <a:cubicBezTo>
                    <a:pt x="29691" y="141432"/>
                    <a:pt x="68072" y="107972"/>
                    <a:pt x="116358" y="80709"/>
                  </a:cubicBezTo>
                  <a:cubicBezTo>
                    <a:pt x="188167" y="38575"/>
                    <a:pt x="274833" y="11311"/>
                    <a:pt x="366452" y="158"/>
                  </a:cubicBezTo>
                  <a:close/>
                </a:path>
              </a:pathLst>
            </a:custGeom>
            <a:solidFill>
              <a:srgbClr val="E4ED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76" name="Freeform 351">
              <a:extLst>
                <a:ext uri="{FF2B5EF4-FFF2-40B4-BE49-F238E27FC236}">
                  <a16:creationId xmlns:a16="http://schemas.microsoft.com/office/drawing/2014/main" id="{ED148A94-1E48-4C46-94D3-5F66E511D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7080" y="10392766"/>
              <a:ext cx="252675" cy="225211"/>
            </a:xfrm>
            <a:custGeom>
              <a:avLst/>
              <a:gdLst>
                <a:gd name="T0" fmla="*/ 0 w 201"/>
                <a:gd name="T1" fmla="*/ 82 h 182"/>
                <a:gd name="T2" fmla="*/ 55 w 201"/>
                <a:gd name="T3" fmla="*/ 181 h 182"/>
                <a:gd name="T4" fmla="*/ 200 w 201"/>
                <a:gd name="T5" fmla="*/ 100 h 182"/>
                <a:gd name="T6" fmla="*/ 144 w 201"/>
                <a:gd name="T7" fmla="*/ 0 h 182"/>
                <a:gd name="T8" fmla="*/ 0 w 201"/>
                <a:gd name="T9" fmla="*/ 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82">
                  <a:moveTo>
                    <a:pt x="0" y="82"/>
                  </a:moveTo>
                  <a:lnTo>
                    <a:pt x="55" y="181"/>
                  </a:lnTo>
                  <a:lnTo>
                    <a:pt x="200" y="100"/>
                  </a:lnTo>
                  <a:lnTo>
                    <a:pt x="144" y="0"/>
                  </a:lnTo>
                  <a:lnTo>
                    <a:pt x="0" y="82"/>
                  </a:lnTo>
                </a:path>
              </a:pathLst>
            </a:custGeom>
            <a:solidFill>
              <a:srgbClr val="E4ED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77" name="Freeform 352">
              <a:extLst>
                <a:ext uri="{FF2B5EF4-FFF2-40B4-BE49-F238E27FC236}">
                  <a16:creationId xmlns:a16="http://schemas.microsoft.com/office/drawing/2014/main" id="{51FE8715-66A1-6C42-A5FF-6745A65A4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67078" y="10436710"/>
              <a:ext cx="170278" cy="181269"/>
            </a:xfrm>
            <a:custGeom>
              <a:avLst/>
              <a:gdLst>
                <a:gd name="T0" fmla="*/ 0 w 135"/>
                <a:gd name="T1" fmla="*/ 45 h 145"/>
                <a:gd name="T2" fmla="*/ 55 w 135"/>
                <a:gd name="T3" fmla="*/ 144 h 145"/>
                <a:gd name="T4" fmla="*/ 134 w 135"/>
                <a:gd name="T5" fmla="*/ 99 h 145"/>
                <a:gd name="T6" fmla="*/ 79 w 135"/>
                <a:gd name="T7" fmla="*/ 0 h 145"/>
                <a:gd name="T8" fmla="*/ 0 w 135"/>
                <a:gd name="T9" fmla="*/ 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45">
                  <a:moveTo>
                    <a:pt x="0" y="45"/>
                  </a:moveTo>
                  <a:lnTo>
                    <a:pt x="55" y="144"/>
                  </a:lnTo>
                  <a:lnTo>
                    <a:pt x="134" y="99"/>
                  </a:lnTo>
                  <a:lnTo>
                    <a:pt x="79" y="0"/>
                  </a:lnTo>
                  <a:lnTo>
                    <a:pt x="0" y="45"/>
                  </a:lnTo>
                </a:path>
              </a:pathLst>
            </a:custGeom>
            <a:solidFill>
              <a:srgbClr val="B7C3C9">
                <a:alpha val="5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78" name="Freeform 353">
              <a:extLst>
                <a:ext uri="{FF2B5EF4-FFF2-40B4-BE49-F238E27FC236}">
                  <a16:creationId xmlns:a16="http://schemas.microsoft.com/office/drawing/2014/main" id="{8556C7EC-354F-1C48-9CB7-9B653A14C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71443" y="10541076"/>
              <a:ext cx="65916" cy="82393"/>
            </a:xfrm>
            <a:custGeom>
              <a:avLst/>
              <a:gdLst>
                <a:gd name="T0" fmla="*/ 9 w 55"/>
                <a:gd name="T1" fmla="*/ 63 h 64"/>
                <a:gd name="T2" fmla="*/ 0 w 55"/>
                <a:gd name="T3" fmla="*/ 37 h 64"/>
                <a:gd name="T4" fmla="*/ 0 w 55"/>
                <a:gd name="T5" fmla="*/ 15 h 64"/>
                <a:gd name="T6" fmla="*/ 8 w 55"/>
                <a:gd name="T7" fmla="*/ 0 h 64"/>
                <a:gd name="T8" fmla="*/ 8 w 55"/>
                <a:gd name="T9" fmla="*/ 0 h 64"/>
                <a:gd name="T10" fmla="*/ 13 w 55"/>
                <a:gd name="T11" fmla="*/ 17 h 64"/>
                <a:gd name="T12" fmla="*/ 14 w 55"/>
                <a:gd name="T13" fmla="*/ 28 h 64"/>
                <a:gd name="T14" fmla="*/ 20 w 55"/>
                <a:gd name="T15" fmla="*/ 33 h 64"/>
                <a:gd name="T16" fmla="*/ 54 w 55"/>
                <a:gd name="T17" fmla="*/ 15 h 64"/>
                <a:gd name="T18" fmla="*/ 54 w 55"/>
                <a:gd name="T19" fmla="*/ 15 h 64"/>
                <a:gd name="T20" fmla="*/ 45 w 55"/>
                <a:gd name="T21" fmla="*/ 57 h 64"/>
                <a:gd name="T22" fmla="*/ 9 w 55"/>
                <a:gd name="T23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64">
                  <a:moveTo>
                    <a:pt x="9" y="63"/>
                  </a:moveTo>
                  <a:lnTo>
                    <a:pt x="0" y="37"/>
                  </a:lnTo>
                  <a:lnTo>
                    <a:pt x="0" y="15"/>
                  </a:lnTo>
                  <a:lnTo>
                    <a:pt x="8" y="0"/>
                  </a:lnTo>
                  <a:lnTo>
                    <a:pt x="8" y="0"/>
                  </a:lnTo>
                  <a:cubicBezTo>
                    <a:pt x="8" y="0"/>
                    <a:pt x="17" y="2"/>
                    <a:pt x="13" y="17"/>
                  </a:cubicBezTo>
                  <a:lnTo>
                    <a:pt x="14" y="28"/>
                  </a:lnTo>
                  <a:lnTo>
                    <a:pt x="20" y="33"/>
                  </a:lnTo>
                  <a:lnTo>
                    <a:pt x="54" y="15"/>
                  </a:lnTo>
                  <a:lnTo>
                    <a:pt x="54" y="15"/>
                  </a:lnTo>
                  <a:cubicBezTo>
                    <a:pt x="54" y="15"/>
                    <a:pt x="53" y="48"/>
                    <a:pt x="45" y="57"/>
                  </a:cubicBezTo>
                  <a:lnTo>
                    <a:pt x="9" y="63"/>
                  </a:lnTo>
                </a:path>
              </a:pathLst>
            </a:custGeom>
            <a:solidFill>
              <a:srgbClr val="E5B9A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79" name="Freeform 354">
              <a:extLst>
                <a:ext uri="{FF2B5EF4-FFF2-40B4-BE49-F238E27FC236}">
                  <a16:creationId xmlns:a16="http://schemas.microsoft.com/office/drawing/2014/main" id="{EAE79924-D33D-CD41-931B-802C9AB96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91162" y="10189529"/>
              <a:ext cx="164788" cy="241689"/>
            </a:xfrm>
            <a:custGeom>
              <a:avLst/>
              <a:gdLst>
                <a:gd name="T0" fmla="*/ 133 w 134"/>
                <a:gd name="T1" fmla="*/ 61 h 192"/>
                <a:gd name="T2" fmla="*/ 133 w 134"/>
                <a:gd name="T3" fmla="*/ 61 h 192"/>
                <a:gd name="T4" fmla="*/ 50 w 134"/>
                <a:gd name="T5" fmla="*/ 182 h 192"/>
                <a:gd name="T6" fmla="*/ 50 w 134"/>
                <a:gd name="T7" fmla="*/ 182 h 192"/>
                <a:gd name="T8" fmla="*/ 0 w 134"/>
                <a:gd name="T9" fmla="*/ 85 h 192"/>
                <a:gd name="T10" fmla="*/ 0 w 134"/>
                <a:gd name="T11" fmla="*/ 85 h 192"/>
                <a:gd name="T12" fmla="*/ 64 w 134"/>
                <a:gd name="T13" fmla="*/ 0 h 192"/>
                <a:gd name="T14" fmla="*/ 64 w 134"/>
                <a:gd name="T15" fmla="*/ 0 h 192"/>
                <a:gd name="T16" fmla="*/ 133 w 134"/>
                <a:gd name="T17" fmla="*/ 6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92">
                  <a:moveTo>
                    <a:pt x="133" y="61"/>
                  </a:moveTo>
                  <a:lnTo>
                    <a:pt x="133" y="61"/>
                  </a:lnTo>
                  <a:cubicBezTo>
                    <a:pt x="133" y="132"/>
                    <a:pt x="120" y="166"/>
                    <a:pt x="50" y="182"/>
                  </a:cubicBezTo>
                  <a:lnTo>
                    <a:pt x="50" y="182"/>
                  </a:lnTo>
                  <a:cubicBezTo>
                    <a:pt x="11" y="191"/>
                    <a:pt x="0" y="159"/>
                    <a:pt x="0" y="85"/>
                  </a:cubicBezTo>
                  <a:lnTo>
                    <a:pt x="0" y="85"/>
                  </a:lnTo>
                  <a:cubicBezTo>
                    <a:pt x="0" y="12"/>
                    <a:pt x="24" y="0"/>
                    <a:pt x="64" y="0"/>
                  </a:cubicBezTo>
                  <a:lnTo>
                    <a:pt x="64" y="0"/>
                  </a:lnTo>
                  <a:cubicBezTo>
                    <a:pt x="105" y="0"/>
                    <a:pt x="133" y="24"/>
                    <a:pt x="133" y="61"/>
                  </a:cubicBezTo>
                </a:path>
              </a:pathLst>
            </a:custGeom>
            <a:solidFill>
              <a:srgbClr val="E5B9A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80" name="Freeform 355">
              <a:extLst>
                <a:ext uri="{FF2B5EF4-FFF2-40B4-BE49-F238E27FC236}">
                  <a16:creationId xmlns:a16="http://schemas.microsoft.com/office/drawing/2014/main" id="{E3B91192-29E7-484F-849F-549071CAC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2286" y="10118121"/>
              <a:ext cx="197746" cy="142817"/>
            </a:xfrm>
            <a:custGeom>
              <a:avLst/>
              <a:gdLst>
                <a:gd name="T0" fmla="*/ 103 w 158"/>
                <a:gd name="T1" fmla="*/ 115 h 116"/>
                <a:gd name="T2" fmla="*/ 103 w 158"/>
                <a:gd name="T3" fmla="*/ 115 h 116"/>
                <a:gd name="T4" fmla="*/ 27 w 158"/>
                <a:gd name="T5" fmla="*/ 19 h 116"/>
                <a:gd name="T6" fmla="*/ 27 w 158"/>
                <a:gd name="T7" fmla="*/ 19 h 116"/>
                <a:gd name="T8" fmla="*/ 157 w 158"/>
                <a:gd name="T9" fmla="*/ 60 h 116"/>
                <a:gd name="T10" fmla="*/ 103 w 158"/>
                <a:gd name="T11" fmla="*/ 11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116">
                  <a:moveTo>
                    <a:pt x="103" y="115"/>
                  </a:moveTo>
                  <a:lnTo>
                    <a:pt x="103" y="115"/>
                  </a:lnTo>
                  <a:cubicBezTo>
                    <a:pt x="103" y="115"/>
                    <a:pt x="0" y="38"/>
                    <a:pt x="27" y="19"/>
                  </a:cubicBezTo>
                  <a:lnTo>
                    <a:pt x="27" y="19"/>
                  </a:lnTo>
                  <a:cubicBezTo>
                    <a:pt x="55" y="0"/>
                    <a:pt x="157" y="60"/>
                    <a:pt x="157" y="60"/>
                  </a:cubicBezTo>
                  <a:lnTo>
                    <a:pt x="103" y="115"/>
                  </a:lnTo>
                </a:path>
              </a:pathLst>
            </a:custGeom>
            <a:solidFill>
              <a:srgbClr val="FBC6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81" name="Freeform 356">
              <a:extLst>
                <a:ext uri="{FF2B5EF4-FFF2-40B4-BE49-F238E27FC236}">
                  <a16:creationId xmlns:a16="http://schemas.microsoft.com/office/drawing/2014/main" id="{3A92D5EC-780D-6843-A73B-3D640240C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9332" y="11617693"/>
              <a:ext cx="186759" cy="109859"/>
            </a:xfrm>
            <a:custGeom>
              <a:avLst/>
              <a:gdLst>
                <a:gd name="T0" fmla="*/ 130 w 148"/>
                <a:gd name="T1" fmla="*/ 20 h 87"/>
                <a:gd name="T2" fmla="*/ 130 w 148"/>
                <a:gd name="T3" fmla="*/ 20 h 87"/>
                <a:gd name="T4" fmla="*/ 121 w 148"/>
                <a:gd name="T5" fmla="*/ 79 h 87"/>
                <a:gd name="T6" fmla="*/ 121 w 148"/>
                <a:gd name="T7" fmla="*/ 79 h 87"/>
                <a:gd name="T8" fmla="*/ 66 w 148"/>
                <a:gd name="T9" fmla="*/ 60 h 87"/>
                <a:gd name="T10" fmla="*/ 66 w 148"/>
                <a:gd name="T11" fmla="*/ 60 h 87"/>
                <a:gd name="T12" fmla="*/ 23 w 148"/>
                <a:gd name="T13" fmla="*/ 10 h 87"/>
                <a:gd name="T14" fmla="*/ 23 w 148"/>
                <a:gd name="T15" fmla="*/ 10 h 87"/>
                <a:gd name="T16" fmla="*/ 130 w 148"/>
                <a:gd name="T17" fmla="*/ 2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87">
                  <a:moveTo>
                    <a:pt x="130" y="20"/>
                  </a:moveTo>
                  <a:lnTo>
                    <a:pt x="130" y="20"/>
                  </a:lnTo>
                  <a:cubicBezTo>
                    <a:pt x="130" y="20"/>
                    <a:pt x="147" y="66"/>
                    <a:pt x="121" y="79"/>
                  </a:cubicBezTo>
                  <a:lnTo>
                    <a:pt x="121" y="79"/>
                  </a:lnTo>
                  <a:cubicBezTo>
                    <a:pt x="106" y="86"/>
                    <a:pt x="66" y="60"/>
                    <a:pt x="66" y="60"/>
                  </a:cubicBezTo>
                  <a:lnTo>
                    <a:pt x="66" y="60"/>
                  </a:lnTo>
                  <a:cubicBezTo>
                    <a:pt x="66" y="60"/>
                    <a:pt x="0" y="38"/>
                    <a:pt x="23" y="10"/>
                  </a:cubicBezTo>
                  <a:lnTo>
                    <a:pt x="23" y="10"/>
                  </a:lnTo>
                  <a:cubicBezTo>
                    <a:pt x="30" y="0"/>
                    <a:pt x="130" y="20"/>
                    <a:pt x="130" y="20"/>
                  </a:cubicBez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82" name="Freeform 357">
              <a:extLst>
                <a:ext uri="{FF2B5EF4-FFF2-40B4-BE49-F238E27FC236}">
                  <a16:creationId xmlns:a16="http://schemas.microsoft.com/office/drawing/2014/main" id="{0BAD71C1-1617-5A44-89CF-7142E68F7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1585" y="11557271"/>
              <a:ext cx="181265" cy="98872"/>
            </a:xfrm>
            <a:custGeom>
              <a:avLst/>
              <a:gdLst>
                <a:gd name="T0" fmla="*/ 132 w 145"/>
                <a:gd name="T1" fmla="*/ 20 h 81"/>
                <a:gd name="T2" fmla="*/ 132 w 145"/>
                <a:gd name="T3" fmla="*/ 20 h 81"/>
                <a:gd name="T4" fmla="*/ 119 w 145"/>
                <a:gd name="T5" fmla="*/ 74 h 81"/>
                <a:gd name="T6" fmla="*/ 119 w 145"/>
                <a:gd name="T7" fmla="*/ 74 h 81"/>
                <a:gd name="T8" fmla="*/ 56 w 145"/>
                <a:gd name="T9" fmla="*/ 58 h 81"/>
                <a:gd name="T10" fmla="*/ 56 w 145"/>
                <a:gd name="T11" fmla="*/ 58 h 81"/>
                <a:gd name="T12" fmla="*/ 13 w 145"/>
                <a:gd name="T13" fmla="*/ 19 h 81"/>
                <a:gd name="T14" fmla="*/ 13 w 145"/>
                <a:gd name="T15" fmla="*/ 19 h 81"/>
                <a:gd name="T16" fmla="*/ 132 w 145"/>
                <a:gd name="T17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81">
                  <a:moveTo>
                    <a:pt x="132" y="20"/>
                  </a:moveTo>
                  <a:lnTo>
                    <a:pt x="132" y="20"/>
                  </a:lnTo>
                  <a:cubicBezTo>
                    <a:pt x="132" y="20"/>
                    <a:pt x="144" y="64"/>
                    <a:pt x="119" y="74"/>
                  </a:cubicBezTo>
                  <a:lnTo>
                    <a:pt x="119" y="74"/>
                  </a:lnTo>
                  <a:cubicBezTo>
                    <a:pt x="102" y="80"/>
                    <a:pt x="56" y="58"/>
                    <a:pt x="56" y="58"/>
                  </a:cubicBezTo>
                  <a:lnTo>
                    <a:pt x="56" y="58"/>
                  </a:lnTo>
                  <a:cubicBezTo>
                    <a:pt x="56" y="58"/>
                    <a:pt x="0" y="47"/>
                    <a:pt x="13" y="19"/>
                  </a:cubicBezTo>
                  <a:lnTo>
                    <a:pt x="13" y="19"/>
                  </a:lnTo>
                  <a:cubicBezTo>
                    <a:pt x="22" y="0"/>
                    <a:pt x="132" y="20"/>
                    <a:pt x="132" y="20"/>
                  </a:cubicBez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83" name="Freeform 358">
              <a:extLst>
                <a:ext uri="{FF2B5EF4-FFF2-40B4-BE49-F238E27FC236}">
                  <a16:creationId xmlns:a16="http://schemas.microsoft.com/office/drawing/2014/main" id="{8E166AC3-8627-E046-9A4A-B2EA6319D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19755" y="10947555"/>
              <a:ext cx="379011" cy="736054"/>
            </a:xfrm>
            <a:custGeom>
              <a:avLst/>
              <a:gdLst>
                <a:gd name="T0" fmla="*/ 40 w 303"/>
                <a:gd name="T1" fmla="*/ 63 h 593"/>
                <a:gd name="T2" fmla="*/ 0 w 303"/>
                <a:gd name="T3" fmla="*/ 289 h 593"/>
                <a:gd name="T4" fmla="*/ 29 w 303"/>
                <a:gd name="T5" fmla="*/ 569 h 593"/>
                <a:gd name="T6" fmla="*/ 29 w 303"/>
                <a:gd name="T7" fmla="*/ 569 h 593"/>
                <a:gd name="T8" fmla="*/ 103 w 303"/>
                <a:gd name="T9" fmla="*/ 559 h 593"/>
                <a:gd name="T10" fmla="*/ 92 w 303"/>
                <a:gd name="T11" fmla="*/ 308 h 593"/>
                <a:gd name="T12" fmla="*/ 92 w 303"/>
                <a:gd name="T13" fmla="*/ 308 h 593"/>
                <a:gd name="T14" fmla="*/ 148 w 303"/>
                <a:gd name="T15" fmla="*/ 178 h 593"/>
                <a:gd name="T16" fmla="*/ 150 w 303"/>
                <a:gd name="T17" fmla="*/ 305 h 593"/>
                <a:gd name="T18" fmla="*/ 187 w 303"/>
                <a:gd name="T19" fmla="*/ 527 h 593"/>
                <a:gd name="T20" fmla="*/ 187 w 303"/>
                <a:gd name="T21" fmla="*/ 527 h 593"/>
                <a:gd name="T22" fmla="*/ 251 w 303"/>
                <a:gd name="T23" fmla="*/ 512 h 593"/>
                <a:gd name="T24" fmla="*/ 232 w 303"/>
                <a:gd name="T25" fmla="*/ 296 h 593"/>
                <a:gd name="T26" fmla="*/ 232 w 303"/>
                <a:gd name="T27" fmla="*/ 296 h 593"/>
                <a:gd name="T28" fmla="*/ 266 w 303"/>
                <a:gd name="T29" fmla="*/ 0 h 593"/>
                <a:gd name="T30" fmla="*/ 40 w 303"/>
                <a:gd name="T31" fmla="*/ 6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593">
                  <a:moveTo>
                    <a:pt x="40" y="63"/>
                  </a:moveTo>
                  <a:lnTo>
                    <a:pt x="0" y="289"/>
                  </a:lnTo>
                  <a:lnTo>
                    <a:pt x="29" y="569"/>
                  </a:lnTo>
                  <a:lnTo>
                    <a:pt x="29" y="569"/>
                  </a:lnTo>
                  <a:cubicBezTo>
                    <a:pt x="29" y="569"/>
                    <a:pt x="81" y="592"/>
                    <a:pt x="103" y="559"/>
                  </a:cubicBezTo>
                  <a:lnTo>
                    <a:pt x="92" y="308"/>
                  </a:lnTo>
                  <a:lnTo>
                    <a:pt x="92" y="308"/>
                  </a:lnTo>
                  <a:cubicBezTo>
                    <a:pt x="92" y="308"/>
                    <a:pt x="131" y="231"/>
                    <a:pt x="148" y="178"/>
                  </a:cubicBezTo>
                  <a:lnTo>
                    <a:pt x="150" y="305"/>
                  </a:lnTo>
                  <a:lnTo>
                    <a:pt x="187" y="527"/>
                  </a:lnTo>
                  <a:lnTo>
                    <a:pt x="187" y="527"/>
                  </a:lnTo>
                  <a:cubicBezTo>
                    <a:pt x="187" y="527"/>
                    <a:pt x="228" y="545"/>
                    <a:pt x="251" y="512"/>
                  </a:cubicBezTo>
                  <a:lnTo>
                    <a:pt x="232" y="296"/>
                  </a:lnTo>
                  <a:lnTo>
                    <a:pt x="232" y="296"/>
                  </a:lnTo>
                  <a:cubicBezTo>
                    <a:pt x="232" y="296"/>
                    <a:pt x="302" y="95"/>
                    <a:pt x="266" y="0"/>
                  </a:cubicBezTo>
                  <a:lnTo>
                    <a:pt x="40" y="63"/>
                  </a:ln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84" name="Freeform 359">
              <a:extLst>
                <a:ext uri="{FF2B5EF4-FFF2-40B4-BE49-F238E27FC236}">
                  <a16:creationId xmlns:a16="http://schemas.microsoft.com/office/drawing/2014/main" id="{77B0EC58-92C9-564A-AE17-C2F14AAD6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5387" y="10464178"/>
              <a:ext cx="159294" cy="384505"/>
            </a:xfrm>
            <a:custGeom>
              <a:avLst/>
              <a:gdLst>
                <a:gd name="T0" fmla="*/ 0 w 128"/>
                <a:gd name="T1" fmla="*/ 0 h 308"/>
                <a:gd name="T2" fmla="*/ 0 w 128"/>
                <a:gd name="T3" fmla="*/ 0 h 308"/>
                <a:gd name="T4" fmla="*/ 49 w 128"/>
                <a:gd name="T5" fmla="*/ 76 h 308"/>
                <a:gd name="T6" fmla="*/ 49 w 128"/>
                <a:gd name="T7" fmla="*/ 76 h 308"/>
                <a:gd name="T8" fmla="*/ 21 w 128"/>
                <a:gd name="T9" fmla="*/ 307 h 308"/>
                <a:gd name="T10" fmla="*/ 0 w 128"/>
                <a:gd name="T1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30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9" y="5"/>
                    <a:pt x="49" y="76"/>
                  </a:cubicBezTo>
                  <a:lnTo>
                    <a:pt x="49" y="76"/>
                  </a:lnTo>
                  <a:cubicBezTo>
                    <a:pt x="68" y="148"/>
                    <a:pt x="127" y="296"/>
                    <a:pt x="21" y="307"/>
                  </a:cubicBezTo>
                  <a:lnTo>
                    <a:pt x="0" y="0"/>
                  </a:lnTo>
                </a:path>
              </a:pathLst>
            </a:custGeom>
            <a:solidFill>
              <a:srgbClr val="38657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85" name="Freeform 361">
              <a:extLst>
                <a:ext uri="{FF2B5EF4-FFF2-40B4-BE49-F238E27FC236}">
                  <a16:creationId xmlns:a16="http://schemas.microsoft.com/office/drawing/2014/main" id="{48081100-98F0-DB41-B8FD-68F91BEAC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62572" y="10381781"/>
              <a:ext cx="98872" cy="137324"/>
            </a:xfrm>
            <a:custGeom>
              <a:avLst/>
              <a:gdLst>
                <a:gd name="T0" fmla="*/ 0 w 79"/>
                <a:gd name="T1" fmla="*/ 3 h 110"/>
                <a:gd name="T2" fmla="*/ 1 w 79"/>
                <a:gd name="T3" fmla="*/ 74 h 110"/>
                <a:gd name="T4" fmla="*/ 1 w 79"/>
                <a:gd name="T5" fmla="*/ 74 h 110"/>
                <a:gd name="T6" fmla="*/ 78 w 79"/>
                <a:gd name="T7" fmla="*/ 74 h 110"/>
                <a:gd name="T8" fmla="*/ 78 w 79"/>
                <a:gd name="T9" fmla="*/ 0 h 110"/>
                <a:gd name="T10" fmla="*/ 0 w 79"/>
                <a:gd name="T11" fmla="*/ 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10">
                  <a:moveTo>
                    <a:pt x="0" y="3"/>
                  </a:moveTo>
                  <a:lnTo>
                    <a:pt x="1" y="74"/>
                  </a:lnTo>
                  <a:lnTo>
                    <a:pt x="1" y="74"/>
                  </a:lnTo>
                  <a:cubicBezTo>
                    <a:pt x="1" y="74"/>
                    <a:pt x="49" y="109"/>
                    <a:pt x="78" y="74"/>
                  </a:cubicBezTo>
                  <a:lnTo>
                    <a:pt x="78" y="0"/>
                  </a:lnTo>
                  <a:lnTo>
                    <a:pt x="0" y="3"/>
                  </a:lnTo>
                </a:path>
              </a:pathLst>
            </a:custGeom>
            <a:solidFill>
              <a:srgbClr val="E5B9A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86" name="Freeform 362">
              <a:extLst>
                <a:ext uri="{FF2B5EF4-FFF2-40B4-BE49-F238E27FC236}">
                  <a16:creationId xmlns:a16="http://schemas.microsoft.com/office/drawing/2014/main" id="{C50E5B00-B076-5E47-A6BE-9C0B2D8F2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6089" y="10249953"/>
              <a:ext cx="153801" cy="186759"/>
            </a:xfrm>
            <a:custGeom>
              <a:avLst/>
              <a:gdLst>
                <a:gd name="T0" fmla="*/ 3 w 124"/>
                <a:gd name="T1" fmla="*/ 26 h 148"/>
                <a:gd name="T2" fmla="*/ 3 w 124"/>
                <a:gd name="T3" fmla="*/ 26 h 148"/>
                <a:gd name="T4" fmla="*/ 5 w 124"/>
                <a:gd name="T5" fmla="*/ 67 h 148"/>
                <a:gd name="T6" fmla="*/ 5 w 124"/>
                <a:gd name="T7" fmla="*/ 67 h 148"/>
                <a:gd name="T8" fmla="*/ 20 w 124"/>
                <a:gd name="T9" fmla="*/ 53 h 148"/>
                <a:gd name="T10" fmla="*/ 20 w 124"/>
                <a:gd name="T11" fmla="*/ 53 h 148"/>
                <a:gd name="T12" fmla="*/ 19 w 124"/>
                <a:gd name="T13" fmla="*/ 87 h 148"/>
                <a:gd name="T14" fmla="*/ 19 w 124"/>
                <a:gd name="T15" fmla="*/ 87 h 148"/>
                <a:gd name="T16" fmla="*/ 38 w 124"/>
                <a:gd name="T17" fmla="*/ 147 h 148"/>
                <a:gd name="T18" fmla="*/ 38 w 124"/>
                <a:gd name="T19" fmla="*/ 147 h 148"/>
                <a:gd name="T20" fmla="*/ 92 w 124"/>
                <a:gd name="T21" fmla="*/ 132 h 148"/>
                <a:gd name="T22" fmla="*/ 90 w 124"/>
                <a:gd name="T23" fmla="*/ 98 h 148"/>
                <a:gd name="T24" fmla="*/ 90 w 124"/>
                <a:gd name="T25" fmla="*/ 98 h 148"/>
                <a:gd name="T26" fmla="*/ 116 w 124"/>
                <a:gd name="T27" fmla="*/ 30 h 148"/>
                <a:gd name="T28" fmla="*/ 116 w 124"/>
                <a:gd name="T29" fmla="*/ 30 h 148"/>
                <a:gd name="T30" fmla="*/ 3 w 124"/>
                <a:gd name="T31" fmla="*/ 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148">
                  <a:moveTo>
                    <a:pt x="3" y="26"/>
                  </a:moveTo>
                  <a:lnTo>
                    <a:pt x="3" y="26"/>
                  </a:lnTo>
                  <a:cubicBezTo>
                    <a:pt x="3" y="26"/>
                    <a:pt x="0" y="65"/>
                    <a:pt x="5" y="67"/>
                  </a:cubicBezTo>
                  <a:lnTo>
                    <a:pt x="5" y="67"/>
                  </a:lnTo>
                  <a:cubicBezTo>
                    <a:pt x="10" y="70"/>
                    <a:pt x="10" y="47"/>
                    <a:pt x="20" y="53"/>
                  </a:cubicBezTo>
                  <a:lnTo>
                    <a:pt x="20" y="53"/>
                  </a:lnTo>
                  <a:cubicBezTo>
                    <a:pt x="30" y="58"/>
                    <a:pt x="37" y="77"/>
                    <a:pt x="19" y="87"/>
                  </a:cubicBezTo>
                  <a:lnTo>
                    <a:pt x="19" y="87"/>
                  </a:lnTo>
                  <a:cubicBezTo>
                    <a:pt x="0" y="96"/>
                    <a:pt x="10" y="147"/>
                    <a:pt x="38" y="147"/>
                  </a:cubicBezTo>
                  <a:lnTo>
                    <a:pt x="38" y="147"/>
                  </a:lnTo>
                  <a:cubicBezTo>
                    <a:pt x="67" y="147"/>
                    <a:pt x="92" y="132"/>
                    <a:pt x="92" y="132"/>
                  </a:cubicBezTo>
                  <a:lnTo>
                    <a:pt x="90" y="98"/>
                  </a:lnTo>
                  <a:lnTo>
                    <a:pt x="90" y="98"/>
                  </a:lnTo>
                  <a:cubicBezTo>
                    <a:pt x="90" y="98"/>
                    <a:pt x="123" y="60"/>
                    <a:pt x="116" y="30"/>
                  </a:cubicBezTo>
                  <a:lnTo>
                    <a:pt x="116" y="30"/>
                  </a:lnTo>
                  <a:cubicBezTo>
                    <a:pt x="109" y="0"/>
                    <a:pt x="3" y="26"/>
                    <a:pt x="3" y="26"/>
                  </a:cubicBez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87" name="Freeform 363">
              <a:extLst>
                <a:ext uri="{FF2B5EF4-FFF2-40B4-BE49-F238E27FC236}">
                  <a16:creationId xmlns:a16="http://schemas.microsoft.com/office/drawing/2014/main" id="{19DA7098-BD50-BB45-9335-49F2912D5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96654" y="10107134"/>
              <a:ext cx="219717" cy="236198"/>
            </a:xfrm>
            <a:custGeom>
              <a:avLst/>
              <a:gdLst>
                <a:gd name="T0" fmla="*/ 109 w 175"/>
                <a:gd name="T1" fmla="*/ 29 h 188"/>
                <a:gd name="T2" fmla="*/ 109 w 175"/>
                <a:gd name="T3" fmla="*/ 29 h 188"/>
                <a:gd name="T4" fmla="*/ 158 w 175"/>
                <a:gd name="T5" fmla="*/ 159 h 188"/>
                <a:gd name="T6" fmla="*/ 158 w 175"/>
                <a:gd name="T7" fmla="*/ 159 h 188"/>
                <a:gd name="T8" fmla="*/ 53 w 175"/>
                <a:gd name="T9" fmla="*/ 153 h 188"/>
                <a:gd name="T10" fmla="*/ 53 w 175"/>
                <a:gd name="T11" fmla="*/ 153 h 188"/>
                <a:gd name="T12" fmla="*/ 4 w 175"/>
                <a:gd name="T13" fmla="*/ 62 h 188"/>
                <a:gd name="T14" fmla="*/ 4 w 175"/>
                <a:gd name="T15" fmla="*/ 62 h 188"/>
                <a:gd name="T16" fmla="*/ 109 w 175"/>
                <a:gd name="T17" fmla="*/ 2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88">
                  <a:moveTo>
                    <a:pt x="109" y="29"/>
                  </a:moveTo>
                  <a:lnTo>
                    <a:pt x="109" y="29"/>
                  </a:lnTo>
                  <a:cubicBezTo>
                    <a:pt x="156" y="61"/>
                    <a:pt x="174" y="131"/>
                    <a:pt x="158" y="159"/>
                  </a:cubicBezTo>
                  <a:lnTo>
                    <a:pt x="158" y="159"/>
                  </a:lnTo>
                  <a:cubicBezTo>
                    <a:pt x="141" y="187"/>
                    <a:pt x="95" y="179"/>
                    <a:pt x="53" y="153"/>
                  </a:cubicBezTo>
                  <a:lnTo>
                    <a:pt x="53" y="153"/>
                  </a:lnTo>
                  <a:cubicBezTo>
                    <a:pt x="11" y="128"/>
                    <a:pt x="0" y="103"/>
                    <a:pt x="4" y="62"/>
                  </a:cubicBezTo>
                  <a:lnTo>
                    <a:pt x="4" y="62"/>
                  </a:lnTo>
                  <a:cubicBezTo>
                    <a:pt x="8" y="27"/>
                    <a:pt x="67" y="0"/>
                    <a:pt x="109" y="29"/>
                  </a:cubicBezTo>
                </a:path>
              </a:pathLst>
            </a:custGeom>
            <a:solidFill>
              <a:srgbClr val="FFD6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860A4FE7-ABA9-C74B-AC62-14FF734E1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75217" y="10461125"/>
              <a:ext cx="478353" cy="566654"/>
            </a:xfrm>
            <a:custGeom>
              <a:avLst/>
              <a:gdLst>
                <a:gd name="connsiteX0" fmla="*/ 373042 w 478353"/>
                <a:gd name="connsiteY0" fmla="*/ 155 h 566654"/>
                <a:gd name="connsiteX1" fmla="*/ 432046 w 478353"/>
                <a:gd name="connsiteY1" fmla="*/ 3052 h 566654"/>
                <a:gd name="connsiteX2" fmla="*/ 478353 w 478353"/>
                <a:gd name="connsiteY2" fmla="*/ 487428 h 566654"/>
                <a:gd name="connsiteX3" fmla="*/ 195503 w 478353"/>
                <a:gd name="connsiteY3" fmla="*/ 566077 h 566654"/>
                <a:gd name="connsiteX4" fmla="*/ 205509 w 478353"/>
                <a:gd name="connsiteY4" fmla="*/ 287851 h 566654"/>
                <a:gd name="connsiteX5" fmla="*/ 185566 w 478353"/>
                <a:gd name="connsiteY5" fmla="*/ 319793 h 566654"/>
                <a:gd name="connsiteX6" fmla="*/ 136922 w 478353"/>
                <a:gd name="connsiteY6" fmla="*/ 363958 h 566654"/>
                <a:gd name="connsiteX7" fmla="*/ 957 w 478353"/>
                <a:gd name="connsiteY7" fmla="*/ 160704 h 566654"/>
                <a:gd name="connsiteX8" fmla="*/ 55842 w 478353"/>
                <a:gd name="connsiteY8" fmla="*/ 150729 h 566654"/>
                <a:gd name="connsiteX9" fmla="*/ 92016 w 478353"/>
                <a:gd name="connsiteY9" fmla="*/ 280412 h 566654"/>
                <a:gd name="connsiteX10" fmla="*/ 235466 w 478353"/>
                <a:gd name="connsiteY10" fmla="*/ 36009 h 566654"/>
                <a:gd name="connsiteX11" fmla="*/ 235774 w 478353"/>
                <a:gd name="connsiteY11" fmla="*/ 37439 h 566654"/>
                <a:gd name="connsiteX12" fmla="*/ 253582 w 478353"/>
                <a:gd name="connsiteY12" fmla="*/ 26225 h 566654"/>
                <a:gd name="connsiteX13" fmla="*/ 373042 w 478353"/>
                <a:gd name="connsiteY13" fmla="*/ 155 h 566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8353" h="566654">
                  <a:moveTo>
                    <a:pt x="373042" y="155"/>
                  </a:moveTo>
                  <a:cubicBezTo>
                    <a:pt x="407582" y="-810"/>
                    <a:pt x="432046" y="3052"/>
                    <a:pt x="432046" y="3052"/>
                  </a:cubicBezTo>
                  <a:cubicBezTo>
                    <a:pt x="463335" y="76707"/>
                    <a:pt x="478353" y="487428"/>
                    <a:pt x="478353" y="487428"/>
                  </a:cubicBezTo>
                  <a:cubicBezTo>
                    <a:pt x="417027" y="578561"/>
                    <a:pt x="195503" y="566077"/>
                    <a:pt x="195503" y="566077"/>
                  </a:cubicBezTo>
                  <a:lnTo>
                    <a:pt x="205509" y="287851"/>
                  </a:lnTo>
                  <a:lnTo>
                    <a:pt x="185566" y="319793"/>
                  </a:lnTo>
                  <a:cubicBezTo>
                    <a:pt x="172297" y="335921"/>
                    <a:pt x="156257" y="350865"/>
                    <a:pt x="136922" y="363958"/>
                  </a:cubicBezTo>
                  <a:cubicBezTo>
                    <a:pt x="-20249" y="468702"/>
                    <a:pt x="957" y="160704"/>
                    <a:pt x="957" y="160704"/>
                  </a:cubicBezTo>
                  <a:lnTo>
                    <a:pt x="55842" y="150729"/>
                  </a:lnTo>
                  <a:lnTo>
                    <a:pt x="92016" y="280412"/>
                  </a:lnTo>
                  <a:cubicBezTo>
                    <a:pt x="92016" y="280412"/>
                    <a:pt x="131933" y="70924"/>
                    <a:pt x="235466" y="36009"/>
                  </a:cubicBezTo>
                  <a:lnTo>
                    <a:pt x="235774" y="37439"/>
                  </a:lnTo>
                  <a:lnTo>
                    <a:pt x="253582" y="26225"/>
                  </a:lnTo>
                  <a:cubicBezTo>
                    <a:pt x="293886" y="6914"/>
                    <a:pt x="338502" y="1121"/>
                    <a:pt x="373042" y="155"/>
                  </a:cubicBezTo>
                  <a:close/>
                </a:path>
              </a:pathLst>
            </a:custGeom>
            <a:solidFill>
              <a:srgbClr val="3281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FF349F1E-AB05-FB40-BCEF-0B51C27BF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7344" y="7912880"/>
              <a:ext cx="318748" cy="367315"/>
            </a:xfrm>
            <a:custGeom>
              <a:avLst/>
              <a:gdLst>
                <a:gd name="connsiteX0" fmla="*/ 87910 w 318748"/>
                <a:gd name="connsiteY0" fmla="*/ 243840 h 367315"/>
                <a:gd name="connsiteX1" fmla="*/ 124671 w 318748"/>
                <a:gd name="connsiteY1" fmla="*/ 266656 h 367315"/>
                <a:gd name="connsiteX2" fmla="*/ 190586 w 318748"/>
                <a:gd name="connsiteY2" fmla="*/ 343980 h 367315"/>
                <a:gd name="connsiteX3" fmla="*/ 184248 w 318748"/>
                <a:gd name="connsiteY3" fmla="*/ 365529 h 367315"/>
                <a:gd name="connsiteX4" fmla="*/ 163966 w 318748"/>
                <a:gd name="connsiteY4" fmla="*/ 360458 h 367315"/>
                <a:gd name="connsiteX5" fmla="*/ 105657 w 318748"/>
                <a:gd name="connsiteY5" fmla="*/ 290741 h 367315"/>
                <a:gd name="connsiteX6" fmla="*/ 76502 w 318748"/>
                <a:gd name="connsiteY6" fmla="*/ 272994 h 367315"/>
                <a:gd name="connsiteX7" fmla="*/ 66361 w 318748"/>
                <a:gd name="connsiteY7" fmla="*/ 261586 h 367315"/>
                <a:gd name="connsiteX8" fmla="*/ 87910 w 318748"/>
                <a:gd name="connsiteY8" fmla="*/ 243840 h 367315"/>
                <a:gd name="connsiteX9" fmla="*/ 54309 w 318748"/>
                <a:gd name="connsiteY9" fmla="*/ 116157 h 367315"/>
                <a:gd name="connsiteX10" fmla="*/ 139435 w 318748"/>
                <a:gd name="connsiteY10" fmla="*/ 163328 h 367315"/>
                <a:gd name="connsiteX11" fmla="*/ 256637 w 318748"/>
                <a:gd name="connsiteY11" fmla="*/ 306082 h 367315"/>
                <a:gd name="connsiteX12" fmla="*/ 249235 w 318748"/>
                <a:gd name="connsiteY12" fmla="*/ 327185 h 367315"/>
                <a:gd name="connsiteX13" fmla="*/ 229496 w 318748"/>
                <a:gd name="connsiteY13" fmla="*/ 320978 h 367315"/>
                <a:gd name="connsiteX14" fmla="*/ 120929 w 318748"/>
                <a:gd name="connsiteY14" fmla="*/ 188155 h 367315"/>
                <a:gd name="connsiteX15" fmla="*/ 44439 w 318748"/>
                <a:gd name="connsiteY15" fmla="*/ 144708 h 367315"/>
                <a:gd name="connsiteX16" fmla="*/ 34569 w 318748"/>
                <a:gd name="connsiteY16" fmla="*/ 134777 h 367315"/>
                <a:gd name="connsiteX17" fmla="*/ 54309 w 318748"/>
                <a:gd name="connsiteY17" fmla="*/ 116157 h 367315"/>
                <a:gd name="connsiteX18" fmla="*/ 18938 w 318748"/>
                <a:gd name="connsiteY18" fmla="*/ 795 h 367315"/>
                <a:gd name="connsiteX19" fmla="*/ 150055 w 318748"/>
                <a:gd name="connsiteY19" fmla="*/ 70132 h 367315"/>
                <a:gd name="connsiteX20" fmla="*/ 317044 w 318748"/>
                <a:gd name="connsiteY20" fmla="*/ 274431 h 367315"/>
                <a:gd name="connsiteX21" fmla="*/ 310859 w 318748"/>
                <a:gd name="connsiteY21" fmla="*/ 294242 h 367315"/>
                <a:gd name="connsiteX22" fmla="*/ 291068 w 318748"/>
                <a:gd name="connsiteY22" fmla="*/ 288051 h 367315"/>
                <a:gd name="connsiteX23" fmla="*/ 131501 w 318748"/>
                <a:gd name="connsiteY23" fmla="*/ 94896 h 367315"/>
                <a:gd name="connsiteX24" fmla="*/ 11516 w 318748"/>
                <a:gd name="connsiteY24" fmla="*/ 29273 h 367315"/>
                <a:gd name="connsiteX25" fmla="*/ 384 w 318748"/>
                <a:gd name="connsiteY25" fmla="*/ 18129 h 367315"/>
                <a:gd name="connsiteX26" fmla="*/ 18938 w 318748"/>
                <a:gd name="connsiteY26" fmla="*/ 795 h 367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18748" h="367315">
                  <a:moveTo>
                    <a:pt x="87910" y="243840"/>
                  </a:moveTo>
                  <a:cubicBezTo>
                    <a:pt x="100586" y="248910"/>
                    <a:pt x="113262" y="256516"/>
                    <a:pt x="124671" y="266656"/>
                  </a:cubicBezTo>
                  <a:cubicBezTo>
                    <a:pt x="150023" y="286938"/>
                    <a:pt x="172839" y="313557"/>
                    <a:pt x="190586" y="343980"/>
                  </a:cubicBezTo>
                  <a:cubicBezTo>
                    <a:pt x="194388" y="351585"/>
                    <a:pt x="191853" y="361726"/>
                    <a:pt x="184248" y="365529"/>
                  </a:cubicBezTo>
                  <a:cubicBezTo>
                    <a:pt x="176642" y="369332"/>
                    <a:pt x="167769" y="366796"/>
                    <a:pt x="163966" y="360458"/>
                  </a:cubicBezTo>
                  <a:cubicBezTo>
                    <a:pt x="147487" y="332571"/>
                    <a:pt x="128473" y="308487"/>
                    <a:pt x="105657" y="290741"/>
                  </a:cubicBezTo>
                  <a:cubicBezTo>
                    <a:pt x="95516" y="281868"/>
                    <a:pt x="85375" y="276797"/>
                    <a:pt x="76502" y="272994"/>
                  </a:cubicBezTo>
                  <a:cubicBezTo>
                    <a:pt x="71432" y="270459"/>
                    <a:pt x="68896" y="266656"/>
                    <a:pt x="66361" y="261586"/>
                  </a:cubicBezTo>
                  <a:cubicBezTo>
                    <a:pt x="63826" y="248910"/>
                    <a:pt x="76502" y="238769"/>
                    <a:pt x="87910" y="243840"/>
                  </a:cubicBezTo>
                  <a:close/>
                  <a:moveTo>
                    <a:pt x="54309" y="116157"/>
                  </a:moveTo>
                  <a:cubicBezTo>
                    <a:pt x="82684" y="126088"/>
                    <a:pt x="111059" y="140984"/>
                    <a:pt x="139435" y="163328"/>
                  </a:cubicBezTo>
                  <a:cubicBezTo>
                    <a:pt x="185082" y="199327"/>
                    <a:pt x="224561" y="250222"/>
                    <a:pt x="256637" y="306082"/>
                  </a:cubicBezTo>
                  <a:cubicBezTo>
                    <a:pt x="260338" y="314771"/>
                    <a:pt x="257871" y="323461"/>
                    <a:pt x="249235" y="327185"/>
                  </a:cubicBezTo>
                  <a:cubicBezTo>
                    <a:pt x="243066" y="330909"/>
                    <a:pt x="233197" y="328426"/>
                    <a:pt x="229496" y="320978"/>
                  </a:cubicBezTo>
                  <a:cubicBezTo>
                    <a:pt x="201120" y="270083"/>
                    <a:pt x="164109" y="222912"/>
                    <a:pt x="120929" y="188155"/>
                  </a:cubicBezTo>
                  <a:cubicBezTo>
                    <a:pt x="95021" y="167052"/>
                    <a:pt x="69113" y="153397"/>
                    <a:pt x="44439" y="144708"/>
                  </a:cubicBezTo>
                  <a:cubicBezTo>
                    <a:pt x="39504" y="143467"/>
                    <a:pt x="35803" y="139743"/>
                    <a:pt x="34569" y="134777"/>
                  </a:cubicBezTo>
                  <a:cubicBezTo>
                    <a:pt x="30868" y="123605"/>
                    <a:pt x="43205" y="112433"/>
                    <a:pt x="54309" y="116157"/>
                  </a:cubicBezTo>
                  <a:close/>
                  <a:moveTo>
                    <a:pt x="18938" y="795"/>
                  </a:moveTo>
                  <a:cubicBezTo>
                    <a:pt x="60995" y="11938"/>
                    <a:pt x="106762" y="35464"/>
                    <a:pt x="150055" y="70132"/>
                  </a:cubicBezTo>
                  <a:cubicBezTo>
                    <a:pt x="214377" y="120897"/>
                    <a:pt x="272514" y="192711"/>
                    <a:pt x="317044" y="274431"/>
                  </a:cubicBezTo>
                  <a:cubicBezTo>
                    <a:pt x="320755" y="281860"/>
                    <a:pt x="318281" y="290527"/>
                    <a:pt x="310859" y="294242"/>
                  </a:cubicBezTo>
                  <a:cubicBezTo>
                    <a:pt x="302201" y="297956"/>
                    <a:pt x="294779" y="295480"/>
                    <a:pt x="291068" y="288051"/>
                  </a:cubicBezTo>
                  <a:cubicBezTo>
                    <a:pt x="249012" y="212522"/>
                    <a:pt x="194586" y="143185"/>
                    <a:pt x="131501" y="94896"/>
                  </a:cubicBezTo>
                  <a:cubicBezTo>
                    <a:pt x="90682" y="61465"/>
                    <a:pt x="49862" y="40416"/>
                    <a:pt x="11516" y="29273"/>
                  </a:cubicBezTo>
                  <a:cubicBezTo>
                    <a:pt x="6569" y="28035"/>
                    <a:pt x="1621" y="24320"/>
                    <a:pt x="384" y="18129"/>
                  </a:cubicBezTo>
                  <a:cubicBezTo>
                    <a:pt x="-2090" y="6986"/>
                    <a:pt x="7806" y="-2920"/>
                    <a:pt x="18938" y="795"/>
                  </a:cubicBezTo>
                  <a:close/>
                </a:path>
              </a:pathLst>
            </a:custGeom>
            <a:solidFill>
              <a:srgbClr val="E4ED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90" name="Freeform 368">
              <a:extLst>
                <a:ext uri="{FF2B5EF4-FFF2-40B4-BE49-F238E27FC236}">
                  <a16:creationId xmlns:a16="http://schemas.microsoft.com/office/drawing/2014/main" id="{9B077347-6610-4C48-9966-5B6061001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4972" y="8118691"/>
              <a:ext cx="109859" cy="357043"/>
            </a:xfrm>
            <a:custGeom>
              <a:avLst/>
              <a:gdLst>
                <a:gd name="T0" fmla="*/ 0 w 88"/>
                <a:gd name="T1" fmla="*/ 0 h 286"/>
                <a:gd name="T2" fmla="*/ 0 w 88"/>
                <a:gd name="T3" fmla="*/ 0 h 286"/>
                <a:gd name="T4" fmla="*/ 57 w 88"/>
                <a:gd name="T5" fmla="*/ 109 h 286"/>
                <a:gd name="T6" fmla="*/ 57 w 88"/>
                <a:gd name="T7" fmla="*/ 109 h 286"/>
                <a:gd name="T8" fmla="*/ 59 w 88"/>
                <a:gd name="T9" fmla="*/ 268 h 286"/>
                <a:gd name="T10" fmla="*/ 59 w 88"/>
                <a:gd name="T11" fmla="*/ 268 h 286"/>
                <a:gd name="T12" fmla="*/ 0 w 88"/>
                <a:gd name="T13" fmla="*/ 178 h 286"/>
                <a:gd name="T14" fmla="*/ 0 w 88"/>
                <a:gd name="T15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8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5"/>
                    <a:pt x="57" y="109"/>
                  </a:cubicBezTo>
                  <a:lnTo>
                    <a:pt x="57" y="109"/>
                  </a:lnTo>
                  <a:cubicBezTo>
                    <a:pt x="73" y="192"/>
                    <a:pt x="87" y="258"/>
                    <a:pt x="59" y="268"/>
                  </a:cubicBezTo>
                  <a:lnTo>
                    <a:pt x="59" y="268"/>
                  </a:lnTo>
                  <a:cubicBezTo>
                    <a:pt x="8" y="285"/>
                    <a:pt x="0" y="178"/>
                    <a:pt x="0" y="178"/>
                  </a:cubicBezTo>
                  <a:lnTo>
                    <a:pt x="0" y="0"/>
                  </a:lnTo>
                </a:path>
              </a:pathLst>
            </a:custGeom>
            <a:solidFill>
              <a:srgbClr val="38657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91" name="Freeform 369">
              <a:extLst>
                <a:ext uri="{FF2B5EF4-FFF2-40B4-BE49-F238E27FC236}">
                  <a16:creationId xmlns:a16="http://schemas.microsoft.com/office/drawing/2014/main" id="{D12B892D-A9E1-A544-B912-309A5D4A4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3849" y="9003058"/>
              <a:ext cx="159294" cy="181265"/>
            </a:xfrm>
            <a:custGeom>
              <a:avLst/>
              <a:gdLst>
                <a:gd name="T0" fmla="*/ 41 w 127"/>
                <a:gd name="T1" fmla="*/ 0 h 145"/>
                <a:gd name="T2" fmla="*/ 41 w 127"/>
                <a:gd name="T3" fmla="*/ 0 h 145"/>
                <a:gd name="T4" fmla="*/ 2 w 127"/>
                <a:gd name="T5" fmla="*/ 45 h 145"/>
                <a:gd name="T6" fmla="*/ 2 w 127"/>
                <a:gd name="T7" fmla="*/ 45 h 145"/>
                <a:gd name="T8" fmla="*/ 29 w 127"/>
                <a:gd name="T9" fmla="*/ 80 h 145"/>
                <a:gd name="T10" fmla="*/ 29 w 127"/>
                <a:gd name="T11" fmla="*/ 80 h 145"/>
                <a:gd name="T12" fmla="*/ 93 w 127"/>
                <a:gd name="T13" fmla="*/ 140 h 145"/>
                <a:gd name="T14" fmla="*/ 93 w 127"/>
                <a:gd name="T15" fmla="*/ 140 h 145"/>
                <a:gd name="T16" fmla="*/ 86 w 127"/>
                <a:gd name="T17" fmla="*/ 57 h 145"/>
                <a:gd name="T18" fmla="*/ 86 w 127"/>
                <a:gd name="T19" fmla="*/ 57 h 145"/>
                <a:gd name="T20" fmla="*/ 88 w 127"/>
                <a:gd name="T21" fmla="*/ 21 h 145"/>
                <a:gd name="T22" fmla="*/ 41 w 127"/>
                <a:gd name="T23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45">
                  <a:moveTo>
                    <a:pt x="41" y="0"/>
                  </a:moveTo>
                  <a:lnTo>
                    <a:pt x="41" y="0"/>
                  </a:lnTo>
                  <a:cubicBezTo>
                    <a:pt x="41" y="0"/>
                    <a:pt x="0" y="31"/>
                    <a:pt x="2" y="45"/>
                  </a:cubicBezTo>
                  <a:lnTo>
                    <a:pt x="2" y="45"/>
                  </a:lnTo>
                  <a:cubicBezTo>
                    <a:pt x="6" y="64"/>
                    <a:pt x="29" y="80"/>
                    <a:pt x="29" y="80"/>
                  </a:cubicBezTo>
                  <a:lnTo>
                    <a:pt x="29" y="80"/>
                  </a:lnTo>
                  <a:cubicBezTo>
                    <a:pt x="29" y="80"/>
                    <a:pt x="61" y="144"/>
                    <a:pt x="93" y="140"/>
                  </a:cubicBezTo>
                  <a:lnTo>
                    <a:pt x="93" y="140"/>
                  </a:lnTo>
                  <a:cubicBezTo>
                    <a:pt x="126" y="136"/>
                    <a:pt x="94" y="94"/>
                    <a:pt x="86" y="57"/>
                  </a:cubicBezTo>
                  <a:lnTo>
                    <a:pt x="86" y="57"/>
                  </a:lnTo>
                  <a:cubicBezTo>
                    <a:pt x="82" y="41"/>
                    <a:pt x="88" y="21"/>
                    <a:pt x="88" y="21"/>
                  </a:cubicBezTo>
                  <a:lnTo>
                    <a:pt x="41" y="0"/>
                  </a:ln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92" name="Freeform 370">
              <a:extLst>
                <a:ext uri="{FF2B5EF4-FFF2-40B4-BE49-F238E27FC236}">
                  <a16:creationId xmlns:a16="http://schemas.microsoft.com/office/drawing/2014/main" id="{046E079A-ECCF-C643-BE8B-1160BB09D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57791" y="8508692"/>
              <a:ext cx="368024" cy="554785"/>
            </a:xfrm>
            <a:custGeom>
              <a:avLst/>
              <a:gdLst>
                <a:gd name="T0" fmla="*/ 240 w 295"/>
                <a:gd name="T1" fmla="*/ 0 h 446"/>
                <a:gd name="T2" fmla="*/ 240 w 295"/>
                <a:gd name="T3" fmla="*/ 0 h 446"/>
                <a:gd name="T4" fmla="*/ 276 w 295"/>
                <a:gd name="T5" fmla="*/ 257 h 446"/>
                <a:gd name="T6" fmla="*/ 276 w 295"/>
                <a:gd name="T7" fmla="*/ 257 h 446"/>
                <a:gd name="T8" fmla="*/ 52 w 295"/>
                <a:gd name="T9" fmla="*/ 445 h 446"/>
                <a:gd name="T10" fmla="*/ 52 w 295"/>
                <a:gd name="T11" fmla="*/ 445 h 446"/>
                <a:gd name="T12" fmla="*/ 0 w 295"/>
                <a:gd name="T13" fmla="*/ 385 h 446"/>
                <a:gd name="T14" fmla="*/ 169 w 295"/>
                <a:gd name="T15" fmla="*/ 228 h 446"/>
                <a:gd name="T16" fmla="*/ 125 w 295"/>
                <a:gd name="T17" fmla="*/ 57 h 446"/>
                <a:gd name="T18" fmla="*/ 240 w 295"/>
                <a:gd name="T19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5" h="446">
                  <a:moveTo>
                    <a:pt x="240" y="0"/>
                  </a:moveTo>
                  <a:lnTo>
                    <a:pt x="240" y="0"/>
                  </a:lnTo>
                  <a:cubicBezTo>
                    <a:pt x="240" y="0"/>
                    <a:pt x="294" y="222"/>
                    <a:pt x="276" y="257"/>
                  </a:cubicBezTo>
                  <a:lnTo>
                    <a:pt x="276" y="257"/>
                  </a:lnTo>
                  <a:cubicBezTo>
                    <a:pt x="265" y="278"/>
                    <a:pt x="52" y="445"/>
                    <a:pt x="52" y="445"/>
                  </a:cubicBezTo>
                  <a:lnTo>
                    <a:pt x="52" y="445"/>
                  </a:lnTo>
                  <a:cubicBezTo>
                    <a:pt x="52" y="445"/>
                    <a:pt x="1" y="441"/>
                    <a:pt x="0" y="385"/>
                  </a:cubicBezTo>
                  <a:lnTo>
                    <a:pt x="169" y="228"/>
                  </a:lnTo>
                  <a:lnTo>
                    <a:pt x="125" y="57"/>
                  </a:lnTo>
                  <a:lnTo>
                    <a:pt x="240" y="0"/>
                  </a:lnTo>
                </a:path>
              </a:pathLst>
            </a:custGeom>
            <a:solidFill>
              <a:srgbClr val="29344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93" name="Freeform 371">
              <a:extLst>
                <a:ext uri="{FF2B5EF4-FFF2-40B4-BE49-F238E27FC236}">
                  <a16:creationId xmlns:a16="http://schemas.microsoft.com/office/drawing/2014/main" id="{E34A7132-8199-9740-A8CB-26B7931AD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39056" y="9233760"/>
              <a:ext cx="203240" cy="181265"/>
            </a:xfrm>
            <a:custGeom>
              <a:avLst/>
              <a:gdLst>
                <a:gd name="T0" fmla="*/ 12 w 164"/>
                <a:gd name="T1" fmla="*/ 4 h 145"/>
                <a:gd name="T2" fmla="*/ 12 w 164"/>
                <a:gd name="T3" fmla="*/ 4 h 145"/>
                <a:gd name="T4" fmla="*/ 10 w 164"/>
                <a:gd name="T5" fmla="*/ 60 h 145"/>
                <a:gd name="T6" fmla="*/ 10 w 164"/>
                <a:gd name="T7" fmla="*/ 60 h 145"/>
                <a:gd name="T8" fmla="*/ 44 w 164"/>
                <a:gd name="T9" fmla="*/ 87 h 145"/>
                <a:gd name="T10" fmla="*/ 44 w 164"/>
                <a:gd name="T11" fmla="*/ 87 h 145"/>
                <a:gd name="T12" fmla="*/ 133 w 164"/>
                <a:gd name="T13" fmla="*/ 127 h 145"/>
                <a:gd name="T14" fmla="*/ 133 w 164"/>
                <a:gd name="T15" fmla="*/ 127 h 145"/>
                <a:gd name="T16" fmla="*/ 89 w 164"/>
                <a:gd name="T17" fmla="*/ 40 h 145"/>
                <a:gd name="T18" fmla="*/ 89 w 164"/>
                <a:gd name="T19" fmla="*/ 40 h 145"/>
                <a:gd name="T20" fmla="*/ 75 w 164"/>
                <a:gd name="T21" fmla="*/ 0 h 145"/>
                <a:gd name="T22" fmla="*/ 12 w 164"/>
                <a:gd name="T23" fmla="*/ 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45">
                  <a:moveTo>
                    <a:pt x="12" y="4"/>
                  </a:moveTo>
                  <a:lnTo>
                    <a:pt x="12" y="4"/>
                  </a:lnTo>
                  <a:cubicBezTo>
                    <a:pt x="12" y="4"/>
                    <a:pt x="0" y="47"/>
                    <a:pt x="10" y="60"/>
                  </a:cubicBezTo>
                  <a:lnTo>
                    <a:pt x="10" y="60"/>
                  </a:lnTo>
                  <a:cubicBezTo>
                    <a:pt x="19" y="72"/>
                    <a:pt x="44" y="87"/>
                    <a:pt x="44" y="87"/>
                  </a:cubicBezTo>
                  <a:lnTo>
                    <a:pt x="44" y="87"/>
                  </a:lnTo>
                  <a:cubicBezTo>
                    <a:pt x="44" y="87"/>
                    <a:pt x="103" y="144"/>
                    <a:pt x="133" y="127"/>
                  </a:cubicBezTo>
                  <a:lnTo>
                    <a:pt x="133" y="127"/>
                  </a:lnTo>
                  <a:cubicBezTo>
                    <a:pt x="163" y="109"/>
                    <a:pt x="114" y="76"/>
                    <a:pt x="89" y="40"/>
                  </a:cubicBezTo>
                  <a:lnTo>
                    <a:pt x="89" y="40"/>
                  </a:lnTo>
                  <a:cubicBezTo>
                    <a:pt x="78" y="24"/>
                    <a:pt x="75" y="0"/>
                    <a:pt x="75" y="0"/>
                  </a:cubicBezTo>
                  <a:lnTo>
                    <a:pt x="12" y="4"/>
                  </a:lnTo>
                </a:path>
              </a:pathLst>
            </a:custGeom>
            <a:solidFill>
              <a:srgbClr val="1923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94" name="Freeform 372">
              <a:extLst>
                <a:ext uri="{FF2B5EF4-FFF2-40B4-BE49-F238E27FC236}">
                  <a16:creationId xmlns:a16="http://schemas.microsoft.com/office/drawing/2014/main" id="{88A7F512-22D2-6E4C-8ABB-00860A54E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5253" y="8085735"/>
              <a:ext cx="269156" cy="516335"/>
            </a:xfrm>
            <a:custGeom>
              <a:avLst/>
              <a:gdLst>
                <a:gd name="T0" fmla="*/ 0 w 217"/>
                <a:gd name="T1" fmla="*/ 72 h 413"/>
                <a:gd name="T2" fmla="*/ 0 w 217"/>
                <a:gd name="T3" fmla="*/ 72 h 413"/>
                <a:gd name="T4" fmla="*/ 175 w 217"/>
                <a:gd name="T5" fmla="*/ 27 h 413"/>
                <a:gd name="T6" fmla="*/ 175 w 217"/>
                <a:gd name="T7" fmla="*/ 27 h 413"/>
                <a:gd name="T8" fmla="*/ 192 w 217"/>
                <a:gd name="T9" fmla="*/ 119 h 413"/>
                <a:gd name="T10" fmla="*/ 192 w 217"/>
                <a:gd name="T11" fmla="*/ 119 h 413"/>
                <a:gd name="T12" fmla="*/ 189 w 217"/>
                <a:gd name="T13" fmla="*/ 195 h 413"/>
                <a:gd name="T14" fmla="*/ 189 w 217"/>
                <a:gd name="T15" fmla="*/ 195 h 413"/>
                <a:gd name="T16" fmla="*/ 192 w 217"/>
                <a:gd name="T17" fmla="*/ 243 h 413"/>
                <a:gd name="T18" fmla="*/ 216 w 217"/>
                <a:gd name="T19" fmla="*/ 340 h 413"/>
                <a:gd name="T20" fmla="*/ 216 w 217"/>
                <a:gd name="T21" fmla="*/ 340 h 413"/>
                <a:gd name="T22" fmla="*/ 29 w 217"/>
                <a:gd name="T23" fmla="*/ 412 h 413"/>
                <a:gd name="T24" fmla="*/ 6 w 217"/>
                <a:gd name="T25" fmla="*/ 237 h 413"/>
                <a:gd name="T26" fmla="*/ 0 w 217"/>
                <a:gd name="T27" fmla="*/ 72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413">
                  <a:moveTo>
                    <a:pt x="0" y="72"/>
                  </a:moveTo>
                  <a:lnTo>
                    <a:pt x="0" y="72"/>
                  </a:lnTo>
                  <a:cubicBezTo>
                    <a:pt x="0" y="72"/>
                    <a:pt x="73" y="0"/>
                    <a:pt x="175" y="27"/>
                  </a:cubicBezTo>
                  <a:lnTo>
                    <a:pt x="175" y="27"/>
                  </a:lnTo>
                  <a:cubicBezTo>
                    <a:pt x="175" y="27"/>
                    <a:pt x="189" y="75"/>
                    <a:pt x="192" y="119"/>
                  </a:cubicBezTo>
                  <a:lnTo>
                    <a:pt x="192" y="119"/>
                  </a:lnTo>
                  <a:cubicBezTo>
                    <a:pt x="194" y="146"/>
                    <a:pt x="192" y="175"/>
                    <a:pt x="189" y="195"/>
                  </a:cubicBezTo>
                  <a:lnTo>
                    <a:pt x="189" y="195"/>
                  </a:lnTo>
                  <a:cubicBezTo>
                    <a:pt x="187" y="211"/>
                    <a:pt x="189" y="227"/>
                    <a:pt x="192" y="243"/>
                  </a:cubicBezTo>
                  <a:lnTo>
                    <a:pt x="216" y="340"/>
                  </a:lnTo>
                  <a:lnTo>
                    <a:pt x="216" y="340"/>
                  </a:lnTo>
                  <a:cubicBezTo>
                    <a:pt x="216" y="340"/>
                    <a:pt x="189" y="405"/>
                    <a:pt x="29" y="412"/>
                  </a:cubicBezTo>
                  <a:lnTo>
                    <a:pt x="6" y="237"/>
                  </a:lnTo>
                  <a:lnTo>
                    <a:pt x="0" y="72"/>
                  </a:lnTo>
                </a:path>
              </a:pathLst>
            </a:custGeom>
            <a:solidFill>
              <a:srgbClr val="3281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95" name="Freeform 373">
              <a:extLst>
                <a:ext uri="{FF2B5EF4-FFF2-40B4-BE49-F238E27FC236}">
                  <a16:creationId xmlns:a16="http://schemas.microsoft.com/office/drawing/2014/main" id="{88B2B94F-DFFD-134D-BB5F-91F16272E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6806" y="8179116"/>
              <a:ext cx="225208" cy="258166"/>
            </a:xfrm>
            <a:custGeom>
              <a:avLst/>
              <a:gdLst>
                <a:gd name="T0" fmla="*/ 32 w 182"/>
                <a:gd name="T1" fmla="*/ 0 h 207"/>
                <a:gd name="T2" fmla="*/ 32 w 182"/>
                <a:gd name="T3" fmla="*/ 0 h 207"/>
                <a:gd name="T4" fmla="*/ 18 w 182"/>
                <a:gd name="T5" fmla="*/ 196 h 207"/>
                <a:gd name="T6" fmla="*/ 18 w 182"/>
                <a:gd name="T7" fmla="*/ 196 h 207"/>
                <a:gd name="T8" fmla="*/ 181 w 182"/>
                <a:gd name="T9" fmla="*/ 179 h 207"/>
                <a:gd name="T10" fmla="*/ 179 w 182"/>
                <a:gd name="T11" fmla="*/ 149 h 207"/>
                <a:gd name="T12" fmla="*/ 78 w 182"/>
                <a:gd name="T13" fmla="*/ 144 h 207"/>
                <a:gd name="T14" fmla="*/ 78 w 182"/>
                <a:gd name="T15" fmla="*/ 144 h 207"/>
                <a:gd name="T16" fmla="*/ 32 w 182"/>
                <a:gd name="T17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207">
                  <a:moveTo>
                    <a:pt x="32" y="0"/>
                  </a:moveTo>
                  <a:lnTo>
                    <a:pt x="32" y="0"/>
                  </a:lnTo>
                  <a:cubicBezTo>
                    <a:pt x="32" y="0"/>
                    <a:pt x="0" y="58"/>
                    <a:pt x="18" y="196"/>
                  </a:cubicBezTo>
                  <a:lnTo>
                    <a:pt x="18" y="196"/>
                  </a:lnTo>
                  <a:cubicBezTo>
                    <a:pt x="18" y="196"/>
                    <a:pt x="126" y="206"/>
                    <a:pt x="181" y="179"/>
                  </a:cubicBezTo>
                  <a:lnTo>
                    <a:pt x="179" y="149"/>
                  </a:lnTo>
                  <a:lnTo>
                    <a:pt x="78" y="144"/>
                  </a:lnTo>
                  <a:lnTo>
                    <a:pt x="78" y="144"/>
                  </a:lnTo>
                  <a:cubicBezTo>
                    <a:pt x="78" y="144"/>
                    <a:pt x="95" y="0"/>
                    <a:pt x="32" y="0"/>
                  </a:cubicBezTo>
                </a:path>
              </a:pathLst>
            </a:custGeom>
            <a:solidFill>
              <a:srgbClr val="38657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96" name="Freeform 374">
              <a:extLst>
                <a:ext uri="{FF2B5EF4-FFF2-40B4-BE49-F238E27FC236}">
                  <a16:creationId xmlns:a16="http://schemas.microsoft.com/office/drawing/2014/main" id="{366D6361-7404-E943-B7C3-71EF38410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23707" y="8563623"/>
              <a:ext cx="258166" cy="708587"/>
            </a:xfrm>
            <a:custGeom>
              <a:avLst/>
              <a:gdLst>
                <a:gd name="T0" fmla="*/ 0 w 207"/>
                <a:gd name="T1" fmla="*/ 30 h 570"/>
                <a:gd name="T2" fmla="*/ 0 w 207"/>
                <a:gd name="T3" fmla="*/ 30 h 570"/>
                <a:gd name="T4" fmla="*/ 100 w 207"/>
                <a:gd name="T5" fmla="*/ 265 h 570"/>
                <a:gd name="T6" fmla="*/ 101 w 207"/>
                <a:gd name="T7" fmla="*/ 547 h 570"/>
                <a:gd name="T8" fmla="*/ 101 w 207"/>
                <a:gd name="T9" fmla="*/ 547 h 570"/>
                <a:gd name="T10" fmla="*/ 176 w 207"/>
                <a:gd name="T11" fmla="*/ 543 h 570"/>
                <a:gd name="T12" fmla="*/ 205 w 207"/>
                <a:gd name="T13" fmla="*/ 243 h 570"/>
                <a:gd name="T14" fmla="*/ 205 w 207"/>
                <a:gd name="T15" fmla="*/ 243 h 570"/>
                <a:gd name="T16" fmla="*/ 203 w 207"/>
                <a:gd name="T17" fmla="*/ 223 h 570"/>
                <a:gd name="T18" fmla="*/ 137 w 207"/>
                <a:gd name="T19" fmla="*/ 0 h 570"/>
                <a:gd name="T20" fmla="*/ 0 w 207"/>
                <a:gd name="T21" fmla="*/ 3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7" h="570">
                  <a:moveTo>
                    <a:pt x="0" y="30"/>
                  </a:moveTo>
                  <a:lnTo>
                    <a:pt x="0" y="30"/>
                  </a:lnTo>
                  <a:cubicBezTo>
                    <a:pt x="0" y="30"/>
                    <a:pt x="4" y="128"/>
                    <a:pt x="100" y="265"/>
                  </a:cubicBezTo>
                  <a:lnTo>
                    <a:pt x="101" y="547"/>
                  </a:lnTo>
                  <a:lnTo>
                    <a:pt x="101" y="547"/>
                  </a:lnTo>
                  <a:cubicBezTo>
                    <a:pt x="101" y="547"/>
                    <a:pt x="144" y="569"/>
                    <a:pt x="176" y="543"/>
                  </a:cubicBezTo>
                  <a:lnTo>
                    <a:pt x="205" y="243"/>
                  </a:lnTo>
                  <a:lnTo>
                    <a:pt x="205" y="243"/>
                  </a:lnTo>
                  <a:cubicBezTo>
                    <a:pt x="206" y="236"/>
                    <a:pt x="205" y="229"/>
                    <a:pt x="203" y="223"/>
                  </a:cubicBezTo>
                  <a:lnTo>
                    <a:pt x="137" y="0"/>
                  </a:lnTo>
                  <a:lnTo>
                    <a:pt x="0" y="30"/>
                  </a:lnTo>
                </a:path>
              </a:pathLst>
            </a:custGeom>
            <a:solidFill>
              <a:srgbClr val="373C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97" name="Freeform 375">
              <a:extLst>
                <a:ext uri="{FF2B5EF4-FFF2-40B4-BE49-F238E27FC236}">
                  <a16:creationId xmlns:a16="http://schemas.microsoft.com/office/drawing/2014/main" id="{B02E97F7-99C3-3943-8D30-CFA409CA8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73140" y="8036300"/>
              <a:ext cx="109859" cy="120845"/>
            </a:xfrm>
            <a:custGeom>
              <a:avLst/>
              <a:gdLst>
                <a:gd name="T0" fmla="*/ 0 w 87"/>
                <a:gd name="T1" fmla="*/ 0 h 98"/>
                <a:gd name="T2" fmla="*/ 0 w 87"/>
                <a:gd name="T3" fmla="*/ 71 h 98"/>
                <a:gd name="T4" fmla="*/ 0 w 87"/>
                <a:gd name="T5" fmla="*/ 71 h 98"/>
                <a:gd name="T6" fmla="*/ 60 w 87"/>
                <a:gd name="T7" fmla="*/ 90 h 98"/>
                <a:gd name="T8" fmla="*/ 60 w 87"/>
                <a:gd name="T9" fmla="*/ 90 h 98"/>
                <a:gd name="T10" fmla="*/ 56 w 87"/>
                <a:gd name="T11" fmla="*/ 59 h 98"/>
                <a:gd name="T12" fmla="*/ 56 w 87"/>
                <a:gd name="T13" fmla="*/ 16 h 98"/>
                <a:gd name="T14" fmla="*/ 0 w 87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98">
                  <a:moveTo>
                    <a:pt x="0" y="0"/>
                  </a:moveTo>
                  <a:lnTo>
                    <a:pt x="0" y="71"/>
                  </a:lnTo>
                  <a:lnTo>
                    <a:pt x="0" y="71"/>
                  </a:lnTo>
                  <a:cubicBezTo>
                    <a:pt x="0" y="71"/>
                    <a:pt x="33" y="97"/>
                    <a:pt x="60" y="90"/>
                  </a:cubicBezTo>
                  <a:lnTo>
                    <a:pt x="60" y="90"/>
                  </a:lnTo>
                  <a:cubicBezTo>
                    <a:pt x="86" y="83"/>
                    <a:pt x="56" y="59"/>
                    <a:pt x="56" y="59"/>
                  </a:cubicBezTo>
                  <a:lnTo>
                    <a:pt x="56" y="16"/>
                  </a:lnTo>
                  <a:lnTo>
                    <a:pt x="0" y="0"/>
                  </a:lnTo>
                </a:path>
              </a:pathLst>
            </a:custGeom>
            <a:solidFill>
              <a:srgbClr val="D3A3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98" name="Freeform 376">
              <a:extLst>
                <a:ext uri="{FF2B5EF4-FFF2-40B4-BE49-F238E27FC236}">
                  <a16:creationId xmlns:a16="http://schemas.microsoft.com/office/drawing/2014/main" id="{2DDEEF02-9140-FF4D-9836-92CF17774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67650" y="7926441"/>
              <a:ext cx="131830" cy="170278"/>
            </a:xfrm>
            <a:custGeom>
              <a:avLst/>
              <a:gdLst>
                <a:gd name="T0" fmla="*/ 102 w 108"/>
                <a:gd name="T1" fmla="*/ 60 h 136"/>
                <a:gd name="T2" fmla="*/ 102 w 108"/>
                <a:gd name="T3" fmla="*/ 60 h 136"/>
                <a:gd name="T4" fmla="*/ 72 w 108"/>
                <a:gd name="T5" fmla="*/ 135 h 136"/>
                <a:gd name="T6" fmla="*/ 72 w 108"/>
                <a:gd name="T7" fmla="*/ 135 h 136"/>
                <a:gd name="T8" fmla="*/ 0 w 108"/>
                <a:gd name="T9" fmla="*/ 67 h 136"/>
                <a:gd name="T10" fmla="*/ 0 w 108"/>
                <a:gd name="T11" fmla="*/ 67 h 136"/>
                <a:gd name="T12" fmla="*/ 57 w 108"/>
                <a:gd name="T13" fmla="*/ 0 h 136"/>
                <a:gd name="T14" fmla="*/ 57 w 108"/>
                <a:gd name="T15" fmla="*/ 0 h 136"/>
                <a:gd name="T16" fmla="*/ 102 w 108"/>
                <a:gd name="T17" fmla="*/ 6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6">
                  <a:moveTo>
                    <a:pt x="102" y="60"/>
                  </a:moveTo>
                  <a:lnTo>
                    <a:pt x="102" y="60"/>
                  </a:lnTo>
                  <a:cubicBezTo>
                    <a:pt x="98" y="104"/>
                    <a:pt x="101" y="135"/>
                    <a:pt x="72" y="135"/>
                  </a:cubicBezTo>
                  <a:lnTo>
                    <a:pt x="72" y="135"/>
                  </a:lnTo>
                  <a:cubicBezTo>
                    <a:pt x="43" y="135"/>
                    <a:pt x="0" y="104"/>
                    <a:pt x="0" y="67"/>
                  </a:cubicBezTo>
                  <a:lnTo>
                    <a:pt x="0" y="67"/>
                  </a:lnTo>
                  <a:cubicBezTo>
                    <a:pt x="0" y="30"/>
                    <a:pt x="8" y="0"/>
                    <a:pt x="57" y="0"/>
                  </a:cubicBezTo>
                  <a:lnTo>
                    <a:pt x="57" y="0"/>
                  </a:lnTo>
                  <a:cubicBezTo>
                    <a:pt x="107" y="0"/>
                    <a:pt x="106" y="23"/>
                    <a:pt x="102" y="60"/>
                  </a:cubicBezTo>
                </a:path>
              </a:pathLst>
            </a:custGeom>
            <a:solidFill>
              <a:srgbClr val="E5B9A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499" name="Freeform 377">
              <a:extLst>
                <a:ext uri="{FF2B5EF4-FFF2-40B4-BE49-F238E27FC236}">
                  <a16:creationId xmlns:a16="http://schemas.microsoft.com/office/drawing/2014/main" id="{BA2B5449-6232-1B4D-A28F-E185FA96A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23705" y="7898975"/>
              <a:ext cx="109859" cy="170282"/>
            </a:xfrm>
            <a:custGeom>
              <a:avLst/>
              <a:gdLst>
                <a:gd name="T0" fmla="*/ 81 w 87"/>
                <a:gd name="T1" fmla="*/ 49 h 138"/>
                <a:gd name="T2" fmla="*/ 81 w 87"/>
                <a:gd name="T3" fmla="*/ 49 h 138"/>
                <a:gd name="T4" fmla="*/ 66 w 87"/>
                <a:gd name="T5" fmla="*/ 93 h 138"/>
                <a:gd name="T6" fmla="*/ 66 w 87"/>
                <a:gd name="T7" fmla="*/ 93 h 138"/>
                <a:gd name="T8" fmla="*/ 58 w 87"/>
                <a:gd name="T9" fmla="*/ 66 h 138"/>
                <a:gd name="T10" fmla="*/ 58 w 87"/>
                <a:gd name="T11" fmla="*/ 66 h 138"/>
                <a:gd name="T12" fmla="*/ 46 w 87"/>
                <a:gd name="T13" fmla="*/ 90 h 138"/>
                <a:gd name="T14" fmla="*/ 46 w 87"/>
                <a:gd name="T15" fmla="*/ 90 h 138"/>
                <a:gd name="T16" fmla="*/ 44 w 87"/>
                <a:gd name="T17" fmla="*/ 101 h 138"/>
                <a:gd name="T18" fmla="*/ 41 w 87"/>
                <a:gd name="T19" fmla="*/ 103 h 138"/>
                <a:gd name="T20" fmla="*/ 41 w 87"/>
                <a:gd name="T21" fmla="*/ 137 h 138"/>
                <a:gd name="T22" fmla="*/ 41 w 87"/>
                <a:gd name="T23" fmla="*/ 137 h 138"/>
                <a:gd name="T24" fmla="*/ 22 w 87"/>
                <a:gd name="T25" fmla="*/ 107 h 138"/>
                <a:gd name="T26" fmla="*/ 22 w 87"/>
                <a:gd name="T27" fmla="*/ 107 h 138"/>
                <a:gd name="T28" fmla="*/ 8 w 87"/>
                <a:gd name="T29" fmla="*/ 40 h 138"/>
                <a:gd name="T30" fmla="*/ 8 w 87"/>
                <a:gd name="T31" fmla="*/ 40 h 138"/>
                <a:gd name="T32" fmla="*/ 81 w 87"/>
                <a:gd name="T33" fmla="*/ 4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138">
                  <a:moveTo>
                    <a:pt x="81" y="49"/>
                  </a:moveTo>
                  <a:lnTo>
                    <a:pt x="81" y="49"/>
                  </a:lnTo>
                  <a:cubicBezTo>
                    <a:pt x="81" y="49"/>
                    <a:pt x="86" y="95"/>
                    <a:pt x="66" y="93"/>
                  </a:cubicBezTo>
                  <a:lnTo>
                    <a:pt x="66" y="93"/>
                  </a:lnTo>
                  <a:cubicBezTo>
                    <a:pt x="60" y="92"/>
                    <a:pt x="63" y="70"/>
                    <a:pt x="58" y="66"/>
                  </a:cubicBezTo>
                  <a:lnTo>
                    <a:pt x="58" y="66"/>
                  </a:lnTo>
                  <a:cubicBezTo>
                    <a:pt x="40" y="50"/>
                    <a:pt x="32" y="82"/>
                    <a:pt x="46" y="90"/>
                  </a:cubicBezTo>
                  <a:lnTo>
                    <a:pt x="46" y="90"/>
                  </a:lnTo>
                  <a:cubicBezTo>
                    <a:pt x="50" y="93"/>
                    <a:pt x="47" y="98"/>
                    <a:pt x="44" y="101"/>
                  </a:cubicBezTo>
                  <a:lnTo>
                    <a:pt x="41" y="103"/>
                  </a:lnTo>
                  <a:lnTo>
                    <a:pt x="41" y="137"/>
                  </a:lnTo>
                  <a:lnTo>
                    <a:pt x="41" y="137"/>
                  </a:lnTo>
                  <a:cubicBezTo>
                    <a:pt x="41" y="137"/>
                    <a:pt x="16" y="128"/>
                    <a:pt x="22" y="107"/>
                  </a:cubicBezTo>
                  <a:lnTo>
                    <a:pt x="22" y="107"/>
                  </a:lnTo>
                  <a:cubicBezTo>
                    <a:pt x="23" y="102"/>
                    <a:pt x="0" y="73"/>
                    <a:pt x="8" y="40"/>
                  </a:cubicBezTo>
                  <a:lnTo>
                    <a:pt x="8" y="40"/>
                  </a:lnTo>
                  <a:cubicBezTo>
                    <a:pt x="17" y="0"/>
                    <a:pt x="81" y="49"/>
                    <a:pt x="81" y="49"/>
                  </a:cubicBezTo>
                </a:path>
              </a:pathLst>
            </a:custGeom>
            <a:solidFill>
              <a:srgbClr val="29344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500" name="Freeform 378">
              <a:extLst>
                <a:ext uri="{FF2B5EF4-FFF2-40B4-BE49-F238E27FC236}">
                  <a16:creationId xmlns:a16="http://schemas.microsoft.com/office/drawing/2014/main" id="{D3596703-D1E7-394D-B951-31E9115B9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18213" y="7833059"/>
              <a:ext cx="214227" cy="148311"/>
            </a:xfrm>
            <a:custGeom>
              <a:avLst/>
              <a:gdLst>
                <a:gd name="T0" fmla="*/ 11 w 172"/>
                <a:gd name="T1" fmla="*/ 93 h 118"/>
                <a:gd name="T2" fmla="*/ 11 w 172"/>
                <a:gd name="T3" fmla="*/ 93 h 118"/>
                <a:gd name="T4" fmla="*/ 56 w 172"/>
                <a:gd name="T5" fmla="*/ 113 h 118"/>
                <a:gd name="T6" fmla="*/ 56 w 172"/>
                <a:gd name="T7" fmla="*/ 113 h 118"/>
                <a:gd name="T8" fmla="*/ 165 w 172"/>
                <a:gd name="T9" fmla="*/ 69 h 118"/>
                <a:gd name="T10" fmla="*/ 165 w 172"/>
                <a:gd name="T11" fmla="*/ 69 h 118"/>
                <a:gd name="T12" fmla="*/ 93 w 172"/>
                <a:gd name="T13" fmla="*/ 6 h 118"/>
                <a:gd name="T14" fmla="*/ 93 w 172"/>
                <a:gd name="T15" fmla="*/ 6 h 118"/>
                <a:gd name="T16" fmla="*/ 11 w 172"/>
                <a:gd name="T17" fmla="*/ 9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18">
                  <a:moveTo>
                    <a:pt x="11" y="93"/>
                  </a:moveTo>
                  <a:lnTo>
                    <a:pt x="11" y="93"/>
                  </a:lnTo>
                  <a:cubicBezTo>
                    <a:pt x="11" y="93"/>
                    <a:pt x="27" y="105"/>
                    <a:pt x="56" y="113"/>
                  </a:cubicBezTo>
                  <a:lnTo>
                    <a:pt x="56" y="113"/>
                  </a:lnTo>
                  <a:cubicBezTo>
                    <a:pt x="73" y="117"/>
                    <a:pt x="171" y="85"/>
                    <a:pt x="165" y="69"/>
                  </a:cubicBezTo>
                  <a:lnTo>
                    <a:pt x="165" y="69"/>
                  </a:lnTo>
                  <a:cubicBezTo>
                    <a:pt x="154" y="39"/>
                    <a:pt x="138" y="0"/>
                    <a:pt x="93" y="6"/>
                  </a:cubicBezTo>
                  <a:lnTo>
                    <a:pt x="93" y="6"/>
                  </a:lnTo>
                  <a:cubicBezTo>
                    <a:pt x="0" y="16"/>
                    <a:pt x="11" y="93"/>
                    <a:pt x="11" y="93"/>
                  </a:cubicBezTo>
                </a:path>
              </a:pathLst>
            </a:custGeom>
            <a:solidFill>
              <a:srgbClr val="FFD6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501" name="Freeform 379">
              <a:extLst>
                <a:ext uri="{FF2B5EF4-FFF2-40B4-BE49-F238E27FC236}">
                  <a16:creationId xmlns:a16="http://schemas.microsoft.com/office/drawing/2014/main" id="{CBDB2F43-9EFA-4A4C-9628-94CC54023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89623" y="7920945"/>
              <a:ext cx="203236" cy="109859"/>
            </a:xfrm>
            <a:custGeom>
              <a:avLst/>
              <a:gdLst>
                <a:gd name="T0" fmla="*/ 0 w 163"/>
                <a:gd name="T1" fmla="*/ 44 h 88"/>
                <a:gd name="T2" fmla="*/ 0 w 163"/>
                <a:gd name="T3" fmla="*/ 44 h 88"/>
                <a:gd name="T4" fmla="*/ 124 w 163"/>
                <a:gd name="T5" fmla="*/ 66 h 88"/>
                <a:gd name="T6" fmla="*/ 124 w 163"/>
                <a:gd name="T7" fmla="*/ 66 h 88"/>
                <a:gd name="T8" fmla="*/ 109 w 163"/>
                <a:gd name="T9" fmla="*/ 0 h 88"/>
                <a:gd name="T10" fmla="*/ 0 w 163"/>
                <a:gd name="T11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" h="88">
                  <a:moveTo>
                    <a:pt x="0" y="44"/>
                  </a:moveTo>
                  <a:lnTo>
                    <a:pt x="0" y="44"/>
                  </a:lnTo>
                  <a:cubicBezTo>
                    <a:pt x="0" y="44"/>
                    <a:pt x="87" y="87"/>
                    <a:pt x="124" y="66"/>
                  </a:cubicBezTo>
                  <a:lnTo>
                    <a:pt x="124" y="66"/>
                  </a:lnTo>
                  <a:cubicBezTo>
                    <a:pt x="162" y="46"/>
                    <a:pt x="109" y="0"/>
                    <a:pt x="109" y="0"/>
                  </a:cubicBezTo>
                  <a:lnTo>
                    <a:pt x="0" y="44"/>
                  </a:lnTo>
                </a:path>
              </a:pathLst>
            </a:custGeom>
            <a:solidFill>
              <a:srgbClr val="FBC6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502" name="Freeform 380">
              <a:extLst>
                <a:ext uri="{FF2B5EF4-FFF2-40B4-BE49-F238E27FC236}">
                  <a16:creationId xmlns:a16="http://schemas.microsoft.com/office/drawing/2014/main" id="{FFDF68F6-EB4E-384F-B5B2-68197658E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4972" y="8228549"/>
              <a:ext cx="203240" cy="225211"/>
            </a:xfrm>
            <a:custGeom>
              <a:avLst/>
              <a:gdLst>
                <a:gd name="T0" fmla="*/ 18 w 162"/>
                <a:gd name="T1" fmla="*/ 82 h 182"/>
                <a:gd name="T2" fmla="*/ 0 w 162"/>
                <a:gd name="T3" fmla="*/ 181 h 182"/>
                <a:gd name="T4" fmla="*/ 144 w 162"/>
                <a:gd name="T5" fmla="*/ 99 h 182"/>
                <a:gd name="T6" fmla="*/ 161 w 162"/>
                <a:gd name="T7" fmla="*/ 0 h 182"/>
                <a:gd name="T8" fmla="*/ 18 w 162"/>
                <a:gd name="T9" fmla="*/ 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82">
                  <a:moveTo>
                    <a:pt x="18" y="82"/>
                  </a:moveTo>
                  <a:lnTo>
                    <a:pt x="0" y="181"/>
                  </a:lnTo>
                  <a:lnTo>
                    <a:pt x="144" y="99"/>
                  </a:lnTo>
                  <a:lnTo>
                    <a:pt x="161" y="0"/>
                  </a:lnTo>
                  <a:lnTo>
                    <a:pt x="18" y="82"/>
                  </a:lnTo>
                </a:path>
              </a:pathLst>
            </a:custGeom>
            <a:solidFill>
              <a:srgbClr val="E4ED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503" name="Freeform 381">
              <a:extLst>
                <a:ext uri="{FF2B5EF4-FFF2-40B4-BE49-F238E27FC236}">
                  <a16:creationId xmlns:a16="http://schemas.microsoft.com/office/drawing/2014/main" id="{3C01B786-90CF-114C-9BE6-6653DA543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4972" y="8277990"/>
              <a:ext cx="120845" cy="181265"/>
            </a:xfrm>
            <a:custGeom>
              <a:avLst/>
              <a:gdLst>
                <a:gd name="T0" fmla="*/ 18 w 96"/>
                <a:gd name="T1" fmla="*/ 44 h 144"/>
                <a:gd name="T2" fmla="*/ 0 w 96"/>
                <a:gd name="T3" fmla="*/ 143 h 144"/>
                <a:gd name="T4" fmla="*/ 74 w 96"/>
                <a:gd name="T5" fmla="*/ 101 h 144"/>
                <a:gd name="T6" fmla="*/ 95 w 96"/>
                <a:gd name="T7" fmla="*/ 0 h 144"/>
                <a:gd name="T8" fmla="*/ 18 w 96"/>
                <a:gd name="T9" fmla="*/ 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44">
                  <a:moveTo>
                    <a:pt x="18" y="44"/>
                  </a:moveTo>
                  <a:lnTo>
                    <a:pt x="0" y="143"/>
                  </a:lnTo>
                  <a:lnTo>
                    <a:pt x="74" y="101"/>
                  </a:lnTo>
                  <a:lnTo>
                    <a:pt x="95" y="0"/>
                  </a:lnTo>
                  <a:lnTo>
                    <a:pt x="18" y="44"/>
                  </a:lnTo>
                </a:path>
              </a:pathLst>
            </a:custGeom>
            <a:solidFill>
              <a:srgbClr val="B7C3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504" name="Freeform 382">
              <a:extLst>
                <a:ext uri="{FF2B5EF4-FFF2-40B4-BE49-F238E27FC236}">
                  <a16:creationId xmlns:a16="http://schemas.microsoft.com/office/drawing/2014/main" id="{2B12F642-1596-C54A-A9DC-527204C25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6522" y="8338408"/>
              <a:ext cx="109859" cy="71410"/>
            </a:xfrm>
            <a:custGeom>
              <a:avLst/>
              <a:gdLst>
                <a:gd name="T0" fmla="*/ 0 w 89"/>
                <a:gd name="T1" fmla="*/ 21 h 57"/>
                <a:gd name="T2" fmla="*/ 25 w 89"/>
                <a:gd name="T3" fmla="*/ 5 h 57"/>
                <a:gd name="T4" fmla="*/ 45 w 89"/>
                <a:gd name="T5" fmla="*/ 4 h 57"/>
                <a:gd name="T6" fmla="*/ 41 w 89"/>
                <a:gd name="T7" fmla="*/ 24 h 57"/>
                <a:gd name="T8" fmla="*/ 58 w 89"/>
                <a:gd name="T9" fmla="*/ 26 h 57"/>
                <a:gd name="T10" fmla="*/ 67 w 89"/>
                <a:gd name="T11" fmla="*/ 18 h 57"/>
                <a:gd name="T12" fmla="*/ 67 w 89"/>
                <a:gd name="T13" fmla="*/ 18 h 57"/>
                <a:gd name="T14" fmla="*/ 81 w 89"/>
                <a:gd name="T15" fmla="*/ 0 h 57"/>
                <a:gd name="T16" fmla="*/ 80 w 89"/>
                <a:gd name="T17" fmla="*/ 8 h 57"/>
                <a:gd name="T18" fmla="*/ 80 w 89"/>
                <a:gd name="T19" fmla="*/ 8 h 57"/>
                <a:gd name="T20" fmla="*/ 88 w 89"/>
                <a:gd name="T21" fmla="*/ 5 h 57"/>
                <a:gd name="T22" fmla="*/ 86 w 89"/>
                <a:gd name="T23" fmla="*/ 32 h 57"/>
                <a:gd name="T24" fmla="*/ 62 w 89"/>
                <a:gd name="T25" fmla="*/ 56 h 57"/>
                <a:gd name="T26" fmla="*/ 2 w 89"/>
                <a:gd name="T27" fmla="*/ 51 h 57"/>
                <a:gd name="T28" fmla="*/ 0 w 89"/>
                <a:gd name="T29" fmla="*/ 2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57">
                  <a:moveTo>
                    <a:pt x="0" y="21"/>
                  </a:moveTo>
                  <a:lnTo>
                    <a:pt x="25" y="5"/>
                  </a:lnTo>
                  <a:lnTo>
                    <a:pt x="45" y="4"/>
                  </a:lnTo>
                  <a:lnTo>
                    <a:pt x="41" y="24"/>
                  </a:lnTo>
                  <a:lnTo>
                    <a:pt x="58" y="26"/>
                  </a:lnTo>
                  <a:lnTo>
                    <a:pt x="67" y="18"/>
                  </a:lnTo>
                  <a:lnTo>
                    <a:pt x="67" y="18"/>
                  </a:lnTo>
                  <a:cubicBezTo>
                    <a:pt x="67" y="18"/>
                    <a:pt x="69" y="1"/>
                    <a:pt x="81" y="0"/>
                  </a:cubicBezTo>
                  <a:lnTo>
                    <a:pt x="80" y="8"/>
                  </a:lnTo>
                  <a:lnTo>
                    <a:pt x="80" y="8"/>
                  </a:lnTo>
                  <a:cubicBezTo>
                    <a:pt x="80" y="8"/>
                    <a:pt x="84" y="4"/>
                    <a:pt x="88" y="5"/>
                  </a:cubicBezTo>
                  <a:lnTo>
                    <a:pt x="86" y="32"/>
                  </a:lnTo>
                  <a:lnTo>
                    <a:pt x="62" y="56"/>
                  </a:lnTo>
                  <a:lnTo>
                    <a:pt x="2" y="51"/>
                  </a:lnTo>
                  <a:lnTo>
                    <a:pt x="0" y="21"/>
                  </a:lnTo>
                </a:path>
              </a:pathLst>
            </a:custGeom>
            <a:solidFill>
              <a:srgbClr val="E5B9A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</p:grpSp>
      <p:sp>
        <p:nvSpPr>
          <p:cNvPr id="505" name="Freeform 383">
            <a:extLst>
              <a:ext uri="{FF2B5EF4-FFF2-40B4-BE49-F238E27FC236}">
                <a16:creationId xmlns:a16="http://schemas.microsoft.com/office/drawing/2014/main" id="{E64F1417-2CC7-4B45-AEB8-5144D1A44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938" y="1216467"/>
            <a:ext cx="7617841" cy="1588229"/>
          </a:xfrm>
          <a:prstGeom prst="roundRect">
            <a:avLst>
              <a:gd name="adj" fmla="val 13989"/>
            </a:avLst>
          </a:prstGeom>
          <a:solidFill>
            <a:srgbClr val="D5DFED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506" name="Freeform 436">
            <a:extLst>
              <a:ext uri="{FF2B5EF4-FFF2-40B4-BE49-F238E27FC236}">
                <a16:creationId xmlns:a16="http://schemas.microsoft.com/office/drawing/2014/main" id="{B2B1227D-92E4-F74C-8C86-6325105EE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156" y="1393633"/>
            <a:ext cx="612463" cy="708589"/>
          </a:xfrm>
          <a:custGeom>
            <a:avLst/>
            <a:gdLst>
              <a:gd name="T0" fmla="*/ 915 w 985"/>
              <a:gd name="T1" fmla="*/ 479 h 1137"/>
              <a:gd name="T2" fmla="*/ 154 w 985"/>
              <a:gd name="T3" fmla="*/ 39 h 1137"/>
              <a:gd name="T4" fmla="*/ 154 w 985"/>
              <a:gd name="T5" fmla="*/ 39 h 1137"/>
              <a:gd name="T6" fmla="*/ 0 w 985"/>
              <a:gd name="T7" fmla="*/ 128 h 1137"/>
              <a:gd name="T8" fmla="*/ 0 w 985"/>
              <a:gd name="T9" fmla="*/ 1007 h 1137"/>
              <a:gd name="T10" fmla="*/ 0 w 985"/>
              <a:gd name="T11" fmla="*/ 1007 h 1137"/>
              <a:gd name="T12" fmla="*/ 154 w 985"/>
              <a:gd name="T13" fmla="*/ 1096 h 1137"/>
              <a:gd name="T14" fmla="*/ 915 w 985"/>
              <a:gd name="T15" fmla="*/ 657 h 1137"/>
              <a:gd name="T16" fmla="*/ 915 w 985"/>
              <a:gd name="T17" fmla="*/ 657 h 1137"/>
              <a:gd name="T18" fmla="*/ 915 w 985"/>
              <a:gd name="T19" fmla="*/ 479 h 1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5" h="1137">
                <a:moveTo>
                  <a:pt x="915" y="479"/>
                </a:moveTo>
                <a:lnTo>
                  <a:pt x="154" y="39"/>
                </a:lnTo>
                <a:lnTo>
                  <a:pt x="154" y="39"/>
                </a:lnTo>
                <a:cubicBezTo>
                  <a:pt x="85" y="0"/>
                  <a:pt x="0" y="50"/>
                  <a:pt x="0" y="128"/>
                </a:cubicBezTo>
                <a:lnTo>
                  <a:pt x="0" y="1007"/>
                </a:lnTo>
                <a:lnTo>
                  <a:pt x="0" y="1007"/>
                </a:lnTo>
                <a:cubicBezTo>
                  <a:pt x="0" y="1086"/>
                  <a:pt x="85" y="1136"/>
                  <a:pt x="154" y="1096"/>
                </a:cubicBezTo>
                <a:lnTo>
                  <a:pt x="915" y="657"/>
                </a:lnTo>
                <a:lnTo>
                  <a:pt x="915" y="657"/>
                </a:lnTo>
                <a:cubicBezTo>
                  <a:pt x="984" y="618"/>
                  <a:pt x="984" y="518"/>
                  <a:pt x="915" y="479"/>
                </a:cubicBezTo>
              </a:path>
            </a:pathLst>
          </a:custGeom>
          <a:solidFill>
            <a:srgbClr val="38657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507" name="Freeform 437">
            <a:extLst>
              <a:ext uri="{FF2B5EF4-FFF2-40B4-BE49-F238E27FC236}">
                <a16:creationId xmlns:a16="http://schemas.microsoft.com/office/drawing/2014/main" id="{F9C67EFC-ED08-514F-BF07-77C595D54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938" y="3043170"/>
            <a:ext cx="6072827" cy="1588232"/>
          </a:xfrm>
          <a:prstGeom prst="roundRect">
            <a:avLst>
              <a:gd name="adj" fmla="val 13185"/>
            </a:avLst>
          </a:prstGeom>
          <a:solidFill>
            <a:srgbClr val="D5DFED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508" name="Freeform 490">
            <a:extLst>
              <a:ext uri="{FF2B5EF4-FFF2-40B4-BE49-F238E27FC236}">
                <a16:creationId xmlns:a16="http://schemas.microsoft.com/office/drawing/2014/main" id="{8EE1BF8A-CAD4-D54A-82EE-750195769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156" y="3220337"/>
            <a:ext cx="612463" cy="708589"/>
          </a:xfrm>
          <a:custGeom>
            <a:avLst/>
            <a:gdLst>
              <a:gd name="T0" fmla="*/ 915 w 985"/>
              <a:gd name="T1" fmla="*/ 479 h 1138"/>
              <a:gd name="T2" fmla="*/ 154 w 985"/>
              <a:gd name="T3" fmla="*/ 39 h 1138"/>
              <a:gd name="T4" fmla="*/ 154 w 985"/>
              <a:gd name="T5" fmla="*/ 39 h 1138"/>
              <a:gd name="T6" fmla="*/ 0 w 985"/>
              <a:gd name="T7" fmla="*/ 129 h 1138"/>
              <a:gd name="T8" fmla="*/ 0 w 985"/>
              <a:gd name="T9" fmla="*/ 1007 h 1138"/>
              <a:gd name="T10" fmla="*/ 0 w 985"/>
              <a:gd name="T11" fmla="*/ 1007 h 1138"/>
              <a:gd name="T12" fmla="*/ 154 w 985"/>
              <a:gd name="T13" fmla="*/ 1097 h 1138"/>
              <a:gd name="T14" fmla="*/ 915 w 985"/>
              <a:gd name="T15" fmla="*/ 657 h 1138"/>
              <a:gd name="T16" fmla="*/ 915 w 985"/>
              <a:gd name="T17" fmla="*/ 657 h 1138"/>
              <a:gd name="T18" fmla="*/ 915 w 985"/>
              <a:gd name="T19" fmla="*/ 479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5" h="1138">
                <a:moveTo>
                  <a:pt x="915" y="479"/>
                </a:moveTo>
                <a:lnTo>
                  <a:pt x="154" y="39"/>
                </a:lnTo>
                <a:lnTo>
                  <a:pt x="154" y="39"/>
                </a:lnTo>
                <a:cubicBezTo>
                  <a:pt x="85" y="0"/>
                  <a:pt x="0" y="50"/>
                  <a:pt x="0" y="129"/>
                </a:cubicBezTo>
                <a:lnTo>
                  <a:pt x="0" y="1007"/>
                </a:lnTo>
                <a:lnTo>
                  <a:pt x="0" y="1007"/>
                </a:lnTo>
                <a:cubicBezTo>
                  <a:pt x="0" y="1087"/>
                  <a:pt x="85" y="1137"/>
                  <a:pt x="154" y="1097"/>
                </a:cubicBezTo>
                <a:lnTo>
                  <a:pt x="915" y="657"/>
                </a:lnTo>
                <a:lnTo>
                  <a:pt x="915" y="657"/>
                </a:lnTo>
                <a:cubicBezTo>
                  <a:pt x="984" y="618"/>
                  <a:pt x="984" y="519"/>
                  <a:pt x="915" y="479"/>
                </a:cubicBezTo>
              </a:path>
            </a:pathLst>
          </a:custGeom>
          <a:solidFill>
            <a:srgbClr val="FBC6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509" name="Freeform 491">
            <a:extLst>
              <a:ext uri="{FF2B5EF4-FFF2-40B4-BE49-F238E27FC236}">
                <a16:creationId xmlns:a16="http://schemas.microsoft.com/office/drawing/2014/main" id="{8821A645-7942-204E-843B-4D8BA1CB6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939" y="4869877"/>
            <a:ext cx="5295061" cy="1588229"/>
          </a:xfrm>
          <a:prstGeom prst="roundRect">
            <a:avLst>
              <a:gd name="adj" fmla="val 13721"/>
            </a:avLst>
          </a:prstGeom>
          <a:solidFill>
            <a:srgbClr val="D5DFED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510" name="Freeform 544">
            <a:extLst>
              <a:ext uri="{FF2B5EF4-FFF2-40B4-BE49-F238E27FC236}">
                <a16:creationId xmlns:a16="http://schemas.microsoft.com/office/drawing/2014/main" id="{EB144939-4EAF-0E48-8D34-EAF538186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156" y="5044296"/>
            <a:ext cx="612463" cy="708589"/>
          </a:xfrm>
          <a:custGeom>
            <a:avLst/>
            <a:gdLst>
              <a:gd name="T0" fmla="*/ 915 w 985"/>
              <a:gd name="T1" fmla="*/ 479 h 1138"/>
              <a:gd name="T2" fmla="*/ 154 w 985"/>
              <a:gd name="T3" fmla="*/ 40 h 1138"/>
              <a:gd name="T4" fmla="*/ 154 w 985"/>
              <a:gd name="T5" fmla="*/ 40 h 1138"/>
              <a:gd name="T6" fmla="*/ 0 w 985"/>
              <a:gd name="T7" fmla="*/ 129 h 1138"/>
              <a:gd name="T8" fmla="*/ 0 w 985"/>
              <a:gd name="T9" fmla="*/ 1008 h 1138"/>
              <a:gd name="T10" fmla="*/ 0 w 985"/>
              <a:gd name="T11" fmla="*/ 1008 h 1138"/>
              <a:gd name="T12" fmla="*/ 154 w 985"/>
              <a:gd name="T13" fmla="*/ 1097 h 1138"/>
              <a:gd name="T14" fmla="*/ 915 w 985"/>
              <a:gd name="T15" fmla="*/ 657 h 1138"/>
              <a:gd name="T16" fmla="*/ 915 w 985"/>
              <a:gd name="T17" fmla="*/ 657 h 1138"/>
              <a:gd name="T18" fmla="*/ 915 w 985"/>
              <a:gd name="T19" fmla="*/ 479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5" h="1138">
                <a:moveTo>
                  <a:pt x="915" y="479"/>
                </a:moveTo>
                <a:lnTo>
                  <a:pt x="154" y="40"/>
                </a:lnTo>
                <a:lnTo>
                  <a:pt x="154" y="40"/>
                </a:lnTo>
                <a:cubicBezTo>
                  <a:pt x="85" y="0"/>
                  <a:pt x="0" y="50"/>
                  <a:pt x="0" y="129"/>
                </a:cubicBezTo>
                <a:lnTo>
                  <a:pt x="0" y="1008"/>
                </a:lnTo>
                <a:lnTo>
                  <a:pt x="0" y="1008"/>
                </a:lnTo>
                <a:cubicBezTo>
                  <a:pt x="0" y="1087"/>
                  <a:pt x="85" y="1137"/>
                  <a:pt x="154" y="1097"/>
                </a:cubicBezTo>
                <a:lnTo>
                  <a:pt x="915" y="657"/>
                </a:lnTo>
                <a:lnTo>
                  <a:pt x="915" y="657"/>
                </a:lnTo>
                <a:cubicBezTo>
                  <a:pt x="984" y="618"/>
                  <a:pt x="984" y="519"/>
                  <a:pt x="915" y="479"/>
                </a:cubicBezTo>
              </a:path>
            </a:pathLst>
          </a:custGeom>
          <a:solidFill>
            <a:srgbClr val="D95B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418B554E-5DFB-2542-960A-272DADC5B2DA}"/>
              </a:ext>
            </a:extLst>
          </p:cNvPr>
          <p:cNvSpPr txBox="1"/>
          <p:nvPr/>
        </p:nvSpPr>
        <p:spPr>
          <a:xfrm>
            <a:off x="4902404" y="478727"/>
            <a:ext cx="2387192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3200" b="1" spc="-145">
                <a:solidFill>
                  <a:srgbClr val="111340"/>
                </a:solidFill>
                <a:latin typeface="Poppins" pitchFamily="2" charset="77"/>
                <a:cs typeface="Poppins" pitchFamily="2" charset="77"/>
              </a:rPr>
              <a:t>Conclusion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65B5A17F-E41B-CA40-9AE9-22B8D6054DA9}"/>
              </a:ext>
            </a:extLst>
          </p:cNvPr>
          <p:cNvSpPr txBox="1"/>
          <p:nvPr/>
        </p:nvSpPr>
        <p:spPr>
          <a:xfrm>
            <a:off x="1159153" y="1374257"/>
            <a:ext cx="4500661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b="1">
                <a:latin typeface="Poppins" pitchFamily="2" charset="77"/>
                <a:cs typeface="Poppins" pitchFamily="2" charset="77"/>
              </a:rPr>
              <a:t>Successful Implementation</a:t>
            </a:r>
            <a:endParaRPr lang="en-US" b="1" spc="-15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397599E1-56B5-284E-B1B8-7AC96C104CF2}"/>
              </a:ext>
            </a:extLst>
          </p:cNvPr>
          <p:cNvSpPr txBox="1"/>
          <p:nvPr/>
        </p:nvSpPr>
        <p:spPr>
          <a:xfrm>
            <a:off x="1159151" y="1764977"/>
            <a:ext cx="7086207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>
                <a:latin typeface="Poppins" pitchFamily="2" charset="77"/>
                <a:cs typeface="Poppins" pitchFamily="2" charset="77"/>
              </a:rPr>
              <a:t>The database enables Amazon to track brands and products, facilitating efficient identification and removal of counterfeit goods</a:t>
            </a:r>
            <a:r>
              <a:rPr lang="en-US" sz="1600" spc="-10">
                <a:solidFill>
                  <a:srgbClr val="747A94"/>
                </a:solidFill>
                <a:latin typeface="Poppins" pitchFamily="2" charset="77"/>
                <a:cs typeface="Poppins" pitchFamily="2" charset="77"/>
              </a:rPr>
              <a:t>.</a:t>
            </a:r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3CB9AE5C-56DF-C448-B815-E8B8B62F7C87}"/>
              </a:ext>
            </a:extLst>
          </p:cNvPr>
          <p:cNvSpPr txBox="1"/>
          <p:nvPr/>
        </p:nvSpPr>
        <p:spPr>
          <a:xfrm>
            <a:off x="1159153" y="3196945"/>
            <a:ext cx="4500661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b="1">
                <a:latin typeface="Poppins" pitchFamily="2" charset="77"/>
                <a:cs typeface="Poppins" pitchFamily="2" charset="77"/>
              </a:rPr>
              <a:t>Improved Monitoring and Action</a:t>
            </a:r>
            <a:endParaRPr lang="en-US" b="1" spc="-1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943C60DC-E53F-5047-96AC-30AC218D023E}"/>
              </a:ext>
            </a:extLst>
          </p:cNvPr>
          <p:cNvSpPr txBox="1"/>
          <p:nvPr/>
        </p:nvSpPr>
        <p:spPr>
          <a:xfrm>
            <a:off x="1159152" y="3587665"/>
            <a:ext cx="5430827" cy="788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>
                <a:latin typeface="Poppins" pitchFamily="2" charset="77"/>
                <a:cs typeface="Poppins" pitchFamily="2" charset="77"/>
              </a:rPr>
              <a:t>By centralizing information, the system empowers Amazon to take timely action against problematic brands and sellers.</a:t>
            </a:r>
            <a:endParaRPr lang="en-US" sz="2400" spc="-10">
              <a:solidFill>
                <a:srgbClr val="747A94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E25BAADE-3E12-9443-A75D-C85F2F4AD488}"/>
              </a:ext>
            </a:extLst>
          </p:cNvPr>
          <p:cNvSpPr txBox="1"/>
          <p:nvPr/>
        </p:nvSpPr>
        <p:spPr>
          <a:xfrm>
            <a:off x="1159153" y="5007871"/>
            <a:ext cx="377544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b="1">
                <a:latin typeface="Poppins" pitchFamily="2" charset="77"/>
                <a:cs typeface="Poppins" pitchFamily="2" charset="77"/>
              </a:rPr>
              <a:t>Need for Increased Efficiency</a:t>
            </a:r>
            <a:endParaRPr lang="en-US" b="1" spc="-1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17" name="TextBox 516">
            <a:extLst>
              <a:ext uri="{FF2B5EF4-FFF2-40B4-BE49-F238E27FC236}">
                <a16:creationId xmlns:a16="http://schemas.microsoft.com/office/drawing/2014/main" id="{F3F616AA-7C2F-C24A-97A0-FAB1592AF142}"/>
              </a:ext>
            </a:extLst>
          </p:cNvPr>
          <p:cNvSpPr txBox="1"/>
          <p:nvPr/>
        </p:nvSpPr>
        <p:spPr>
          <a:xfrm>
            <a:off x="1159152" y="5398591"/>
            <a:ext cx="4936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latin typeface="Poppins" pitchFamily="2" charset="77"/>
                <a:cs typeface="Poppins" pitchFamily="2" charset="77"/>
              </a:rPr>
              <a:t>Approximately 50% of cases remain unresolved after three weeks, highlighting the need for further optimization of internal processes and resource allocation.</a:t>
            </a:r>
          </a:p>
        </p:txBody>
      </p:sp>
    </p:spTree>
    <p:extLst>
      <p:ext uri="{BB962C8B-B14F-4D97-AF65-F5344CB8AC3E}">
        <p14:creationId xmlns:p14="http://schemas.microsoft.com/office/powerpoint/2010/main" val="100456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B1C48D6-0038-8A26-6916-D48A96AB2B56}"/>
              </a:ext>
            </a:extLst>
          </p:cNvPr>
          <p:cNvGrpSpPr/>
          <p:nvPr/>
        </p:nvGrpSpPr>
        <p:grpSpPr>
          <a:xfrm>
            <a:off x="-671332" y="-1107191"/>
            <a:ext cx="14385744" cy="8543892"/>
            <a:chOff x="1588" y="35"/>
            <a:chExt cx="12188825" cy="6857931"/>
          </a:xfrm>
        </p:grpSpPr>
        <p:sp>
          <p:nvSpPr>
            <p:cNvPr id="314" name="Freeform 1">
              <a:extLst>
                <a:ext uri="{FF2B5EF4-FFF2-40B4-BE49-F238E27FC236}">
                  <a16:creationId xmlns:a16="http://schemas.microsoft.com/office/drawing/2014/main" id="{49381099-7E4B-3747-BAF3-AD15BE629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" y="35"/>
              <a:ext cx="12188824" cy="5630260"/>
            </a:xfrm>
            <a:custGeom>
              <a:avLst/>
              <a:gdLst>
                <a:gd name="T0" fmla="*/ 0 w 19570"/>
                <a:gd name="T1" fmla="*/ 9039 h 9040"/>
                <a:gd name="T2" fmla="*/ 19569 w 19570"/>
                <a:gd name="T3" fmla="*/ 9039 h 9040"/>
                <a:gd name="T4" fmla="*/ 19569 w 19570"/>
                <a:gd name="T5" fmla="*/ 0 h 9040"/>
                <a:gd name="T6" fmla="*/ 0 w 19570"/>
                <a:gd name="T7" fmla="*/ 0 h 9040"/>
                <a:gd name="T8" fmla="*/ 0 w 19570"/>
                <a:gd name="T9" fmla="*/ 9039 h 9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70" h="9040">
                  <a:moveTo>
                    <a:pt x="0" y="9039"/>
                  </a:moveTo>
                  <a:lnTo>
                    <a:pt x="19569" y="9039"/>
                  </a:lnTo>
                  <a:lnTo>
                    <a:pt x="19569" y="0"/>
                  </a:lnTo>
                  <a:lnTo>
                    <a:pt x="0" y="0"/>
                  </a:lnTo>
                  <a:lnTo>
                    <a:pt x="0" y="9039"/>
                  </a:lnTo>
                </a:path>
              </a:pathLst>
            </a:custGeom>
            <a:gradFill>
              <a:gsLst>
                <a:gs pos="0">
                  <a:srgbClr val="DFE6ED"/>
                </a:gs>
                <a:gs pos="50000">
                  <a:srgbClr val="F6FBFF"/>
                </a:gs>
              </a:gsLst>
              <a:lin ang="16200000" scaled="0"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sp>
          <p:nvSpPr>
            <p:cNvPr id="315" name="Freeform 76">
              <a:extLst>
                <a:ext uri="{FF2B5EF4-FFF2-40B4-BE49-F238E27FC236}">
                  <a16:creationId xmlns:a16="http://schemas.microsoft.com/office/drawing/2014/main" id="{30D15ED9-D140-0C4D-89F9-23EAB15D5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" y="5630294"/>
              <a:ext cx="12188824" cy="1227672"/>
            </a:xfrm>
            <a:custGeom>
              <a:avLst/>
              <a:gdLst>
                <a:gd name="T0" fmla="*/ 0 w 19570"/>
                <a:gd name="T1" fmla="*/ 1968 h 1969"/>
                <a:gd name="T2" fmla="*/ 19569 w 19570"/>
                <a:gd name="T3" fmla="*/ 1968 h 1969"/>
                <a:gd name="T4" fmla="*/ 19569 w 19570"/>
                <a:gd name="T5" fmla="*/ 0 h 1969"/>
                <a:gd name="T6" fmla="*/ 0 w 19570"/>
                <a:gd name="T7" fmla="*/ 0 h 1969"/>
                <a:gd name="T8" fmla="*/ 0 w 19570"/>
                <a:gd name="T9" fmla="*/ 1968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70" h="1969">
                  <a:moveTo>
                    <a:pt x="0" y="1968"/>
                  </a:moveTo>
                  <a:lnTo>
                    <a:pt x="19569" y="1968"/>
                  </a:lnTo>
                  <a:lnTo>
                    <a:pt x="19569" y="0"/>
                  </a:lnTo>
                  <a:lnTo>
                    <a:pt x="0" y="0"/>
                  </a:lnTo>
                  <a:lnTo>
                    <a:pt x="0" y="1968"/>
                  </a:lnTo>
                </a:path>
              </a:pathLst>
            </a:custGeom>
            <a:gradFill>
              <a:gsLst>
                <a:gs pos="25000">
                  <a:srgbClr val="80898B"/>
                </a:gs>
                <a:gs pos="98000">
                  <a:srgbClr val="9CAAAD"/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Poppins" pitchFamily="2" charset="77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FA1B5CD-F2DB-0640-9A4B-AEEE88C9DC5E}"/>
                </a:ext>
              </a:extLst>
            </p:cNvPr>
            <p:cNvGrpSpPr/>
            <p:nvPr/>
          </p:nvGrpSpPr>
          <p:grpSpPr>
            <a:xfrm>
              <a:off x="1588" y="1925310"/>
              <a:ext cx="7281644" cy="4552065"/>
              <a:chOff x="1" y="3850619"/>
              <a:chExt cx="15060396" cy="9414894"/>
            </a:xfrm>
          </p:grpSpPr>
          <p:sp>
            <p:nvSpPr>
              <p:cNvPr id="316" name="Freeform 78">
                <a:extLst>
                  <a:ext uri="{FF2B5EF4-FFF2-40B4-BE49-F238E27FC236}">
                    <a16:creationId xmlns:a16="http://schemas.microsoft.com/office/drawing/2014/main" id="{0EE257CA-83B4-E34E-B074-CB4EFBD02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5610" y="11480305"/>
                <a:ext cx="214227" cy="214227"/>
              </a:xfrm>
              <a:custGeom>
                <a:avLst/>
                <a:gdLst>
                  <a:gd name="T0" fmla="*/ 169 w 170"/>
                  <a:gd name="T1" fmla="*/ 85 h 170"/>
                  <a:gd name="T2" fmla="*/ 169 w 170"/>
                  <a:gd name="T3" fmla="*/ 85 h 170"/>
                  <a:gd name="T4" fmla="*/ 84 w 170"/>
                  <a:gd name="T5" fmla="*/ 169 h 170"/>
                  <a:gd name="T6" fmla="*/ 84 w 170"/>
                  <a:gd name="T7" fmla="*/ 169 h 170"/>
                  <a:gd name="T8" fmla="*/ 0 w 170"/>
                  <a:gd name="T9" fmla="*/ 85 h 170"/>
                  <a:gd name="T10" fmla="*/ 0 w 170"/>
                  <a:gd name="T11" fmla="*/ 85 h 170"/>
                  <a:gd name="T12" fmla="*/ 84 w 170"/>
                  <a:gd name="T13" fmla="*/ 0 h 170"/>
                  <a:gd name="T14" fmla="*/ 84 w 170"/>
                  <a:gd name="T15" fmla="*/ 0 h 170"/>
                  <a:gd name="T16" fmla="*/ 169 w 170"/>
                  <a:gd name="T17" fmla="*/ 85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" h="170">
                    <a:moveTo>
                      <a:pt x="169" y="85"/>
                    </a:moveTo>
                    <a:lnTo>
                      <a:pt x="169" y="85"/>
                    </a:lnTo>
                    <a:cubicBezTo>
                      <a:pt x="169" y="131"/>
                      <a:pt x="131" y="169"/>
                      <a:pt x="84" y="169"/>
                    </a:cubicBezTo>
                    <a:lnTo>
                      <a:pt x="84" y="169"/>
                    </a:lnTo>
                    <a:cubicBezTo>
                      <a:pt x="38" y="169"/>
                      <a:pt x="0" y="131"/>
                      <a:pt x="0" y="85"/>
                    </a:cubicBezTo>
                    <a:lnTo>
                      <a:pt x="0" y="85"/>
                    </a:lnTo>
                    <a:cubicBezTo>
                      <a:pt x="0" y="38"/>
                      <a:pt x="38" y="0"/>
                      <a:pt x="84" y="0"/>
                    </a:cubicBezTo>
                    <a:lnTo>
                      <a:pt x="84" y="0"/>
                    </a:lnTo>
                    <a:cubicBezTo>
                      <a:pt x="131" y="0"/>
                      <a:pt x="169" y="38"/>
                      <a:pt x="169" y="85"/>
                    </a:cubicBezTo>
                  </a:path>
                </a:pathLst>
              </a:custGeom>
              <a:solidFill>
                <a:srgbClr val="272A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17" name="Freeform 316">
                <a:extLst>
                  <a:ext uri="{FF2B5EF4-FFF2-40B4-BE49-F238E27FC236}">
                    <a16:creationId xmlns:a16="http://schemas.microsoft.com/office/drawing/2014/main" id="{98663D2A-DDFE-034E-83DF-CDFD4C7A42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6177" y="11573687"/>
                <a:ext cx="1234664" cy="155831"/>
              </a:xfrm>
              <a:custGeom>
                <a:avLst/>
                <a:gdLst>
                  <a:gd name="connsiteX0" fmla="*/ 0 w 1234664"/>
                  <a:gd name="connsiteY0" fmla="*/ 140527 h 155831"/>
                  <a:gd name="connsiteX1" fmla="*/ 1229174 w 1234664"/>
                  <a:gd name="connsiteY1" fmla="*/ 140527 h 155831"/>
                  <a:gd name="connsiteX2" fmla="*/ 1229174 w 1234664"/>
                  <a:gd name="connsiteY2" fmla="*/ 155831 h 155831"/>
                  <a:gd name="connsiteX3" fmla="*/ 0 w 1234664"/>
                  <a:gd name="connsiteY3" fmla="*/ 155831 h 155831"/>
                  <a:gd name="connsiteX4" fmla="*/ 5494 w 1234664"/>
                  <a:gd name="connsiteY4" fmla="*/ 0 h 155831"/>
                  <a:gd name="connsiteX5" fmla="*/ 1225929 w 1234664"/>
                  <a:gd name="connsiteY5" fmla="*/ 0 h 155831"/>
                  <a:gd name="connsiteX6" fmla="*/ 1234664 w 1234664"/>
                  <a:gd name="connsiteY6" fmla="*/ 20679 h 155831"/>
                  <a:gd name="connsiteX7" fmla="*/ 5494 w 1234664"/>
                  <a:gd name="connsiteY7" fmla="*/ 20679 h 155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4664" h="155831">
                    <a:moveTo>
                      <a:pt x="0" y="140527"/>
                    </a:moveTo>
                    <a:lnTo>
                      <a:pt x="1229174" y="140527"/>
                    </a:lnTo>
                    <a:lnTo>
                      <a:pt x="1229174" y="155831"/>
                    </a:lnTo>
                    <a:lnTo>
                      <a:pt x="0" y="155831"/>
                    </a:lnTo>
                    <a:close/>
                    <a:moveTo>
                      <a:pt x="5494" y="0"/>
                    </a:moveTo>
                    <a:lnTo>
                      <a:pt x="1225929" y="0"/>
                    </a:lnTo>
                    <a:lnTo>
                      <a:pt x="1234664" y="20679"/>
                    </a:lnTo>
                    <a:lnTo>
                      <a:pt x="5494" y="20679"/>
                    </a:lnTo>
                    <a:close/>
                  </a:path>
                </a:pathLst>
              </a:custGeom>
              <a:solidFill>
                <a:srgbClr val="AE1B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18" name="Freeform 317">
                <a:extLst>
                  <a:ext uri="{FF2B5EF4-FFF2-40B4-BE49-F238E27FC236}">
                    <a16:creationId xmlns:a16="http://schemas.microsoft.com/office/drawing/2014/main" id="{D3AAD05A-C9B5-324A-82E2-AE8ADC879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6176" y="11524248"/>
                <a:ext cx="1229174" cy="191043"/>
              </a:xfrm>
              <a:custGeom>
                <a:avLst/>
                <a:gdLst>
                  <a:gd name="connsiteX0" fmla="*/ 90820 w 1229174"/>
                  <a:gd name="connsiteY0" fmla="*/ 109860 h 191043"/>
                  <a:gd name="connsiteX1" fmla="*/ 1229174 w 1229174"/>
                  <a:gd name="connsiteY1" fmla="*/ 109860 h 191043"/>
                  <a:gd name="connsiteX2" fmla="*/ 1229174 w 1229174"/>
                  <a:gd name="connsiteY2" fmla="*/ 191043 h 191043"/>
                  <a:gd name="connsiteX3" fmla="*/ 0 w 1229174"/>
                  <a:gd name="connsiteY3" fmla="*/ 191043 h 191043"/>
                  <a:gd name="connsiteX4" fmla="*/ 62793 w 1229174"/>
                  <a:gd name="connsiteY4" fmla="*/ 0 h 191043"/>
                  <a:gd name="connsiteX5" fmla="*/ 1202507 w 1229174"/>
                  <a:gd name="connsiteY5" fmla="*/ 0 h 191043"/>
                  <a:gd name="connsiteX6" fmla="*/ 1223682 w 1229174"/>
                  <a:gd name="connsiteY6" fmla="*/ 48233 h 191043"/>
                  <a:gd name="connsiteX7" fmla="*/ 5496 w 1229174"/>
                  <a:gd name="connsiteY7" fmla="*/ 48233 h 191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9174" h="191043">
                    <a:moveTo>
                      <a:pt x="90820" y="109860"/>
                    </a:moveTo>
                    <a:lnTo>
                      <a:pt x="1229174" y="109860"/>
                    </a:lnTo>
                    <a:lnTo>
                      <a:pt x="1229174" y="191043"/>
                    </a:lnTo>
                    <a:lnTo>
                      <a:pt x="0" y="191043"/>
                    </a:lnTo>
                    <a:close/>
                    <a:moveTo>
                      <a:pt x="62793" y="0"/>
                    </a:moveTo>
                    <a:lnTo>
                      <a:pt x="1202507" y="0"/>
                    </a:lnTo>
                    <a:lnTo>
                      <a:pt x="1223682" y="48233"/>
                    </a:lnTo>
                    <a:lnTo>
                      <a:pt x="5496" y="48233"/>
                    </a:lnTo>
                    <a:close/>
                  </a:path>
                </a:pathLst>
              </a:custGeom>
              <a:solidFill>
                <a:srgbClr val="C41A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19" name="Freeform 87">
                <a:extLst>
                  <a:ext uri="{FF2B5EF4-FFF2-40B4-BE49-F238E27FC236}">
                    <a16:creationId xmlns:a16="http://schemas.microsoft.com/office/drawing/2014/main" id="{EEB64395-C914-2D4C-B3D0-6DD4E3A9D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4908" y="11430870"/>
                <a:ext cx="32958" cy="126336"/>
              </a:xfrm>
              <a:custGeom>
                <a:avLst/>
                <a:gdLst>
                  <a:gd name="T0" fmla="*/ 25 w 26"/>
                  <a:gd name="T1" fmla="*/ 99 h 100"/>
                  <a:gd name="T2" fmla="*/ 0 w 26"/>
                  <a:gd name="T3" fmla="*/ 99 h 100"/>
                  <a:gd name="T4" fmla="*/ 0 w 26"/>
                  <a:gd name="T5" fmla="*/ 0 h 100"/>
                  <a:gd name="T6" fmla="*/ 25 w 26"/>
                  <a:gd name="T7" fmla="*/ 0 h 100"/>
                  <a:gd name="T8" fmla="*/ 25 w 26"/>
                  <a:gd name="T9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00">
                    <a:moveTo>
                      <a:pt x="25" y="99"/>
                    </a:moveTo>
                    <a:lnTo>
                      <a:pt x="0" y="99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5" y="99"/>
                    </a:lnTo>
                  </a:path>
                </a:pathLst>
              </a:custGeom>
              <a:solidFill>
                <a:srgbClr val="9CAA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20" name="Freeform 88">
                <a:extLst>
                  <a:ext uri="{FF2B5EF4-FFF2-40B4-BE49-F238E27FC236}">
                    <a16:creationId xmlns:a16="http://schemas.microsoft.com/office/drawing/2014/main" id="{51F90DAE-EF20-4F49-93FD-3D76C5040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1951" y="10985940"/>
                <a:ext cx="730562" cy="730562"/>
              </a:xfrm>
              <a:custGeom>
                <a:avLst/>
                <a:gdLst>
                  <a:gd name="T0" fmla="*/ 587 w 588"/>
                  <a:gd name="T1" fmla="*/ 587 h 588"/>
                  <a:gd name="T2" fmla="*/ 0 w 588"/>
                  <a:gd name="T3" fmla="*/ 587 h 588"/>
                  <a:gd name="T4" fmla="*/ 0 w 588"/>
                  <a:gd name="T5" fmla="*/ 0 h 588"/>
                  <a:gd name="T6" fmla="*/ 587 w 588"/>
                  <a:gd name="T7" fmla="*/ 0 h 588"/>
                  <a:gd name="T8" fmla="*/ 587 w 588"/>
                  <a:gd name="T9" fmla="*/ 587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8" h="588">
                    <a:moveTo>
                      <a:pt x="587" y="587"/>
                    </a:moveTo>
                    <a:lnTo>
                      <a:pt x="0" y="587"/>
                    </a:lnTo>
                    <a:lnTo>
                      <a:pt x="0" y="0"/>
                    </a:lnTo>
                    <a:lnTo>
                      <a:pt x="587" y="0"/>
                    </a:lnTo>
                    <a:lnTo>
                      <a:pt x="587" y="587"/>
                    </a:lnTo>
                  </a:path>
                </a:pathLst>
              </a:custGeom>
              <a:solidFill>
                <a:srgbClr val="CF94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21" name="Freeform 89">
                <a:extLst>
                  <a:ext uri="{FF2B5EF4-FFF2-40B4-BE49-F238E27FC236}">
                    <a16:creationId xmlns:a16="http://schemas.microsoft.com/office/drawing/2014/main" id="{6E65D131-598C-8843-9C0D-5DBA5A347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6600" y="11529742"/>
                <a:ext cx="346057" cy="126336"/>
              </a:xfrm>
              <a:custGeom>
                <a:avLst/>
                <a:gdLst>
                  <a:gd name="T0" fmla="*/ 275 w 276"/>
                  <a:gd name="T1" fmla="*/ 100 h 101"/>
                  <a:gd name="T2" fmla="*/ 0 w 276"/>
                  <a:gd name="T3" fmla="*/ 100 h 101"/>
                  <a:gd name="T4" fmla="*/ 0 w 276"/>
                  <a:gd name="T5" fmla="*/ 0 h 101"/>
                  <a:gd name="T6" fmla="*/ 275 w 276"/>
                  <a:gd name="T7" fmla="*/ 0 h 101"/>
                  <a:gd name="T8" fmla="*/ 275 w 276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101">
                    <a:moveTo>
                      <a:pt x="275" y="100"/>
                    </a:moveTo>
                    <a:lnTo>
                      <a:pt x="0" y="100"/>
                    </a:lnTo>
                    <a:lnTo>
                      <a:pt x="0" y="0"/>
                    </a:lnTo>
                    <a:lnTo>
                      <a:pt x="275" y="0"/>
                    </a:lnTo>
                    <a:lnTo>
                      <a:pt x="275" y="100"/>
                    </a:lnTo>
                  </a:path>
                </a:pathLst>
              </a:custGeom>
              <a:solidFill>
                <a:srgbClr val="A45A22">
                  <a:alpha val="5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22" name="Freeform 321">
                <a:extLst>
                  <a:ext uri="{FF2B5EF4-FFF2-40B4-BE49-F238E27FC236}">
                    <a16:creationId xmlns:a16="http://schemas.microsoft.com/office/drawing/2014/main" id="{C2CFA9F3-097A-9F4B-BF9E-858D28E8B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6878" y="11145237"/>
                <a:ext cx="421698" cy="306326"/>
              </a:xfrm>
              <a:custGeom>
                <a:avLst/>
                <a:gdLst>
                  <a:gd name="connsiteX0" fmla="*/ 346057 w 421698"/>
                  <a:gd name="connsiteY0" fmla="*/ 214223 h 306326"/>
                  <a:gd name="connsiteX1" fmla="*/ 421698 w 421698"/>
                  <a:gd name="connsiteY1" fmla="*/ 214223 h 306326"/>
                  <a:gd name="connsiteX2" fmla="*/ 421698 w 421698"/>
                  <a:gd name="connsiteY2" fmla="*/ 306326 h 306326"/>
                  <a:gd name="connsiteX3" fmla="*/ 346057 w 421698"/>
                  <a:gd name="connsiteY3" fmla="*/ 306326 h 306326"/>
                  <a:gd name="connsiteX4" fmla="*/ 104585 w 421698"/>
                  <a:gd name="connsiteY4" fmla="*/ 2 h 306326"/>
                  <a:gd name="connsiteX5" fmla="*/ 185514 w 421698"/>
                  <a:gd name="connsiteY5" fmla="*/ 81427 h 306326"/>
                  <a:gd name="connsiteX6" fmla="*/ 185514 w 421698"/>
                  <a:gd name="connsiteY6" fmla="*/ 229472 h 306326"/>
                  <a:gd name="connsiteX7" fmla="*/ 0 w 421698"/>
                  <a:gd name="connsiteY7" fmla="*/ 229472 h 306326"/>
                  <a:gd name="connsiteX8" fmla="*/ 258169 w 421698"/>
                  <a:gd name="connsiteY8" fmla="*/ 0 h 306326"/>
                  <a:gd name="connsiteX9" fmla="*/ 377768 w 421698"/>
                  <a:gd name="connsiteY9" fmla="*/ 130562 h 306326"/>
                  <a:gd name="connsiteX10" fmla="*/ 305511 w 421698"/>
                  <a:gd name="connsiteY10" fmla="*/ 130562 h 306326"/>
                  <a:gd name="connsiteX11" fmla="*/ 258169 w 421698"/>
                  <a:gd name="connsiteY11" fmla="*/ 83661 h 30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1698" h="306326">
                    <a:moveTo>
                      <a:pt x="346057" y="214223"/>
                    </a:moveTo>
                    <a:lnTo>
                      <a:pt x="421698" y="214223"/>
                    </a:lnTo>
                    <a:lnTo>
                      <a:pt x="421698" y="306326"/>
                    </a:lnTo>
                    <a:lnTo>
                      <a:pt x="346057" y="306326"/>
                    </a:lnTo>
                    <a:close/>
                    <a:moveTo>
                      <a:pt x="104585" y="2"/>
                    </a:moveTo>
                    <a:lnTo>
                      <a:pt x="185514" y="81427"/>
                    </a:lnTo>
                    <a:lnTo>
                      <a:pt x="185514" y="229472"/>
                    </a:lnTo>
                    <a:lnTo>
                      <a:pt x="0" y="229472"/>
                    </a:lnTo>
                    <a:close/>
                    <a:moveTo>
                      <a:pt x="258169" y="0"/>
                    </a:moveTo>
                    <a:lnTo>
                      <a:pt x="377768" y="130562"/>
                    </a:lnTo>
                    <a:lnTo>
                      <a:pt x="305511" y="130562"/>
                    </a:lnTo>
                    <a:lnTo>
                      <a:pt x="258169" y="83661"/>
                    </a:lnTo>
                    <a:close/>
                  </a:path>
                </a:pathLst>
              </a:custGeom>
              <a:solidFill>
                <a:srgbClr val="CC444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23" name="Freeform 92">
                <a:extLst>
                  <a:ext uri="{FF2B5EF4-FFF2-40B4-BE49-F238E27FC236}">
                    <a16:creationId xmlns:a16="http://schemas.microsoft.com/office/drawing/2014/main" id="{0D1B0380-79D2-A945-A51F-2693802AD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2513" y="11535235"/>
                <a:ext cx="208731" cy="214227"/>
              </a:xfrm>
              <a:custGeom>
                <a:avLst/>
                <a:gdLst>
                  <a:gd name="T0" fmla="*/ 168 w 169"/>
                  <a:gd name="T1" fmla="*/ 84 h 170"/>
                  <a:gd name="T2" fmla="*/ 168 w 169"/>
                  <a:gd name="T3" fmla="*/ 84 h 170"/>
                  <a:gd name="T4" fmla="*/ 84 w 169"/>
                  <a:gd name="T5" fmla="*/ 169 h 170"/>
                  <a:gd name="T6" fmla="*/ 84 w 169"/>
                  <a:gd name="T7" fmla="*/ 169 h 170"/>
                  <a:gd name="T8" fmla="*/ 0 w 169"/>
                  <a:gd name="T9" fmla="*/ 84 h 170"/>
                  <a:gd name="T10" fmla="*/ 0 w 169"/>
                  <a:gd name="T11" fmla="*/ 84 h 170"/>
                  <a:gd name="T12" fmla="*/ 84 w 169"/>
                  <a:gd name="T13" fmla="*/ 0 h 170"/>
                  <a:gd name="T14" fmla="*/ 84 w 169"/>
                  <a:gd name="T15" fmla="*/ 0 h 170"/>
                  <a:gd name="T16" fmla="*/ 168 w 169"/>
                  <a:gd name="T17" fmla="*/ 8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170">
                    <a:moveTo>
                      <a:pt x="168" y="84"/>
                    </a:moveTo>
                    <a:lnTo>
                      <a:pt x="168" y="84"/>
                    </a:lnTo>
                    <a:cubicBezTo>
                      <a:pt x="168" y="131"/>
                      <a:pt x="131" y="169"/>
                      <a:pt x="84" y="169"/>
                    </a:cubicBezTo>
                    <a:lnTo>
                      <a:pt x="84" y="169"/>
                    </a:lnTo>
                    <a:cubicBezTo>
                      <a:pt x="37" y="169"/>
                      <a:pt x="0" y="131"/>
                      <a:pt x="0" y="84"/>
                    </a:cubicBezTo>
                    <a:lnTo>
                      <a:pt x="0" y="84"/>
                    </a:lnTo>
                    <a:cubicBezTo>
                      <a:pt x="0" y="38"/>
                      <a:pt x="37" y="0"/>
                      <a:pt x="84" y="0"/>
                    </a:cubicBezTo>
                    <a:lnTo>
                      <a:pt x="84" y="0"/>
                    </a:lnTo>
                    <a:cubicBezTo>
                      <a:pt x="131" y="0"/>
                      <a:pt x="168" y="38"/>
                      <a:pt x="168" y="84"/>
                    </a:cubicBezTo>
                  </a:path>
                </a:pathLst>
              </a:custGeom>
              <a:solidFill>
                <a:srgbClr val="3D41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24" name="Freeform 93">
                <a:extLst>
                  <a:ext uri="{FF2B5EF4-FFF2-40B4-BE49-F238E27FC236}">
                    <a16:creationId xmlns:a16="http://schemas.microsoft.com/office/drawing/2014/main" id="{CBB263AB-FD8A-194A-A569-37DACBB62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442" y="11590166"/>
                <a:ext cx="98872" cy="98872"/>
              </a:xfrm>
              <a:custGeom>
                <a:avLst/>
                <a:gdLst>
                  <a:gd name="T0" fmla="*/ 79 w 80"/>
                  <a:gd name="T1" fmla="*/ 39 h 80"/>
                  <a:gd name="T2" fmla="*/ 79 w 80"/>
                  <a:gd name="T3" fmla="*/ 39 h 80"/>
                  <a:gd name="T4" fmla="*/ 39 w 80"/>
                  <a:gd name="T5" fmla="*/ 79 h 80"/>
                  <a:gd name="T6" fmla="*/ 39 w 80"/>
                  <a:gd name="T7" fmla="*/ 79 h 80"/>
                  <a:gd name="T8" fmla="*/ 0 w 80"/>
                  <a:gd name="T9" fmla="*/ 39 h 80"/>
                  <a:gd name="T10" fmla="*/ 0 w 80"/>
                  <a:gd name="T11" fmla="*/ 39 h 80"/>
                  <a:gd name="T12" fmla="*/ 39 w 80"/>
                  <a:gd name="T13" fmla="*/ 0 h 80"/>
                  <a:gd name="T14" fmla="*/ 39 w 80"/>
                  <a:gd name="T15" fmla="*/ 0 h 80"/>
                  <a:gd name="T16" fmla="*/ 79 w 80"/>
                  <a:gd name="T17" fmla="*/ 3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80">
                    <a:moveTo>
                      <a:pt x="79" y="39"/>
                    </a:moveTo>
                    <a:lnTo>
                      <a:pt x="79" y="39"/>
                    </a:lnTo>
                    <a:cubicBezTo>
                      <a:pt x="79" y="61"/>
                      <a:pt x="61" y="79"/>
                      <a:pt x="39" y="79"/>
                    </a:cubicBezTo>
                    <a:lnTo>
                      <a:pt x="39" y="79"/>
                    </a:lnTo>
                    <a:cubicBezTo>
                      <a:pt x="18" y="79"/>
                      <a:pt x="0" y="61"/>
                      <a:pt x="0" y="39"/>
                    </a:cubicBezTo>
                    <a:lnTo>
                      <a:pt x="0" y="39"/>
                    </a:lnTo>
                    <a:cubicBezTo>
                      <a:pt x="0" y="18"/>
                      <a:pt x="18" y="0"/>
                      <a:pt x="39" y="0"/>
                    </a:cubicBezTo>
                    <a:lnTo>
                      <a:pt x="39" y="0"/>
                    </a:lnTo>
                    <a:cubicBezTo>
                      <a:pt x="61" y="0"/>
                      <a:pt x="79" y="18"/>
                      <a:pt x="79" y="39"/>
                    </a:cubicBezTo>
                  </a:path>
                </a:pathLst>
              </a:custGeom>
              <a:solidFill>
                <a:srgbClr val="272A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25" name="Freeform 94">
                <a:extLst>
                  <a:ext uri="{FF2B5EF4-FFF2-40B4-BE49-F238E27FC236}">
                    <a16:creationId xmlns:a16="http://schemas.microsoft.com/office/drawing/2014/main" id="{75DF3BE6-E070-924A-AA07-AC44A0AE5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3633" y="12491006"/>
                <a:ext cx="252675" cy="148311"/>
              </a:xfrm>
              <a:custGeom>
                <a:avLst/>
                <a:gdLst>
                  <a:gd name="T0" fmla="*/ 203 w 204"/>
                  <a:gd name="T1" fmla="*/ 119 h 120"/>
                  <a:gd name="T2" fmla="*/ 0 w 204"/>
                  <a:gd name="T3" fmla="*/ 119 h 120"/>
                  <a:gd name="T4" fmla="*/ 0 w 204"/>
                  <a:gd name="T5" fmla="*/ 1 h 120"/>
                  <a:gd name="T6" fmla="*/ 127 w 204"/>
                  <a:gd name="T7" fmla="*/ 0 h 120"/>
                  <a:gd name="T8" fmla="*/ 128 w 204"/>
                  <a:gd name="T9" fmla="*/ 50 h 120"/>
                  <a:gd name="T10" fmla="*/ 162 w 204"/>
                  <a:gd name="T11" fmla="*/ 67 h 120"/>
                  <a:gd name="T12" fmla="*/ 162 w 204"/>
                  <a:gd name="T13" fmla="*/ 67 h 120"/>
                  <a:gd name="T14" fmla="*/ 203 w 204"/>
                  <a:gd name="T15" fmla="*/ 105 h 120"/>
                  <a:gd name="T16" fmla="*/ 203 w 204"/>
                  <a:gd name="T17" fmla="*/ 1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4" h="120">
                    <a:moveTo>
                      <a:pt x="203" y="119"/>
                    </a:moveTo>
                    <a:lnTo>
                      <a:pt x="0" y="119"/>
                    </a:lnTo>
                    <a:lnTo>
                      <a:pt x="0" y="1"/>
                    </a:lnTo>
                    <a:lnTo>
                      <a:pt x="127" y="0"/>
                    </a:lnTo>
                    <a:lnTo>
                      <a:pt x="128" y="50"/>
                    </a:lnTo>
                    <a:lnTo>
                      <a:pt x="162" y="67"/>
                    </a:lnTo>
                    <a:lnTo>
                      <a:pt x="162" y="67"/>
                    </a:lnTo>
                    <a:cubicBezTo>
                      <a:pt x="180" y="73"/>
                      <a:pt x="203" y="81"/>
                      <a:pt x="203" y="105"/>
                    </a:cubicBezTo>
                    <a:lnTo>
                      <a:pt x="203" y="119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26" name="Freeform 95">
                <a:extLst>
                  <a:ext uri="{FF2B5EF4-FFF2-40B4-BE49-F238E27FC236}">
                    <a16:creationId xmlns:a16="http://schemas.microsoft.com/office/drawing/2014/main" id="{FAD39D56-6CD0-3D49-AB01-985512A98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58138" y="12491006"/>
                <a:ext cx="252675" cy="148311"/>
              </a:xfrm>
              <a:custGeom>
                <a:avLst/>
                <a:gdLst>
                  <a:gd name="T0" fmla="*/ 202 w 203"/>
                  <a:gd name="T1" fmla="*/ 119 h 120"/>
                  <a:gd name="T2" fmla="*/ 0 w 203"/>
                  <a:gd name="T3" fmla="*/ 119 h 120"/>
                  <a:gd name="T4" fmla="*/ 0 w 203"/>
                  <a:gd name="T5" fmla="*/ 1 h 120"/>
                  <a:gd name="T6" fmla="*/ 127 w 203"/>
                  <a:gd name="T7" fmla="*/ 0 h 120"/>
                  <a:gd name="T8" fmla="*/ 129 w 203"/>
                  <a:gd name="T9" fmla="*/ 50 h 120"/>
                  <a:gd name="T10" fmla="*/ 161 w 203"/>
                  <a:gd name="T11" fmla="*/ 67 h 120"/>
                  <a:gd name="T12" fmla="*/ 161 w 203"/>
                  <a:gd name="T13" fmla="*/ 67 h 120"/>
                  <a:gd name="T14" fmla="*/ 202 w 203"/>
                  <a:gd name="T15" fmla="*/ 105 h 120"/>
                  <a:gd name="T16" fmla="*/ 202 w 203"/>
                  <a:gd name="T17" fmla="*/ 1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3" h="120">
                    <a:moveTo>
                      <a:pt x="202" y="119"/>
                    </a:moveTo>
                    <a:lnTo>
                      <a:pt x="0" y="119"/>
                    </a:lnTo>
                    <a:lnTo>
                      <a:pt x="0" y="1"/>
                    </a:lnTo>
                    <a:lnTo>
                      <a:pt x="127" y="0"/>
                    </a:lnTo>
                    <a:lnTo>
                      <a:pt x="129" y="50"/>
                    </a:lnTo>
                    <a:lnTo>
                      <a:pt x="161" y="67"/>
                    </a:lnTo>
                    <a:lnTo>
                      <a:pt x="161" y="67"/>
                    </a:lnTo>
                    <a:cubicBezTo>
                      <a:pt x="180" y="73"/>
                      <a:pt x="202" y="81"/>
                      <a:pt x="202" y="105"/>
                    </a:cubicBezTo>
                    <a:lnTo>
                      <a:pt x="202" y="119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27" name="Freeform 96">
                <a:extLst>
                  <a:ext uri="{FF2B5EF4-FFF2-40B4-BE49-F238E27FC236}">
                    <a16:creationId xmlns:a16="http://schemas.microsoft.com/office/drawing/2014/main" id="{A397EE4F-650D-4B42-8E34-B7C905EB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3913" y="11337491"/>
                <a:ext cx="389998" cy="675633"/>
              </a:xfrm>
              <a:custGeom>
                <a:avLst/>
                <a:gdLst>
                  <a:gd name="T0" fmla="*/ 306 w 313"/>
                  <a:gd name="T1" fmla="*/ 541 h 542"/>
                  <a:gd name="T2" fmla="*/ 0 w 313"/>
                  <a:gd name="T3" fmla="*/ 442 h 542"/>
                  <a:gd name="T4" fmla="*/ 60 w 313"/>
                  <a:gd name="T5" fmla="*/ 226 h 542"/>
                  <a:gd name="T6" fmla="*/ 54 w 313"/>
                  <a:gd name="T7" fmla="*/ 0 h 542"/>
                  <a:gd name="T8" fmla="*/ 312 w 313"/>
                  <a:gd name="T9" fmla="*/ 0 h 542"/>
                  <a:gd name="T10" fmla="*/ 306 w 313"/>
                  <a:gd name="T11" fmla="*/ 541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3" h="542">
                    <a:moveTo>
                      <a:pt x="306" y="541"/>
                    </a:moveTo>
                    <a:lnTo>
                      <a:pt x="0" y="442"/>
                    </a:lnTo>
                    <a:lnTo>
                      <a:pt x="60" y="226"/>
                    </a:lnTo>
                    <a:lnTo>
                      <a:pt x="54" y="0"/>
                    </a:lnTo>
                    <a:lnTo>
                      <a:pt x="312" y="0"/>
                    </a:lnTo>
                    <a:lnTo>
                      <a:pt x="306" y="541"/>
                    </a:lnTo>
                  </a:path>
                </a:pathLst>
              </a:custGeom>
              <a:solidFill>
                <a:srgbClr val="275C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28" name="Freeform 97">
                <a:extLst>
                  <a:ext uri="{FF2B5EF4-FFF2-40B4-BE49-F238E27FC236}">
                    <a16:creationId xmlns:a16="http://schemas.microsoft.com/office/drawing/2014/main" id="{98B33F2E-63AC-974A-82F5-EF322EB197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52647" y="11211153"/>
                <a:ext cx="115349" cy="153801"/>
              </a:xfrm>
              <a:custGeom>
                <a:avLst/>
                <a:gdLst>
                  <a:gd name="T0" fmla="*/ 93 w 94"/>
                  <a:gd name="T1" fmla="*/ 122 h 123"/>
                  <a:gd name="T2" fmla="*/ 0 w 94"/>
                  <a:gd name="T3" fmla="*/ 122 h 123"/>
                  <a:gd name="T4" fmla="*/ 0 w 94"/>
                  <a:gd name="T5" fmla="*/ 0 h 123"/>
                  <a:gd name="T6" fmla="*/ 93 w 94"/>
                  <a:gd name="T7" fmla="*/ 0 h 123"/>
                  <a:gd name="T8" fmla="*/ 93 w 94"/>
                  <a:gd name="T9" fmla="*/ 12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23">
                    <a:moveTo>
                      <a:pt x="93" y="122"/>
                    </a:moveTo>
                    <a:lnTo>
                      <a:pt x="0" y="122"/>
                    </a:lnTo>
                    <a:lnTo>
                      <a:pt x="0" y="0"/>
                    </a:lnTo>
                    <a:lnTo>
                      <a:pt x="93" y="0"/>
                    </a:lnTo>
                    <a:lnTo>
                      <a:pt x="93" y="122"/>
                    </a:ln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29" name="Freeform 98">
                <a:extLst>
                  <a:ext uri="{FF2B5EF4-FFF2-40B4-BE49-F238E27FC236}">
                    <a16:creationId xmlns:a16="http://schemas.microsoft.com/office/drawing/2014/main" id="{C6F95AA5-5DF9-6F47-90F8-691EF009E6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8140" y="11886784"/>
                <a:ext cx="560280" cy="670138"/>
              </a:xfrm>
              <a:custGeom>
                <a:avLst/>
                <a:gdLst>
                  <a:gd name="T0" fmla="*/ 144 w 451"/>
                  <a:gd name="T1" fmla="*/ 0 h 537"/>
                  <a:gd name="T2" fmla="*/ 0 w 451"/>
                  <a:gd name="T3" fmla="*/ 491 h 537"/>
                  <a:gd name="T4" fmla="*/ 0 w 451"/>
                  <a:gd name="T5" fmla="*/ 491 h 537"/>
                  <a:gd name="T6" fmla="*/ 76 w 451"/>
                  <a:gd name="T7" fmla="*/ 535 h 537"/>
                  <a:gd name="T8" fmla="*/ 76 w 451"/>
                  <a:gd name="T9" fmla="*/ 535 h 537"/>
                  <a:gd name="T10" fmla="*/ 154 w 451"/>
                  <a:gd name="T11" fmla="*/ 505 h 537"/>
                  <a:gd name="T12" fmla="*/ 292 w 451"/>
                  <a:gd name="T13" fmla="*/ 159 h 537"/>
                  <a:gd name="T14" fmla="*/ 306 w 451"/>
                  <a:gd name="T15" fmla="*/ 510 h 537"/>
                  <a:gd name="T16" fmla="*/ 306 w 451"/>
                  <a:gd name="T17" fmla="*/ 510 h 537"/>
                  <a:gd name="T18" fmla="*/ 408 w 451"/>
                  <a:gd name="T19" fmla="*/ 515 h 537"/>
                  <a:gd name="T20" fmla="*/ 408 w 451"/>
                  <a:gd name="T21" fmla="*/ 515 h 537"/>
                  <a:gd name="T22" fmla="*/ 448 w 451"/>
                  <a:gd name="T23" fmla="*/ 488 h 537"/>
                  <a:gd name="T24" fmla="*/ 450 w 451"/>
                  <a:gd name="T25" fmla="*/ 99 h 537"/>
                  <a:gd name="T26" fmla="*/ 144 w 451"/>
                  <a:gd name="T27" fmla="*/ 0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1" h="537">
                    <a:moveTo>
                      <a:pt x="144" y="0"/>
                    </a:moveTo>
                    <a:lnTo>
                      <a:pt x="0" y="491"/>
                    </a:lnTo>
                    <a:lnTo>
                      <a:pt x="0" y="491"/>
                    </a:lnTo>
                    <a:cubicBezTo>
                      <a:pt x="0" y="491"/>
                      <a:pt x="10" y="536"/>
                      <a:pt x="76" y="535"/>
                    </a:cubicBezTo>
                    <a:lnTo>
                      <a:pt x="76" y="535"/>
                    </a:lnTo>
                    <a:cubicBezTo>
                      <a:pt x="135" y="534"/>
                      <a:pt x="154" y="505"/>
                      <a:pt x="154" y="505"/>
                    </a:cubicBezTo>
                    <a:lnTo>
                      <a:pt x="292" y="159"/>
                    </a:lnTo>
                    <a:lnTo>
                      <a:pt x="306" y="510"/>
                    </a:lnTo>
                    <a:lnTo>
                      <a:pt x="306" y="510"/>
                    </a:lnTo>
                    <a:cubicBezTo>
                      <a:pt x="306" y="510"/>
                      <a:pt x="372" y="532"/>
                      <a:pt x="408" y="515"/>
                    </a:cubicBezTo>
                    <a:lnTo>
                      <a:pt x="408" y="515"/>
                    </a:lnTo>
                    <a:cubicBezTo>
                      <a:pt x="429" y="504"/>
                      <a:pt x="448" y="488"/>
                      <a:pt x="448" y="488"/>
                    </a:cubicBezTo>
                    <a:lnTo>
                      <a:pt x="450" y="99"/>
                    </a:lnTo>
                    <a:lnTo>
                      <a:pt x="144" y="0"/>
                    </a:lnTo>
                  </a:path>
                </a:pathLst>
              </a:custGeom>
              <a:solidFill>
                <a:srgbClr val="08335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30" name="Freeform 99">
                <a:extLst>
                  <a:ext uri="{FF2B5EF4-FFF2-40B4-BE49-F238E27FC236}">
                    <a16:creationId xmlns:a16="http://schemas.microsoft.com/office/drawing/2014/main" id="{EC11AADA-7C23-BD4E-A226-646789337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4052" y="11315517"/>
                <a:ext cx="840421" cy="801968"/>
              </a:xfrm>
              <a:custGeom>
                <a:avLst/>
                <a:gdLst>
                  <a:gd name="T0" fmla="*/ 674 w 675"/>
                  <a:gd name="T1" fmla="*/ 645 h 646"/>
                  <a:gd name="T2" fmla="*/ 0 w 675"/>
                  <a:gd name="T3" fmla="*/ 645 h 646"/>
                  <a:gd name="T4" fmla="*/ 0 w 675"/>
                  <a:gd name="T5" fmla="*/ 0 h 646"/>
                  <a:gd name="T6" fmla="*/ 674 w 675"/>
                  <a:gd name="T7" fmla="*/ 0 h 646"/>
                  <a:gd name="T8" fmla="*/ 674 w 675"/>
                  <a:gd name="T9" fmla="*/ 645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5" h="646">
                    <a:moveTo>
                      <a:pt x="674" y="645"/>
                    </a:moveTo>
                    <a:lnTo>
                      <a:pt x="0" y="645"/>
                    </a:lnTo>
                    <a:lnTo>
                      <a:pt x="0" y="0"/>
                    </a:lnTo>
                    <a:lnTo>
                      <a:pt x="674" y="0"/>
                    </a:lnTo>
                    <a:lnTo>
                      <a:pt x="674" y="645"/>
                    </a:lnTo>
                  </a:path>
                </a:pathLst>
              </a:custGeom>
              <a:solidFill>
                <a:srgbClr val="CA935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31" name="Freeform 100">
                <a:extLst>
                  <a:ext uri="{FF2B5EF4-FFF2-40B4-BE49-F238E27FC236}">
                    <a16:creationId xmlns:a16="http://schemas.microsoft.com/office/drawing/2014/main" id="{9B30EC0A-3A75-5449-AFD0-13CA17E7C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57994" y="11903263"/>
                <a:ext cx="324082" cy="131830"/>
              </a:xfrm>
              <a:custGeom>
                <a:avLst/>
                <a:gdLst>
                  <a:gd name="T0" fmla="*/ 261 w 262"/>
                  <a:gd name="T1" fmla="*/ 106 h 107"/>
                  <a:gd name="T2" fmla="*/ 0 w 262"/>
                  <a:gd name="T3" fmla="*/ 106 h 107"/>
                  <a:gd name="T4" fmla="*/ 0 w 262"/>
                  <a:gd name="T5" fmla="*/ 0 h 107"/>
                  <a:gd name="T6" fmla="*/ 261 w 262"/>
                  <a:gd name="T7" fmla="*/ 0 h 107"/>
                  <a:gd name="T8" fmla="*/ 261 w 262"/>
                  <a:gd name="T9" fmla="*/ 10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107">
                    <a:moveTo>
                      <a:pt x="261" y="106"/>
                    </a:moveTo>
                    <a:lnTo>
                      <a:pt x="0" y="106"/>
                    </a:lnTo>
                    <a:lnTo>
                      <a:pt x="0" y="0"/>
                    </a:lnTo>
                    <a:lnTo>
                      <a:pt x="261" y="0"/>
                    </a:lnTo>
                    <a:lnTo>
                      <a:pt x="261" y="106"/>
                    </a:lnTo>
                  </a:path>
                </a:pathLst>
              </a:custGeom>
              <a:solidFill>
                <a:srgbClr val="93500F">
                  <a:alpha val="5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32" name="Freeform 101">
                <a:extLst>
                  <a:ext uri="{FF2B5EF4-FFF2-40B4-BE49-F238E27FC236}">
                    <a16:creationId xmlns:a16="http://schemas.microsoft.com/office/drawing/2014/main" id="{B5539CCB-430B-ED4A-8CFC-A4996E336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8984" y="11331998"/>
                <a:ext cx="527322" cy="598728"/>
              </a:xfrm>
              <a:custGeom>
                <a:avLst/>
                <a:gdLst>
                  <a:gd name="T0" fmla="*/ 101 w 424"/>
                  <a:gd name="T1" fmla="*/ 5 h 481"/>
                  <a:gd name="T2" fmla="*/ 101 w 424"/>
                  <a:gd name="T3" fmla="*/ 5 h 481"/>
                  <a:gd name="T4" fmla="*/ 138 w 424"/>
                  <a:gd name="T5" fmla="*/ 346 h 481"/>
                  <a:gd name="T6" fmla="*/ 388 w 424"/>
                  <a:gd name="T7" fmla="*/ 480 h 481"/>
                  <a:gd name="T8" fmla="*/ 423 w 424"/>
                  <a:gd name="T9" fmla="*/ 420 h 481"/>
                  <a:gd name="T10" fmla="*/ 238 w 424"/>
                  <a:gd name="T11" fmla="*/ 295 h 481"/>
                  <a:gd name="T12" fmla="*/ 238 w 424"/>
                  <a:gd name="T13" fmla="*/ 295 h 481"/>
                  <a:gd name="T14" fmla="*/ 101 w 424"/>
                  <a:gd name="T15" fmla="*/ 5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4" h="481">
                    <a:moveTo>
                      <a:pt x="101" y="5"/>
                    </a:moveTo>
                    <a:lnTo>
                      <a:pt x="101" y="5"/>
                    </a:lnTo>
                    <a:cubicBezTo>
                      <a:pt x="101" y="5"/>
                      <a:pt x="0" y="76"/>
                      <a:pt x="138" y="346"/>
                    </a:cubicBezTo>
                    <a:lnTo>
                      <a:pt x="388" y="480"/>
                    </a:lnTo>
                    <a:lnTo>
                      <a:pt x="423" y="420"/>
                    </a:lnTo>
                    <a:lnTo>
                      <a:pt x="238" y="295"/>
                    </a:lnTo>
                    <a:lnTo>
                      <a:pt x="238" y="295"/>
                    </a:lnTo>
                    <a:cubicBezTo>
                      <a:pt x="238" y="295"/>
                      <a:pt x="177" y="0"/>
                      <a:pt x="101" y="5"/>
                    </a:cubicBezTo>
                  </a:path>
                </a:pathLst>
              </a:custGeom>
              <a:solidFill>
                <a:srgbClr val="1B507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33" name="Freeform 102">
                <a:extLst>
                  <a:ext uri="{FF2B5EF4-FFF2-40B4-BE49-F238E27FC236}">
                    <a16:creationId xmlns:a16="http://schemas.microsoft.com/office/drawing/2014/main" id="{7F5BBCE3-CFD3-4640-BA9E-20F745ACF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2365" y="11853824"/>
                <a:ext cx="208731" cy="137324"/>
              </a:xfrm>
              <a:custGeom>
                <a:avLst/>
                <a:gdLst>
                  <a:gd name="T0" fmla="*/ 0 w 169"/>
                  <a:gd name="T1" fmla="*/ 60 h 109"/>
                  <a:gd name="T2" fmla="*/ 27 w 169"/>
                  <a:gd name="T3" fmla="*/ 73 h 109"/>
                  <a:gd name="T4" fmla="*/ 63 w 169"/>
                  <a:gd name="T5" fmla="*/ 103 h 109"/>
                  <a:gd name="T6" fmla="*/ 119 w 169"/>
                  <a:gd name="T7" fmla="*/ 108 h 109"/>
                  <a:gd name="T8" fmla="*/ 143 w 169"/>
                  <a:gd name="T9" fmla="*/ 103 h 109"/>
                  <a:gd name="T10" fmla="*/ 143 w 169"/>
                  <a:gd name="T11" fmla="*/ 103 h 109"/>
                  <a:gd name="T12" fmla="*/ 139 w 169"/>
                  <a:gd name="T13" fmla="*/ 90 h 109"/>
                  <a:gd name="T14" fmla="*/ 158 w 169"/>
                  <a:gd name="T15" fmla="*/ 89 h 109"/>
                  <a:gd name="T16" fmla="*/ 158 w 169"/>
                  <a:gd name="T17" fmla="*/ 89 h 109"/>
                  <a:gd name="T18" fmla="*/ 150 w 169"/>
                  <a:gd name="T19" fmla="*/ 72 h 109"/>
                  <a:gd name="T20" fmla="*/ 167 w 169"/>
                  <a:gd name="T21" fmla="*/ 63 h 109"/>
                  <a:gd name="T22" fmla="*/ 167 w 169"/>
                  <a:gd name="T23" fmla="*/ 63 h 109"/>
                  <a:gd name="T24" fmla="*/ 153 w 169"/>
                  <a:gd name="T25" fmla="*/ 49 h 109"/>
                  <a:gd name="T26" fmla="*/ 167 w 169"/>
                  <a:gd name="T27" fmla="*/ 37 h 109"/>
                  <a:gd name="T28" fmla="*/ 167 w 169"/>
                  <a:gd name="T29" fmla="*/ 37 h 109"/>
                  <a:gd name="T30" fmla="*/ 127 w 169"/>
                  <a:gd name="T31" fmla="*/ 42 h 109"/>
                  <a:gd name="T32" fmla="*/ 91 w 169"/>
                  <a:gd name="T33" fmla="*/ 37 h 109"/>
                  <a:gd name="T34" fmla="*/ 100 w 169"/>
                  <a:gd name="T35" fmla="*/ 24 h 109"/>
                  <a:gd name="T36" fmla="*/ 100 w 169"/>
                  <a:gd name="T37" fmla="*/ 24 h 109"/>
                  <a:gd name="T38" fmla="*/ 132 w 169"/>
                  <a:gd name="T39" fmla="*/ 3 h 109"/>
                  <a:gd name="T40" fmla="*/ 97 w 169"/>
                  <a:gd name="T41" fmla="*/ 2 h 109"/>
                  <a:gd name="T42" fmla="*/ 52 w 169"/>
                  <a:gd name="T43" fmla="*/ 10 h 109"/>
                  <a:gd name="T44" fmla="*/ 35 w 169"/>
                  <a:gd name="T45" fmla="*/ 0 h 109"/>
                  <a:gd name="T46" fmla="*/ 0 w 169"/>
                  <a:gd name="T47" fmla="*/ 6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9" h="109">
                    <a:moveTo>
                      <a:pt x="0" y="60"/>
                    </a:moveTo>
                    <a:lnTo>
                      <a:pt x="27" y="73"/>
                    </a:lnTo>
                    <a:lnTo>
                      <a:pt x="63" y="103"/>
                    </a:lnTo>
                    <a:lnTo>
                      <a:pt x="119" y="108"/>
                    </a:lnTo>
                    <a:lnTo>
                      <a:pt x="143" y="103"/>
                    </a:lnTo>
                    <a:lnTo>
                      <a:pt x="143" y="103"/>
                    </a:lnTo>
                    <a:cubicBezTo>
                      <a:pt x="143" y="103"/>
                      <a:pt x="144" y="98"/>
                      <a:pt x="139" y="90"/>
                    </a:cubicBezTo>
                    <a:lnTo>
                      <a:pt x="158" y="89"/>
                    </a:lnTo>
                    <a:lnTo>
                      <a:pt x="158" y="89"/>
                    </a:lnTo>
                    <a:cubicBezTo>
                      <a:pt x="158" y="89"/>
                      <a:pt x="159" y="76"/>
                      <a:pt x="150" y="72"/>
                    </a:cubicBezTo>
                    <a:lnTo>
                      <a:pt x="167" y="63"/>
                    </a:lnTo>
                    <a:lnTo>
                      <a:pt x="167" y="63"/>
                    </a:lnTo>
                    <a:cubicBezTo>
                      <a:pt x="167" y="63"/>
                      <a:pt x="168" y="49"/>
                      <a:pt x="153" y="49"/>
                    </a:cubicBezTo>
                    <a:lnTo>
                      <a:pt x="167" y="37"/>
                    </a:lnTo>
                    <a:lnTo>
                      <a:pt x="167" y="37"/>
                    </a:lnTo>
                    <a:cubicBezTo>
                      <a:pt x="167" y="37"/>
                      <a:pt x="151" y="18"/>
                      <a:pt x="127" y="42"/>
                    </a:cubicBezTo>
                    <a:lnTo>
                      <a:pt x="91" y="37"/>
                    </a:lnTo>
                    <a:lnTo>
                      <a:pt x="100" y="24"/>
                    </a:lnTo>
                    <a:lnTo>
                      <a:pt x="100" y="24"/>
                    </a:lnTo>
                    <a:cubicBezTo>
                      <a:pt x="100" y="24"/>
                      <a:pt x="131" y="27"/>
                      <a:pt x="132" y="3"/>
                    </a:cubicBezTo>
                    <a:lnTo>
                      <a:pt x="97" y="2"/>
                    </a:lnTo>
                    <a:lnTo>
                      <a:pt x="52" y="10"/>
                    </a:lnTo>
                    <a:lnTo>
                      <a:pt x="35" y="0"/>
                    </a:lnTo>
                    <a:lnTo>
                      <a:pt x="0" y="60"/>
                    </a:ln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34" name="Freeform 103">
                <a:extLst>
                  <a:ext uri="{FF2B5EF4-FFF2-40B4-BE49-F238E27FC236}">
                    <a16:creationId xmlns:a16="http://schemas.microsoft.com/office/drawing/2014/main" id="{82927D71-AED5-DE40-9714-9C55EC4F4D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4619" y="11211151"/>
                <a:ext cx="93378" cy="82393"/>
              </a:xfrm>
              <a:custGeom>
                <a:avLst/>
                <a:gdLst>
                  <a:gd name="T0" fmla="*/ 76 w 77"/>
                  <a:gd name="T1" fmla="*/ 67 h 68"/>
                  <a:gd name="T2" fmla="*/ 67 w 77"/>
                  <a:gd name="T3" fmla="*/ 67 h 68"/>
                  <a:gd name="T4" fmla="*/ 67 w 77"/>
                  <a:gd name="T5" fmla="*/ 67 h 68"/>
                  <a:gd name="T6" fmla="*/ 0 w 77"/>
                  <a:gd name="T7" fmla="*/ 0 h 68"/>
                  <a:gd name="T8" fmla="*/ 76 w 77"/>
                  <a:gd name="T9" fmla="*/ 0 h 68"/>
                  <a:gd name="T10" fmla="*/ 76 w 77"/>
                  <a:gd name="T11" fmla="*/ 6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68">
                    <a:moveTo>
                      <a:pt x="76" y="67"/>
                    </a:moveTo>
                    <a:lnTo>
                      <a:pt x="67" y="67"/>
                    </a:lnTo>
                    <a:lnTo>
                      <a:pt x="67" y="67"/>
                    </a:lnTo>
                    <a:cubicBezTo>
                      <a:pt x="31" y="67"/>
                      <a:pt x="0" y="37"/>
                      <a:pt x="0" y="0"/>
                    </a:cubicBezTo>
                    <a:lnTo>
                      <a:pt x="76" y="0"/>
                    </a:lnTo>
                    <a:lnTo>
                      <a:pt x="76" y="67"/>
                    </a:lnTo>
                  </a:path>
                </a:pathLst>
              </a:custGeom>
              <a:solidFill>
                <a:srgbClr val="FF7F3D">
                  <a:alpha val="5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35" name="Freeform 104">
                <a:extLst>
                  <a:ext uri="{FF2B5EF4-FFF2-40B4-BE49-F238E27FC236}">
                    <a16:creationId xmlns:a16="http://schemas.microsoft.com/office/drawing/2014/main" id="{1A47E34C-2580-554A-95BF-2DDC245985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2220" y="11024394"/>
                <a:ext cx="247185" cy="247181"/>
              </a:xfrm>
              <a:custGeom>
                <a:avLst/>
                <a:gdLst>
                  <a:gd name="T0" fmla="*/ 171 w 200"/>
                  <a:gd name="T1" fmla="*/ 74 h 198"/>
                  <a:gd name="T2" fmla="*/ 171 w 200"/>
                  <a:gd name="T3" fmla="*/ 74 h 198"/>
                  <a:gd name="T4" fmla="*/ 128 w 200"/>
                  <a:gd name="T5" fmla="*/ 190 h 198"/>
                  <a:gd name="T6" fmla="*/ 128 w 200"/>
                  <a:gd name="T7" fmla="*/ 190 h 198"/>
                  <a:gd name="T8" fmla="*/ 12 w 200"/>
                  <a:gd name="T9" fmla="*/ 119 h 198"/>
                  <a:gd name="T10" fmla="*/ 12 w 200"/>
                  <a:gd name="T11" fmla="*/ 119 h 198"/>
                  <a:gd name="T12" fmla="*/ 75 w 200"/>
                  <a:gd name="T13" fmla="*/ 13 h 198"/>
                  <a:gd name="T14" fmla="*/ 75 w 200"/>
                  <a:gd name="T15" fmla="*/ 13 h 198"/>
                  <a:gd name="T16" fmla="*/ 171 w 200"/>
                  <a:gd name="T17" fmla="*/ 74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98">
                    <a:moveTo>
                      <a:pt x="171" y="74"/>
                    </a:moveTo>
                    <a:lnTo>
                      <a:pt x="171" y="74"/>
                    </a:lnTo>
                    <a:cubicBezTo>
                      <a:pt x="183" y="120"/>
                      <a:pt x="199" y="180"/>
                      <a:pt x="128" y="190"/>
                    </a:cubicBezTo>
                    <a:lnTo>
                      <a:pt x="128" y="190"/>
                    </a:lnTo>
                    <a:cubicBezTo>
                      <a:pt x="81" y="197"/>
                      <a:pt x="25" y="167"/>
                      <a:pt x="12" y="119"/>
                    </a:cubicBezTo>
                    <a:lnTo>
                      <a:pt x="12" y="119"/>
                    </a:lnTo>
                    <a:cubicBezTo>
                      <a:pt x="0" y="73"/>
                      <a:pt x="28" y="25"/>
                      <a:pt x="75" y="13"/>
                    </a:cubicBezTo>
                    <a:lnTo>
                      <a:pt x="75" y="13"/>
                    </a:lnTo>
                    <a:cubicBezTo>
                      <a:pt x="122" y="0"/>
                      <a:pt x="158" y="26"/>
                      <a:pt x="171" y="74"/>
                    </a:cubicBez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36" name="Freeform 335">
                <a:extLst>
                  <a:ext uri="{FF2B5EF4-FFF2-40B4-BE49-F238E27FC236}">
                    <a16:creationId xmlns:a16="http://schemas.microsoft.com/office/drawing/2014/main" id="{4409E59C-469A-A346-985C-52F7BFB8CD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732" y="11117772"/>
                <a:ext cx="93183" cy="129169"/>
              </a:xfrm>
              <a:custGeom>
                <a:avLst/>
                <a:gdLst>
                  <a:gd name="connsiteX0" fmla="*/ 74270 w 93183"/>
                  <a:gd name="connsiteY0" fmla="*/ 0 h 129169"/>
                  <a:gd name="connsiteX1" fmla="*/ 88746 w 93183"/>
                  <a:gd name="connsiteY1" fmla="*/ 57064 h 129169"/>
                  <a:gd name="connsiteX2" fmla="*/ 81821 w 93183"/>
                  <a:gd name="connsiteY2" fmla="*/ 61648 h 129169"/>
                  <a:gd name="connsiteX3" fmla="*/ 69208 w 93183"/>
                  <a:gd name="connsiteY3" fmla="*/ 51267 h 129169"/>
                  <a:gd name="connsiteX4" fmla="*/ 36581 w 93183"/>
                  <a:gd name="connsiteY4" fmla="*/ 53708 h 129169"/>
                  <a:gd name="connsiteX5" fmla="*/ 54707 w 93183"/>
                  <a:gd name="connsiteY5" fmla="*/ 80562 h 129169"/>
                  <a:gd name="connsiteX6" fmla="*/ 72714 w 93183"/>
                  <a:gd name="connsiteY6" fmla="*/ 84334 h 129169"/>
                  <a:gd name="connsiteX7" fmla="*/ 74427 w 93183"/>
                  <a:gd name="connsiteY7" fmla="*/ 94487 h 129169"/>
                  <a:gd name="connsiteX8" fmla="*/ 69234 w 93183"/>
                  <a:gd name="connsiteY8" fmla="*/ 128664 h 129169"/>
                  <a:gd name="connsiteX9" fmla="*/ 0 w 93183"/>
                  <a:gd name="connsiteY9" fmla="*/ 59383 h 129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183" h="129169">
                    <a:moveTo>
                      <a:pt x="74270" y="0"/>
                    </a:moveTo>
                    <a:cubicBezTo>
                      <a:pt x="96928" y="31548"/>
                      <a:pt x="95669" y="48249"/>
                      <a:pt x="88746" y="57064"/>
                    </a:cubicBezTo>
                    <a:lnTo>
                      <a:pt x="81821" y="61648"/>
                    </a:lnTo>
                    <a:lnTo>
                      <a:pt x="69208" y="51267"/>
                    </a:lnTo>
                    <a:cubicBezTo>
                      <a:pt x="54707" y="43943"/>
                      <a:pt x="41415" y="45164"/>
                      <a:pt x="36581" y="53708"/>
                    </a:cubicBezTo>
                    <a:cubicBezTo>
                      <a:pt x="32956" y="62253"/>
                      <a:pt x="41415" y="73238"/>
                      <a:pt x="54707" y="80562"/>
                    </a:cubicBezTo>
                    <a:lnTo>
                      <a:pt x="72714" y="84334"/>
                    </a:lnTo>
                    <a:lnTo>
                      <a:pt x="74427" y="94487"/>
                    </a:lnTo>
                    <a:cubicBezTo>
                      <a:pt x="76158" y="108869"/>
                      <a:pt x="76158" y="124334"/>
                      <a:pt x="69234" y="128664"/>
                    </a:cubicBezTo>
                    <a:cubicBezTo>
                      <a:pt x="54129" y="136087"/>
                      <a:pt x="0" y="59383"/>
                      <a:pt x="0" y="59383"/>
                    </a:cubicBezTo>
                    <a:close/>
                  </a:path>
                </a:pathLst>
              </a:custGeom>
              <a:solidFill>
                <a:srgbClr val="71381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37" name="Freeform 107">
                <a:extLst>
                  <a:ext uri="{FF2B5EF4-FFF2-40B4-BE49-F238E27FC236}">
                    <a16:creationId xmlns:a16="http://schemas.microsoft.com/office/drawing/2014/main" id="{F46905FB-E1D1-4D4D-856B-59202F6C8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8842" y="10914533"/>
                <a:ext cx="285633" cy="263662"/>
              </a:xfrm>
              <a:custGeom>
                <a:avLst/>
                <a:gdLst>
                  <a:gd name="T0" fmla="*/ 71 w 231"/>
                  <a:gd name="T1" fmla="*/ 211 h 212"/>
                  <a:gd name="T2" fmla="*/ 230 w 231"/>
                  <a:gd name="T3" fmla="*/ 82 h 212"/>
                  <a:gd name="T4" fmla="*/ 230 w 231"/>
                  <a:gd name="T5" fmla="*/ 82 h 212"/>
                  <a:gd name="T6" fmla="*/ 86 w 231"/>
                  <a:gd name="T7" fmla="*/ 71 h 212"/>
                  <a:gd name="T8" fmla="*/ 86 w 231"/>
                  <a:gd name="T9" fmla="*/ 71 h 212"/>
                  <a:gd name="T10" fmla="*/ 71 w 231"/>
                  <a:gd name="T11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" h="212">
                    <a:moveTo>
                      <a:pt x="71" y="211"/>
                    </a:moveTo>
                    <a:lnTo>
                      <a:pt x="230" y="82"/>
                    </a:lnTo>
                    <a:lnTo>
                      <a:pt x="230" y="82"/>
                    </a:lnTo>
                    <a:cubicBezTo>
                      <a:pt x="230" y="82"/>
                      <a:pt x="174" y="0"/>
                      <a:pt x="86" y="71"/>
                    </a:cubicBezTo>
                    <a:lnTo>
                      <a:pt x="86" y="71"/>
                    </a:lnTo>
                    <a:cubicBezTo>
                      <a:pt x="0" y="141"/>
                      <a:pt x="71" y="211"/>
                      <a:pt x="71" y="211"/>
                    </a:cubicBezTo>
                  </a:path>
                </a:pathLst>
              </a:custGeom>
              <a:solidFill>
                <a:srgbClr val="08335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38" name="Freeform 108">
                <a:extLst>
                  <a:ext uri="{FF2B5EF4-FFF2-40B4-BE49-F238E27FC236}">
                    <a16:creationId xmlns:a16="http://schemas.microsoft.com/office/drawing/2014/main" id="{268D88BE-55FD-2F4A-8512-7D3F412D3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6730" y="11002420"/>
                <a:ext cx="395492" cy="175775"/>
              </a:xfrm>
              <a:custGeom>
                <a:avLst/>
                <a:gdLst>
                  <a:gd name="T0" fmla="*/ 0 w 318"/>
                  <a:gd name="T1" fmla="*/ 139 h 140"/>
                  <a:gd name="T2" fmla="*/ 0 w 318"/>
                  <a:gd name="T3" fmla="*/ 139 h 140"/>
                  <a:gd name="T4" fmla="*/ 159 w 318"/>
                  <a:gd name="T5" fmla="*/ 10 h 140"/>
                  <a:gd name="T6" fmla="*/ 0 w 318"/>
                  <a:gd name="T7" fmla="*/ 13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8" h="140">
                    <a:moveTo>
                      <a:pt x="0" y="139"/>
                    </a:moveTo>
                    <a:lnTo>
                      <a:pt x="0" y="139"/>
                    </a:lnTo>
                    <a:cubicBezTo>
                      <a:pt x="0" y="139"/>
                      <a:pt x="317" y="0"/>
                      <a:pt x="159" y="10"/>
                    </a:cubicBezTo>
                    <a:lnTo>
                      <a:pt x="0" y="139"/>
                    </a:lnTo>
                  </a:path>
                </a:pathLst>
              </a:custGeom>
              <a:solidFill>
                <a:srgbClr val="1B507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39" name="Freeform 109">
                <a:extLst>
                  <a:ext uri="{FF2B5EF4-FFF2-40B4-BE49-F238E27FC236}">
                    <a16:creationId xmlns:a16="http://schemas.microsoft.com/office/drawing/2014/main" id="{6A62B180-F0B7-214D-B8DB-6341771C3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05607" y="11568193"/>
                <a:ext cx="241689" cy="148311"/>
              </a:xfrm>
              <a:custGeom>
                <a:avLst/>
                <a:gdLst>
                  <a:gd name="T0" fmla="*/ 0 w 194"/>
                  <a:gd name="T1" fmla="*/ 119 h 120"/>
                  <a:gd name="T2" fmla="*/ 193 w 194"/>
                  <a:gd name="T3" fmla="*/ 119 h 120"/>
                  <a:gd name="T4" fmla="*/ 193 w 194"/>
                  <a:gd name="T5" fmla="*/ 1 h 120"/>
                  <a:gd name="T6" fmla="*/ 75 w 194"/>
                  <a:gd name="T7" fmla="*/ 0 h 120"/>
                  <a:gd name="T8" fmla="*/ 74 w 194"/>
                  <a:gd name="T9" fmla="*/ 50 h 120"/>
                  <a:gd name="T10" fmla="*/ 41 w 194"/>
                  <a:gd name="T11" fmla="*/ 68 h 120"/>
                  <a:gd name="T12" fmla="*/ 41 w 194"/>
                  <a:gd name="T13" fmla="*/ 68 h 120"/>
                  <a:gd name="T14" fmla="*/ 0 w 194"/>
                  <a:gd name="T15" fmla="*/ 105 h 120"/>
                  <a:gd name="T16" fmla="*/ 0 w 194"/>
                  <a:gd name="T17" fmla="*/ 1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120">
                    <a:moveTo>
                      <a:pt x="0" y="119"/>
                    </a:moveTo>
                    <a:lnTo>
                      <a:pt x="193" y="119"/>
                    </a:lnTo>
                    <a:lnTo>
                      <a:pt x="193" y="1"/>
                    </a:lnTo>
                    <a:lnTo>
                      <a:pt x="75" y="0"/>
                    </a:lnTo>
                    <a:lnTo>
                      <a:pt x="74" y="50"/>
                    </a:lnTo>
                    <a:lnTo>
                      <a:pt x="41" y="68"/>
                    </a:lnTo>
                    <a:lnTo>
                      <a:pt x="41" y="68"/>
                    </a:lnTo>
                    <a:cubicBezTo>
                      <a:pt x="23" y="73"/>
                      <a:pt x="0" y="81"/>
                      <a:pt x="0" y="105"/>
                    </a:cubicBezTo>
                    <a:lnTo>
                      <a:pt x="0" y="119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40" name="Freeform 110">
                <a:extLst>
                  <a:ext uri="{FF2B5EF4-FFF2-40B4-BE49-F238E27FC236}">
                    <a16:creationId xmlns:a16="http://schemas.microsoft.com/office/drawing/2014/main" id="{7250BDD8-706A-354E-B34B-274E31C47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0536" y="11568193"/>
                <a:ext cx="252675" cy="148311"/>
              </a:xfrm>
              <a:custGeom>
                <a:avLst/>
                <a:gdLst>
                  <a:gd name="T0" fmla="*/ 0 w 204"/>
                  <a:gd name="T1" fmla="*/ 119 h 120"/>
                  <a:gd name="T2" fmla="*/ 203 w 204"/>
                  <a:gd name="T3" fmla="*/ 119 h 120"/>
                  <a:gd name="T4" fmla="*/ 203 w 204"/>
                  <a:gd name="T5" fmla="*/ 1 h 120"/>
                  <a:gd name="T6" fmla="*/ 85 w 204"/>
                  <a:gd name="T7" fmla="*/ 0 h 120"/>
                  <a:gd name="T8" fmla="*/ 74 w 204"/>
                  <a:gd name="T9" fmla="*/ 50 h 120"/>
                  <a:gd name="T10" fmla="*/ 41 w 204"/>
                  <a:gd name="T11" fmla="*/ 68 h 120"/>
                  <a:gd name="T12" fmla="*/ 41 w 204"/>
                  <a:gd name="T13" fmla="*/ 68 h 120"/>
                  <a:gd name="T14" fmla="*/ 0 w 204"/>
                  <a:gd name="T15" fmla="*/ 105 h 120"/>
                  <a:gd name="T16" fmla="*/ 0 w 204"/>
                  <a:gd name="T17" fmla="*/ 1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4" h="120">
                    <a:moveTo>
                      <a:pt x="0" y="119"/>
                    </a:moveTo>
                    <a:lnTo>
                      <a:pt x="203" y="119"/>
                    </a:lnTo>
                    <a:lnTo>
                      <a:pt x="203" y="1"/>
                    </a:lnTo>
                    <a:lnTo>
                      <a:pt x="85" y="0"/>
                    </a:lnTo>
                    <a:lnTo>
                      <a:pt x="74" y="50"/>
                    </a:lnTo>
                    <a:lnTo>
                      <a:pt x="41" y="68"/>
                    </a:lnTo>
                    <a:lnTo>
                      <a:pt x="41" y="68"/>
                    </a:lnTo>
                    <a:cubicBezTo>
                      <a:pt x="22" y="73"/>
                      <a:pt x="0" y="81"/>
                      <a:pt x="0" y="105"/>
                    </a:cubicBezTo>
                    <a:lnTo>
                      <a:pt x="0" y="119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41" name="Freeform 111">
                <a:extLst>
                  <a:ext uri="{FF2B5EF4-FFF2-40B4-BE49-F238E27FC236}">
                    <a16:creationId xmlns:a16="http://schemas.microsoft.com/office/drawing/2014/main" id="{A070F8A1-EB22-2342-A61C-D2BC325F1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8845" y="10436646"/>
                <a:ext cx="104364" cy="131830"/>
              </a:xfrm>
              <a:custGeom>
                <a:avLst/>
                <a:gdLst>
                  <a:gd name="T0" fmla="*/ 0 w 82"/>
                  <a:gd name="T1" fmla="*/ 107 h 108"/>
                  <a:gd name="T2" fmla="*/ 81 w 82"/>
                  <a:gd name="T3" fmla="*/ 107 h 108"/>
                  <a:gd name="T4" fmla="*/ 81 w 82"/>
                  <a:gd name="T5" fmla="*/ 0 h 108"/>
                  <a:gd name="T6" fmla="*/ 0 w 82"/>
                  <a:gd name="T7" fmla="*/ 0 h 108"/>
                  <a:gd name="T8" fmla="*/ 0 w 82"/>
                  <a:gd name="T9" fmla="*/ 107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108">
                    <a:moveTo>
                      <a:pt x="0" y="107"/>
                    </a:moveTo>
                    <a:lnTo>
                      <a:pt x="81" y="107"/>
                    </a:lnTo>
                    <a:lnTo>
                      <a:pt x="81" y="0"/>
                    </a:lnTo>
                    <a:lnTo>
                      <a:pt x="0" y="0"/>
                    </a:lnTo>
                    <a:lnTo>
                      <a:pt x="0" y="107"/>
                    </a:ln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42" name="Freeform 112">
                <a:extLst>
                  <a:ext uri="{FF2B5EF4-FFF2-40B4-BE49-F238E27FC236}">
                    <a16:creationId xmlns:a16="http://schemas.microsoft.com/office/drawing/2014/main" id="{3DBAAFCE-D33A-3743-A76B-B4FCD6FBB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8845" y="10436646"/>
                <a:ext cx="104364" cy="93382"/>
              </a:xfrm>
              <a:custGeom>
                <a:avLst/>
                <a:gdLst>
                  <a:gd name="T0" fmla="*/ 0 w 82"/>
                  <a:gd name="T1" fmla="*/ 74 h 75"/>
                  <a:gd name="T2" fmla="*/ 13 w 82"/>
                  <a:gd name="T3" fmla="*/ 74 h 75"/>
                  <a:gd name="T4" fmla="*/ 13 w 82"/>
                  <a:gd name="T5" fmla="*/ 74 h 75"/>
                  <a:gd name="T6" fmla="*/ 81 w 82"/>
                  <a:gd name="T7" fmla="*/ 0 h 75"/>
                  <a:gd name="T8" fmla="*/ 0 w 82"/>
                  <a:gd name="T9" fmla="*/ 0 h 75"/>
                  <a:gd name="T10" fmla="*/ 0 w 82"/>
                  <a:gd name="T11" fmla="*/ 7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75">
                    <a:moveTo>
                      <a:pt x="0" y="74"/>
                    </a:moveTo>
                    <a:lnTo>
                      <a:pt x="13" y="74"/>
                    </a:lnTo>
                    <a:lnTo>
                      <a:pt x="13" y="74"/>
                    </a:lnTo>
                    <a:cubicBezTo>
                      <a:pt x="51" y="74"/>
                      <a:pt x="81" y="38"/>
                      <a:pt x="81" y="0"/>
                    </a:cubicBezTo>
                    <a:lnTo>
                      <a:pt x="0" y="0"/>
                    </a:lnTo>
                    <a:lnTo>
                      <a:pt x="0" y="74"/>
                    </a:lnTo>
                  </a:path>
                </a:pathLst>
              </a:custGeom>
              <a:solidFill>
                <a:srgbClr val="FF7F3D">
                  <a:alpha val="5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43" name="Freeform 113">
                <a:extLst>
                  <a:ext uri="{FF2B5EF4-FFF2-40B4-BE49-F238E27FC236}">
                    <a16:creationId xmlns:a16="http://schemas.microsoft.com/office/drawing/2014/main" id="{AD6BDE1B-88CD-2041-B0E2-BF9436B38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4903" y="10282845"/>
                <a:ext cx="192252" cy="225212"/>
              </a:xfrm>
              <a:custGeom>
                <a:avLst/>
                <a:gdLst>
                  <a:gd name="T0" fmla="*/ 3 w 154"/>
                  <a:gd name="T1" fmla="*/ 83 h 182"/>
                  <a:gd name="T2" fmla="*/ 3 w 154"/>
                  <a:gd name="T3" fmla="*/ 83 h 182"/>
                  <a:gd name="T4" fmla="*/ 73 w 154"/>
                  <a:gd name="T5" fmla="*/ 168 h 182"/>
                  <a:gd name="T6" fmla="*/ 73 w 154"/>
                  <a:gd name="T7" fmla="*/ 168 h 182"/>
                  <a:gd name="T8" fmla="*/ 149 w 154"/>
                  <a:gd name="T9" fmla="*/ 75 h 182"/>
                  <a:gd name="T10" fmla="*/ 149 w 154"/>
                  <a:gd name="T11" fmla="*/ 75 h 182"/>
                  <a:gd name="T12" fmla="*/ 65 w 154"/>
                  <a:gd name="T13" fmla="*/ 4 h 182"/>
                  <a:gd name="T14" fmla="*/ 65 w 154"/>
                  <a:gd name="T15" fmla="*/ 4 h 182"/>
                  <a:gd name="T16" fmla="*/ 3 w 154"/>
                  <a:gd name="T17" fmla="*/ 83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182">
                    <a:moveTo>
                      <a:pt x="3" y="83"/>
                    </a:moveTo>
                    <a:lnTo>
                      <a:pt x="3" y="83"/>
                    </a:lnTo>
                    <a:cubicBezTo>
                      <a:pt x="7" y="126"/>
                      <a:pt x="11" y="181"/>
                      <a:pt x="73" y="168"/>
                    </a:cubicBezTo>
                    <a:lnTo>
                      <a:pt x="73" y="168"/>
                    </a:lnTo>
                    <a:cubicBezTo>
                      <a:pt x="115" y="160"/>
                      <a:pt x="153" y="118"/>
                      <a:pt x="149" y="75"/>
                    </a:cubicBezTo>
                    <a:lnTo>
                      <a:pt x="149" y="75"/>
                    </a:lnTo>
                    <a:cubicBezTo>
                      <a:pt x="145" y="32"/>
                      <a:pt x="108" y="0"/>
                      <a:pt x="65" y="4"/>
                    </a:cubicBezTo>
                    <a:lnTo>
                      <a:pt x="65" y="4"/>
                    </a:lnTo>
                    <a:cubicBezTo>
                      <a:pt x="22" y="8"/>
                      <a:pt x="0" y="40"/>
                      <a:pt x="3" y="83"/>
                    </a:cubicBez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44" name="Freeform 114">
                <a:extLst>
                  <a:ext uri="{FF2B5EF4-FFF2-40B4-BE49-F238E27FC236}">
                    <a16:creationId xmlns:a16="http://schemas.microsoft.com/office/drawing/2014/main" id="{7310C5AA-E456-F849-A9A9-4FC3D960E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2933" y="11013407"/>
                <a:ext cx="510841" cy="615209"/>
              </a:xfrm>
              <a:custGeom>
                <a:avLst/>
                <a:gdLst>
                  <a:gd name="T0" fmla="*/ 278 w 410"/>
                  <a:gd name="T1" fmla="*/ 2 h 492"/>
                  <a:gd name="T2" fmla="*/ 409 w 410"/>
                  <a:gd name="T3" fmla="*/ 454 h 492"/>
                  <a:gd name="T4" fmla="*/ 409 w 410"/>
                  <a:gd name="T5" fmla="*/ 454 h 492"/>
                  <a:gd name="T6" fmla="*/ 337 w 410"/>
                  <a:gd name="T7" fmla="*/ 482 h 492"/>
                  <a:gd name="T8" fmla="*/ 337 w 410"/>
                  <a:gd name="T9" fmla="*/ 482 h 492"/>
                  <a:gd name="T10" fmla="*/ 272 w 410"/>
                  <a:gd name="T11" fmla="*/ 478 h 492"/>
                  <a:gd name="T12" fmla="*/ 152 w 410"/>
                  <a:gd name="T13" fmla="*/ 156 h 492"/>
                  <a:gd name="T14" fmla="*/ 139 w 410"/>
                  <a:gd name="T15" fmla="*/ 466 h 492"/>
                  <a:gd name="T16" fmla="*/ 139 w 410"/>
                  <a:gd name="T17" fmla="*/ 466 h 492"/>
                  <a:gd name="T18" fmla="*/ 36 w 410"/>
                  <a:gd name="T19" fmla="*/ 477 h 492"/>
                  <a:gd name="T20" fmla="*/ 36 w 410"/>
                  <a:gd name="T21" fmla="*/ 477 h 492"/>
                  <a:gd name="T22" fmla="*/ 0 w 410"/>
                  <a:gd name="T23" fmla="*/ 453 h 492"/>
                  <a:gd name="T24" fmla="*/ 15 w 410"/>
                  <a:gd name="T25" fmla="*/ 0 h 492"/>
                  <a:gd name="T26" fmla="*/ 278 w 410"/>
                  <a:gd name="T27" fmla="*/ 2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0" h="492">
                    <a:moveTo>
                      <a:pt x="278" y="2"/>
                    </a:moveTo>
                    <a:lnTo>
                      <a:pt x="409" y="454"/>
                    </a:lnTo>
                    <a:lnTo>
                      <a:pt x="409" y="454"/>
                    </a:lnTo>
                    <a:cubicBezTo>
                      <a:pt x="409" y="454"/>
                      <a:pt x="382" y="477"/>
                      <a:pt x="337" y="482"/>
                    </a:cubicBezTo>
                    <a:lnTo>
                      <a:pt x="337" y="482"/>
                    </a:lnTo>
                    <a:cubicBezTo>
                      <a:pt x="294" y="488"/>
                      <a:pt x="272" y="478"/>
                      <a:pt x="272" y="478"/>
                    </a:cubicBezTo>
                    <a:lnTo>
                      <a:pt x="152" y="156"/>
                    </a:lnTo>
                    <a:lnTo>
                      <a:pt x="139" y="466"/>
                    </a:lnTo>
                    <a:lnTo>
                      <a:pt x="139" y="466"/>
                    </a:lnTo>
                    <a:cubicBezTo>
                      <a:pt x="139" y="466"/>
                      <a:pt x="83" y="491"/>
                      <a:pt x="36" y="477"/>
                    </a:cubicBezTo>
                    <a:lnTo>
                      <a:pt x="36" y="477"/>
                    </a:lnTo>
                    <a:cubicBezTo>
                      <a:pt x="7" y="468"/>
                      <a:pt x="0" y="453"/>
                      <a:pt x="0" y="453"/>
                    </a:cubicBezTo>
                    <a:lnTo>
                      <a:pt x="15" y="0"/>
                    </a:lnTo>
                    <a:lnTo>
                      <a:pt x="278" y="2"/>
                    </a:lnTo>
                  </a:path>
                </a:pathLst>
              </a:custGeom>
              <a:solidFill>
                <a:srgbClr val="08335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45" name="Freeform 344">
                <a:extLst>
                  <a:ext uri="{FF2B5EF4-FFF2-40B4-BE49-F238E27FC236}">
                    <a16:creationId xmlns:a16="http://schemas.microsoft.com/office/drawing/2014/main" id="{C0C024A1-1ED3-B845-9C55-3886B6F78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2630" y="10348759"/>
                <a:ext cx="84245" cy="104990"/>
              </a:xfrm>
              <a:custGeom>
                <a:avLst/>
                <a:gdLst>
                  <a:gd name="connsiteX0" fmla="*/ 4387 w 84245"/>
                  <a:gd name="connsiteY0" fmla="*/ 0 h 104990"/>
                  <a:gd name="connsiteX1" fmla="*/ 84245 w 84245"/>
                  <a:gd name="connsiteY1" fmla="*/ 27465 h 104990"/>
                  <a:gd name="connsiteX2" fmla="*/ 47485 w 84245"/>
                  <a:gd name="connsiteY2" fmla="*/ 104865 h 104990"/>
                  <a:gd name="connsiteX3" fmla="*/ 32273 w 84245"/>
                  <a:gd name="connsiteY3" fmla="*/ 78805 h 104990"/>
                  <a:gd name="connsiteX4" fmla="*/ 30679 w 84245"/>
                  <a:gd name="connsiteY4" fmla="*/ 69521 h 104990"/>
                  <a:gd name="connsiteX5" fmla="*/ 43737 w 84245"/>
                  <a:gd name="connsiteY5" fmla="*/ 61692 h 104990"/>
                  <a:gd name="connsiteX6" fmla="*/ 51543 w 84245"/>
                  <a:gd name="connsiteY6" fmla="*/ 32538 h 104990"/>
                  <a:gd name="connsiteX7" fmla="*/ 21620 w 84245"/>
                  <a:gd name="connsiteY7" fmla="*/ 41411 h 104990"/>
                  <a:gd name="connsiteX8" fmla="*/ 14844 w 84245"/>
                  <a:gd name="connsiteY8" fmla="*/ 52853 h 104990"/>
                  <a:gd name="connsiteX9" fmla="*/ 9774 w 84245"/>
                  <a:gd name="connsiteY9" fmla="*/ 51652 h 104990"/>
                  <a:gd name="connsiteX10" fmla="*/ 4387 w 84245"/>
                  <a:gd name="connsiteY10" fmla="*/ 0 h 10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245" h="104990">
                    <a:moveTo>
                      <a:pt x="4387" y="0"/>
                    </a:moveTo>
                    <a:lnTo>
                      <a:pt x="84245" y="27465"/>
                    </a:lnTo>
                    <a:cubicBezTo>
                      <a:pt x="84245" y="27465"/>
                      <a:pt x="62696" y="108611"/>
                      <a:pt x="47485" y="104865"/>
                    </a:cubicBezTo>
                    <a:cubicBezTo>
                      <a:pt x="39879" y="104241"/>
                      <a:pt x="35126" y="91445"/>
                      <a:pt x="32273" y="78805"/>
                    </a:cubicBezTo>
                    <a:lnTo>
                      <a:pt x="30679" y="69521"/>
                    </a:lnTo>
                    <a:lnTo>
                      <a:pt x="43737" y="61692"/>
                    </a:lnTo>
                    <a:cubicBezTo>
                      <a:pt x="54145" y="51552"/>
                      <a:pt x="56747" y="38876"/>
                      <a:pt x="51543" y="32538"/>
                    </a:cubicBezTo>
                    <a:cubicBezTo>
                      <a:pt x="45038" y="27468"/>
                      <a:pt x="32028" y="31271"/>
                      <a:pt x="21620" y="41411"/>
                    </a:cubicBezTo>
                    <a:lnTo>
                      <a:pt x="14844" y="52853"/>
                    </a:lnTo>
                    <a:lnTo>
                      <a:pt x="9774" y="51652"/>
                    </a:lnTo>
                    <a:cubicBezTo>
                      <a:pt x="1535" y="46503"/>
                      <a:pt x="-4486" y="33083"/>
                      <a:pt x="4387" y="0"/>
                    </a:cubicBezTo>
                    <a:close/>
                  </a:path>
                </a:pathLst>
              </a:custGeom>
              <a:solidFill>
                <a:srgbClr val="FF7F3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46" name="Freeform 117">
                <a:extLst>
                  <a:ext uri="{FF2B5EF4-FFF2-40B4-BE49-F238E27FC236}">
                    <a16:creationId xmlns:a16="http://schemas.microsoft.com/office/drawing/2014/main" id="{81EADF4C-BA2C-C544-A05B-2CCF6046D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7720" y="10546507"/>
                <a:ext cx="571264" cy="472392"/>
              </a:xfrm>
              <a:custGeom>
                <a:avLst/>
                <a:gdLst>
                  <a:gd name="T0" fmla="*/ 458 w 459"/>
                  <a:gd name="T1" fmla="*/ 378 h 379"/>
                  <a:gd name="T2" fmla="*/ 421 w 459"/>
                  <a:gd name="T3" fmla="*/ 227 h 379"/>
                  <a:gd name="T4" fmla="*/ 415 w 459"/>
                  <a:gd name="T5" fmla="*/ 0 h 379"/>
                  <a:gd name="T6" fmla="*/ 228 w 459"/>
                  <a:gd name="T7" fmla="*/ 0 h 379"/>
                  <a:gd name="T8" fmla="*/ 228 w 459"/>
                  <a:gd name="T9" fmla="*/ 0 h 379"/>
                  <a:gd name="T10" fmla="*/ 140 w 459"/>
                  <a:gd name="T11" fmla="*/ 53 h 379"/>
                  <a:gd name="T12" fmla="*/ 84 w 459"/>
                  <a:gd name="T13" fmla="*/ 158 h 379"/>
                  <a:gd name="T14" fmla="*/ 0 w 459"/>
                  <a:gd name="T15" fmla="*/ 241 h 379"/>
                  <a:gd name="T16" fmla="*/ 40 w 459"/>
                  <a:gd name="T17" fmla="*/ 269 h 379"/>
                  <a:gd name="T18" fmla="*/ 148 w 459"/>
                  <a:gd name="T19" fmla="*/ 199 h 379"/>
                  <a:gd name="T20" fmla="*/ 180 w 459"/>
                  <a:gd name="T21" fmla="*/ 169 h 379"/>
                  <a:gd name="T22" fmla="*/ 195 w 459"/>
                  <a:gd name="T23" fmla="*/ 376 h 379"/>
                  <a:gd name="T24" fmla="*/ 458 w 459"/>
                  <a:gd name="T25" fmla="*/ 378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9" h="379">
                    <a:moveTo>
                      <a:pt x="458" y="378"/>
                    </a:moveTo>
                    <a:lnTo>
                      <a:pt x="421" y="227"/>
                    </a:lnTo>
                    <a:lnTo>
                      <a:pt x="415" y="0"/>
                    </a:lnTo>
                    <a:lnTo>
                      <a:pt x="228" y="0"/>
                    </a:lnTo>
                    <a:lnTo>
                      <a:pt x="228" y="0"/>
                    </a:lnTo>
                    <a:cubicBezTo>
                      <a:pt x="191" y="0"/>
                      <a:pt x="157" y="21"/>
                      <a:pt x="140" y="53"/>
                    </a:cubicBezTo>
                    <a:lnTo>
                      <a:pt x="84" y="158"/>
                    </a:lnTo>
                    <a:lnTo>
                      <a:pt x="0" y="241"/>
                    </a:lnTo>
                    <a:lnTo>
                      <a:pt x="40" y="269"/>
                    </a:lnTo>
                    <a:lnTo>
                      <a:pt x="148" y="199"/>
                    </a:lnTo>
                    <a:lnTo>
                      <a:pt x="180" y="169"/>
                    </a:lnTo>
                    <a:lnTo>
                      <a:pt x="195" y="376"/>
                    </a:lnTo>
                    <a:lnTo>
                      <a:pt x="458" y="378"/>
                    </a:lnTo>
                  </a:path>
                </a:pathLst>
              </a:custGeom>
              <a:solidFill>
                <a:srgbClr val="1B507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47" name="Freeform 346">
                <a:extLst>
                  <a:ext uri="{FF2B5EF4-FFF2-40B4-BE49-F238E27FC236}">
                    <a16:creationId xmlns:a16="http://schemas.microsoft.com/office/drawing/2014/main" id="{22C29275-D888-DA4F-BCBE-64F985B9C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6878" y="10850126"/>
                <a:ext cx="892871" cy="887101"/>
              </a:xfrm>
              <a:custGeom>
                <a:avLst/>
                <a:gdLst>
                  <a:gd name="connsiteX0" fmla="*/ 0 w 892871"/>
                  <a:gd name="connsiteY0" fmla="*/ 525817 h 887101"/>
                  <a:gd name="connsiteX1" fmla="*/ 223960 w 892871"/>
                  <a:gd name="connsiteY1" fmla="*/ 525817 h 887101"/>
                  <a:gd name="connsiteX2" fmla="*/ 223960 w 892871"/>
                  <a:gd name="connsiteY2" fmla="*/ 887101 h 887101"/>
                  <a:gd name="connsiteX3" fmla="*/ 0 w 892871"/>
                  <a:gd name="connsiteY3" fmla="*/ 887101 h 887101"/>
                  <a:gd name="connsiteX4" fmla="*/ 104368 w 892871"/>
                  <a:gd name="connsiteY4" fmla="*/ 295111 h 887101"/>
                  <a:gd name="connsiteX5" fmla="*/ 256939 w 892871"/>
                  <a:gd name="connsiteY5" fmla="*/ 295111 h 887101"/>
                  <a:gd name="connsiteX6" fmla="*/ 256939 w 892871"/>
                  <a:gd name="connsiteY6" fmla="*/ 376274 h 887101"/>
                  <a:gd name="connsiteX7" fmla="*/ 184344 w 892871"/>
                  <a:gd name="connsiteY7" fmla="*/ 376274 h 887101"/>
                  <a:gd name="connsiteX8" fmla="*/ 842017 w 892871"/>
                  <a:gd name="connsiteY8" fmla="*/ 48055 h 887101"/>
                  <a:gd name="connsiteX9" fmla="*/ 762635 w 892871"/>
                  <a:gd name="connsiteY9" fmla="*/ 71596 h 887101"/>
                  <a:gd name="connsiteX10" fmla="*/ 815970 w 892871"/>
                  <a:gd name="connsiteY10" fmla="*/ 113723 h 887101"/>
                  <a:gd name="connsiteX11" fmla="*/ 868065 w 892871"/>
                  <a:gd name="connsiteY11" fmla="*/ 973 h 887101"/>
                  <a:gd name="connsiteX12" fmla="*/ 887910 w 892871"/>
                  <a:gd name="connsiteY12" fmla="*/ 5929 h 887101"/>
                  <a:gd name="connsiteX13" fmla="*/ 891631 w 892871"/>
                  <a:gd name="connsiteY13" fmla="*/ 25753 h 887101"/>
                  <a:gd name="connsiteX14" fmla="*/ 843258 w 892871"/>
                  <a:gd name="connsiteY14" fmla="*/ 150893 h 887101"/>
                  <a:gd name="connsiteX15" fmla="*/ 829614 w 892871"/>
                  <a:gd name="connsiteY15" fmla="*/ 162044 h 887101"/>
                  <a:gd name="connsiteX16" fmla="*/ 824652 w 892871"/>
                  <a:gd name="connsiteY16" fmla="*/ 162044 h 887101"/>
                  <a:gd name="connsiteX17" fmla="*/ 813489 w 892871"/>
                  <a:gd name="connsiteY17" fmla="*/ 158327 h 887101"/>
                  <a:gd name="connsiteX18" fmla="*/ 723098 w 892871"/>
                  <a:gd name="connsiteY18" fmla="*/ 88703 h 887101"/>
                  <a:gd name="connsiteX19" fmla="*/ 461231 w 892871"/>
                  <a:gd name="connsiteY19" fmla="*/ 173013 h 887101"/>
                  <a:gd name="connsiteX20" fmla="*/ 461231 w 892871"/>
                  <a:gd name="connsiteY20" fmla="*/ 425690 h 887101"/>
                  <a:gd name="connsiteX21" fmla="*/ 460167 w 892871"/>
                  <a:gd name="connsiteY21" fmla="*/ 425690 h 887101"/>
                  <a:gd name="connsiteX22" fmla="*/ 460167 w 892871"/>
                  <a:gd name="connsiteY22" fmla="*/ 513550 h 887101"/>
                  <a:gd name="connsiteX23" fmla="*/ 230704 w 892871"/>
                  <a:gd name="connsiteY23" fmla="*/ 513550 h 887101"/>
                  <a:gd name="connsiteX24" fmla="*/ 230704 w 892871"/>
                  <a:gd name="connsiteY24" fmla="*/ 421447 h 887101"/>
                  <a:gd name="connsiteX25" fmla="*/ 357632 w 892871"/>
                  <a:gd name="connsiteY25" fmla="*/ 421447 h 887101"/>
                  <a:gd name="connsiteX26" fmla="*/ 358651 w 892871"/>
                  <a:gd name="connsiteY26" fmla="*/ 414110 h 887101"/>
                  <a:gd name="connsiteX27" fmla="*/ 425261 w 892871"/>
                  <a:gd name="connsiteY27" fmla="*/ 144243 h 887101"/>
                  <a:gd name="connsiteX28" fmla="*/ 711517 w 892871"/>
                  <a:gd name="connsiteY28" fmla="*/ 52558 h 887101"/>
                  <a:gd name="connsiteX29" fmla="*/ 716742 w 892871"/>
                  <a:gd name="connsiteY29" fmla="*/ 46816 h 887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92871" h="887101">
                    <a:moveTo>
                      <a:pt x="0" y="525817"/>
                    </a:moveTo>
                    <a:lnTo>
                      <a:pt x="223960" y="525817"/>
                    </a:lnTo>
                    <a:lnTo>
                      <a:pt x="223960" y="887101"/>
                    </a:lnTo>
                    <a:lnTo>
                      <a:pt x="0" y="887101"/>
                    </a:lnTo>
                    <a:close/>
                    <a:moveTo>
                      <a:pt x="104368" y="295111"/>
                    </a:moveTo>
                    <a:lnTo>
                      <a:pt x="256939" y="295111"/>
                    </a:lnTo>
                    <a:lnTo>
                      <a:pt x="256939" y="376274"/>
                    </a:lnTo>
                    <a:lnTo>
                      <a:pt x="184344" y="376274"/>
                    </a:lnTo>
                    <a:close/>
                    <a:moveTo>
                      <a:pt x="842017" y="48055"/>
                    </a:moveTo>
                    <a:lnTo>
                      <a:pt x="762635" y="71596"/>
                    </a:lnTo>
                    <a:lnTo>
                      <a:pt x="815970" y="113723"/>
                    </a:lnTo>
                    <a:close/>
                    <a:moveTo>
                      <a:pt x="868065" y="973"/>
                    </a:moveTo>
                    <a:cubicBezTo>
                      <a:pt x="875507" y="-1505"/>
                      <a:pt x="882949" y="973"/>
                      <a:pt x="887910" y="5929"/>
                    </a:cubicBezTo>
                    <a:cubicBezTo>
                      <a:pt x="892872" y="10885"/>
                      <a:pt x="894112" y="19558"/>
                      <a:pt x="891631" y="25753"/>
                    </a:cubicBezTo>
                    <a:lnTo>
                      <a:pt x="843258" y="150893"/>
                    </a:lnTo>
                    <a:cubicBezTo>
                      <a:pt x="840777" y="155849"/>
                      <a:pt x="835816" y="160805"/>
                      <a:pt x="829614" y="162044"/>
                    </a:cubicBezTo>
                    <a:cubicBezTo>
                      <a:pt x="828373" y="162044"/>
                      <a:pt x="827133" y="162044"/>
                      <a:pt x="824652" y="162044"/>
                    </a:cubicBezTo>
                    <a:cubicBezTo>
                      <a:pt x="820931" y="162044"/>
                      <a:pt x="817210" y="160805"/>
                      <a:pt x="813489" y="158327"/>
                    </a:cubicBezTo>
                    <a:lnTo>
                      <a:pt x="723098" y="88703"/>
                    </a:lnTo>
                    <a:lnTo>
                      <a:pt x="461231" y="173013"/>
                    </a:lnTo>
                    <a:lnTo>
                      <a:pt x="461231" y="425690"/>
                    </a:lnTo>
                    <a:lnTo>
                      <a:pt x="460167" y="425690"/>
                    </a:lnTo>
                    <a:lnTo>
                      <a:pt x="460167" y="513550"/>
                    </a:lnTo>
                    <a:lnTo>
                      <a:pt x="230704" y="513550"/>
                    </a:lnTo>
                    <a:lnTo>
                      <a:pt x="230704" y="421447"/>
                    </a:lnTo>
                    <a:lnTo>
                      <a:pt x="357632" y="421447"/>
                    </a:lnTo>
                    <a:lnTo>
                      <a:pt x="358651" y="414110"/>
                    </a:lnTo>
                    <a:cubicBezTo>
                      <a:pt x="365977" y="362462"/>
                      <a:pt x="397044" y="155188"/>
                      <a:pt x="425261" y="144243"/>
                    </a:cubicBezTo>
                    <a:lnTo>
                      <a:pt x="711517" y="52558"/>
                    </a:lnTo>
                    <a:lnTo>
                      <a:pt x="716742" y="46816"/>
                    </a:lnTo>
                    <a:close/>
                  </a:path>
                </a:pathLst>
              </a:custGeom>
              <a:solidFill>
                <a:srgbClr val="AE1B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48" name="Freeform 119">
                <a:extLst>
                  <a:ext uri="{FF2B5EF4-FFF2-40B4-BE49-F238E27FC236}">
                    <a16:creationId xmlns:a16="http://schemas.microsoft.com/office/drawing/2014/main" id="{5F11BC72-36AB-054C-ACA2-CF6D325D8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3916" y="10194958"/>
                <a:ext cx="258166" cy="181269"/>
              </a:xfrm>
              <a:custGeom>
                <a:avLst/>
                <a:gdLst>
                  <a:gd name="T0" fmla="*/ 170 w 209"/>
                  <a:gd name="T1" fmla="*/ 145 h 146"/>
                  <a:gd name="T2" fmla="*/ 0 w 209"/>
                  <a:gd name="T3" fmla="*/ 85 h 146"/>
                  <a:gd name="T4" fmla="*/ 0 w 209"/>
                  <a:gd name="T5" fmla="*/ 85 h 146"/>
                  <a:gd name="T6" fmla="*/ 116 w 209"/>
                  <a:gd name="T7" fmla="*/ 33 h 146"/>
                  <a:gd name="T8" fmla="*/ 116 w 209"/>
                  <a:gd name="T9" fmla="*/ 33 h 146"/>
                  <a:gd name="T10" fmla="*/ 170 w 209"/>
                  <a:gd name="T11" fmla="*/ 14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9" h="146">
                    <a:moveTo>
                      <a:pt x="170" y="145"/>
                    </a:moveTo>
                    <a:lnTo>
                      <a:pt x="0" y="85"/>
                    </a:lnTo>
                    <a:lnTo>
                      <a:pt x="0" y="85"/>
                    </a:lnTo>
                    <a:cubicBezTo>
                      <a:pt x="0" y="85"/>
                      <a:pt x="22" y="0"/>
                      <a:pt x="116" y="33"/>
                    </a:cubicBezTo>
                    <a:lnTo>
                      <a:pt x="116" y="33"/>
                    </a:lnTo>
                    <a:cubicBezTo>
                      <a:pt x="208" y="66"/>
                      <a:pt x="170" y="145"/>
                      <a:pt x="170" y="145"/>
                    </a:cubicBezTo>
                  </a:path>
                </a:pathLst>
              </a:custGeom>
              <a:solidFill>
                <a:srgbClr val="08335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49" name="Freeform 120">
                <a:extLst>
                  <a:ext uri="{FF2B5EF4-FFF2-40B4-BE49-F238E27FC236}">
                    <a16:creationId xmlns:a16="http://schemas.microsoft.com/office/drawing/2014/main" id="{3AB0BC99-ABF9-0943-BD6A-77517BF34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9130" y="10299326"/>
                <a:ext cx="379011" cy="76901"/>
              </a:xfrm>
              <a:custGeom>
                <a:avLst/>
                <a:gdLst>
                  <a:gd name="T0" fmla="*/ 304 w 305"/>
                  <a:gd name="T1" fmla="*/ 60 h 61"/>
                  <a:gd name="T2" fmla="*/ 304 w 305"/>
                  <a:gd name="T3" fmla="*/ 60 h 61"/>
                  <a:gd name="T4" fmla="*/ 134 w 305"/>
                  <a:gd name="T5" fmla="*/ 0 h 61"/>
                  <a:gd name="T6" fmla="*/ 304 w 305"/>
                  <a:gd name="T7" fmla="*/ 6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61">
                    <a:moveTo>
                      <a:pt x="304" y="60"/>
                    </a:moveTo>
                    <a:lnTo>
                      <a:pt x="304" y="60"/>
                    </a:lnTo>
                    <a:cubicBezTo>
                      <a:pt x="304" y="60"/>
                      <a:pt x="0" y="38"/>
                      <a:pt x="134" y="0"/>
                    </a:cubicBezTo>
                    <a:lnTo>
                      <a:pt x="304" y="60"/>
                    </a:lnTo>
                  </a:path>
                </a:pathLst>
              </a:custGeom>
              <a:solidFill>
                <a:srgbClr val="1B507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50" name="Freeform 121">
                <a:extLst>
                  <a:ext uri="{FF2B5EF4-FFF2-40B4-BE49-F238E27FC236}">
                    <a16:creationId xmlns:a16="http://schemas.microsoft.com/office/drawing/2014/main" id="{7BC3446E-D364-AA4F-B730-615E9DDC9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4340" y="10848619"/>
                <a:ext cx="148307" cy="87887"/>
              </a:xfrm>
              <a:custGeom>
                <a:avLst/>
                <a:gdLst>
                  <a:gd name="T0" fmla="*/ 76 w 117"/>
                  <a:gd name="T1" fmla="*/ 0 h 72"/>
                  <a:gd name="T2" fmla="*/ 23 w 117"/>
                  <a:gd name="T3" fmla="*/ 5 h 72"/>
                  <a:gd name="T4" fmla="*/ 0 w 117"/>
                  <a:gd name="T5" fmla="*/ 32 h 72"/>
                  <a:gd name="T6" fmla="*/ 17 w 117"/>
                  <a:gd name="T7" fmla="*/ 70 h 72"/>
                  <a:gd name="T8" fmla="*/ 31 w 117"/>
                  <a:gd name="T9" fmla="*/ 62 h 72"/>
                  <a:gd name="T10" fmla="*/ 31 w 117"/>
                  <a:gd name="T11" fmla="*/ 62 h 72"/>
                  <a:gd name="T12" fmla="*/ 76 w 117"/>
                  <a:gd name="T13" fmla="*/ 65 h 72"/>
                  <a:gd name="T14" fmla="*/ 76 w 117"/>
                  <a:gd name="T15" fmla="*/ 65 h 72"/>
                  <a:gd name="T16" fmla="*/ 116 w 117"/>
                  <a:gd name="T17" fmla="*/ 28 h 72"/>
                  <a:gd name="T18" fmla="*/ 76 w 117"/>
                  <a:gd name="T1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7" h="72">
                    <a:moveTo>
                      <a:pt x="76" y="0"/>
                    </a:moveTo>
                    <a:lnTo>
                      <a:pt x="23" y="5"/>
                    </a:lnTo>
                    <a:lnTo>
                      <a:pt x="0" y="32"/>
                    </a:lnTo>
                    <a:lnTo>
                      <a:pt x="17" y="70"/>
                    </a:lnTo>
                    <a:lnTo>
                      <a:pt x="31" y="62"/>
                    </a:lnTo>
                    <a:lnTo>
                      <a:pt x="31" y="62"/>
                    </a:lnTo>
                    <a:cubicBezTo>
                      <a:pt x="31" y="62"/>
                      <a:pt x="56" y="71"/>
                      <a:pt x="76" y="65"/>
                    </a:cubicBezTo>
                    <a:lnTo>
                      <a:pt x="76" y="65"/>
                    </a:lnTo>
                    <a:cubicBezTo>
                      <a:pt x="98" y="58"/>
                      <a:pt x="116" y="28"/>
                      <a:pt x="116" y="28"/>
                    </a:cubicBezTo>
                    <a:lnTo>
                      <a:pt x="76" y="0"/>
                    </a:ln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51" name="Freeform 122">
                <a:extLst>
                  <a:ext uri="{FF2B5EF4-FFF2-40B4-BE49-F238E27FC236}">
                    <a16:creationId xmlns:a16="http://schemas.microsoft.com/office/drawing/2014/main" id="{5D8F1AD1-A5EA-B54C-AD26-ABB41FE67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4340" y="10848619"/>
                <a:ext cx="148307" cy="87887"/>
              </a:xfrm>
              <a:custGeom>
                <a:avLst/>
                <a:gdLst>
                  <a:gd name="T0" fmla="*/ 76 w 117"/>
                  <a:gd name="T1" fmla="*/ 0 h 72"/>
                  <a:gd name="T2" fmla="*/ 23 w 117"/>
                  <a:gd name="T3" fmla="*/ 5 h 72"/>
                  <a:gd name="T4" fmla="*/ 0 w 117"/>
                  <a:gd name="T5" fmla="*/ 32 h 72"/>
                  <a:gd name="T6" fmla="*/ 17 w 117"/>
                  <a:gd name="T7" fmla="*/ 70 h 72"/>
                  <a:gd name="T8" fmla="*/ 31 w 117"/>
                  <a:gd name="T9" fmla="*/ 62 h 72"/>
                  <a:gd name="T10" fmla="*/ 31 w 117"/>
                  <a:gd name="T11" fmla="*/ 62 h 72"/>
                  <a:gd name="T12" fmla="*/ 76 w 117"/>
                  <a:gd name="T13" fmla="*/ 65 h 72"/>
                  <a:gd name="T14" fmla="*/ 76 w 117"/>
                  <a:gd name="T15" fmla="*/ 65 h 72"/>
                  <a:gd name="T16" fmla="*/ 116 w 117"/>
                  <a:gd name="T17" fmla="*/ 28 h 72"/>
                  <a:gd name="T18" fmla="*/ 76 w 117"/>
                  <a:gd name="T1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7" h="72">
                    <a:moveTo>
                      <a:pt x="76" y="0"/>
                    </a:moveTo>
                    <a:lnTo>
                      <a:pt x="23" y="5"/>
                    </a:lnTo>
                    <a:lnTo>
                      <a:pt x="0" y="32"/>
                    </a:lnTo>
                    <a:lnTo>
                      <a:pt x="17" y="70"/>
                    </a:lnTo>
                    <a:lnTo>
                      <a:pt x="31" y="62"/>
                    </a:lnTo>
                    <a:lnTo>
                      <a:pt x="31" y="62"/>
                    </a:lnTo>
                    <a:cubicBezTo>
                      <a:pt x="31" y="62"/>
                      <a:pt x="56" y="71"/>
                      <a:pt x="76" y="65"/>
                    </a:cubicBezTo>
                    <a:lnTo>
                      <a:pt x="76" y="65"/>
                    </a:lnTo>
                    <a:cubicBezTo>
                      <a:pt x="98" y="58"/>
                      <a:pt x="116" y="28"/>
                      <a:pt x="116" y="28"/>
                    </a:cubicBezTo>
                    <a:lnTo>
                      <a:pt x="76" y="0"/>
                    </a:lnTo>
                  </a:path>
                </a:pathLst>
              </a:custGeom>
              <a:solidFill>
                <a:srgbClr val="FF7F3D">
                  <a:alpha val="5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52" name="Freeform 123">
                <a:extLst>
                  <a:ext uri="{FF2B5EF4-FFF2-40B4-BE49-F238E27FC236}">
                    <a16:creationId xmlns:a16="http://schemas.microsoft.com/office/drawing/2014/main" id="{BBA4A609-4764-FA4B-834C-4BAA4D042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7859" y="10870590"/>
                <a:ext cx="175775" cy="104364"/>
              </a:xfrm>
              <a:custGeom>
                <a:avLst/>
                <a:gdLst>
                  <a:gd name="T0" fmla="*/ 115 w 142"/>
                  <a:gd name="T1" fmla="*/ 14 h 85"/>
                  <a:gd name="T2" fmla="*/ 60 w 142"/>
                  <a:gd name="T3" fmla="*/ 0 h 85"/>
                  <a:gd name="T4" fmla="*/ 19 w 142"/>
                  <a:gd name="T5" fmla="*/ 20 h 85"/>
                  <a:gd name="T6" fmla="*/ 19 w 142"/>
                  <a:gd name="T7" fmla="*/ 20 h 85"/>
                  <a:gd name="T8" fmla="*/ 14 w 142"/>
                  <a:gd name="T9" fmla="*/ 27 h 85"/>
                  <a:gd name="T10" fmla="*/ 13 w 142"/>
                  <a:gd name="T11" fmla="*/ 35 h 85"/>
                  <a:gd name="T12" fmla="*/ 5 w 142"/>
                  <a:gd name="T13" fmla="*/ 38 h 85"/>
                  <a:gd name="T14" fmla="*/ 5 w 142"/>
                  <a:gd name="T15" fmla="*/ 51 h 85"/>
                  <a:gd name="T16" fmla="*/ 0 w 142"/>
                  <a:gd name="T17" fmla="*/ 57 h 85"/>
                  <a:gd name="T18" fmla="*/ 23 w 142"/>
                  <a:gd name="T19" fmla="*/ 76 h 85"/>
                  <a:gd name="T20" fmla="*/ 39 w 142"/>
                  <a:gd name="T21" fmla="*/ 70 h 85"/>
                  <a:gd name="T22" fmla="*/ 39 w 142"/>
                  <a:gd name="T23" fmla="*/ 70 h 85"/>
                  <a:gd name="T24" fmla="*/ 110 w 142"/>
                  <a:gd name="T25" fmla="*/ 65 h 85"/>
                  <a:gd name="T26" fmla="*/ 141 w 142"/>
                  <a:gd name="T27" fmla="*/ 59 h 85"/>
                  <a:gd name="T28" fmla="*/ 115 w 142"/>
                  <a:gd name="T29" fmla="*/ 1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2" h="85">
                    <a:moveTo>
                      <a:pt x="115" y="14"/>
                    </a:moveTo>
                    <a:lnTo>
                      <a:pt x="60" y="0"/>
                    </a:lnTo>
                    <a:lnTo>
                      <a:pt x="19" y="20"/>
                    </a:lnTo>
                    <a:lnTo>
                      <a:pt x="19" y="20"/>
                    </a:lnTo>
                    <a:cubicBezTo>
                      <a:pt x="16" y="22"/>
                      <a:pt x="14" y="24"/>
                      <a:pt x="14" y="27"/>
                    </a:cubicBezTo>
                    <a:lnTo>
                      <a:pt x="13" y="35"/>
                    </a:lnTo>
                    <a:lnTo>
                      <a:pt x="5" y="38"/>
                    </a:lnTo>
                    <a:lnTo>
                      <a:pt x="5" y="51"/>
                    </a:lnTo>
                    <a:lnTo>
                      <a:pt x="0" y="57"/>
                    </a:lnTo>
                    <a:lnTo>
                      <a:pt x="23" y="76"/>
                    </a:lnTo>
                    <a:lnTo>
                      <a:pt x="39" y="70"/>
                    </a:lnTo>
                    <a:lnTo>
                      <a:pt x="39" y="70"/>
                    </a:lnTo>
                    <a:cubicBezTo>
                      <a:pt x="39" y="70"/>
                      <a:pt x="86" y="84"/>
                      <a:pt x="110" y="65"/>
                    </a:cubicBezTo>
                    <a:lnTo>
                      <a:pt x="141" y="59"/>
                    </a:lnTo>
                    <a:lnTo>
                      <a:pt x="115" y="14"/>
                    </a:ln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53" name="Freeform 124">
                <a:extLst>
                  <a:ext uri="{FF2B5EF4-FFF2-40B4-BE49-F238E27FC236}">
                    <a16:creationId xmlns:a16="http://schemas.microsoft.com/office/drawing/2014/main" id="{103579D7-178E-AF41-9012-FD31BFDB9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0676" y="10546505"/>
                <a:ext cx="593238" cy="400986"/>
              </a:xfrm>
              <a:custGeom>
                <a:avLst/>
                <a:gdLst>
                  <a:gd name="T0" fmla="*/ 392 w 475"/>
                  <a:gd name="T1" fmla="*/ 0 h 321"/>
                  <a:gd name="T2" fmla="*/ 392 w 475"/>
                  <a:gd name="T3" fmla="*/ 0 h 321"/>
                  <a:gd name="T4" fmla="*/ 259 w 475"/>
                  <a:gd name="T5" fmla="*/ 262 h 321"/>
                  <a:gd name="T6" fmla="*/ 26 w 475"/>
                  <a:gd name="T7" fmla="*/ 320 h 321"/>
                  <a:gd name="T8" fmla="*/ 0 w 475"/>
                  <a:gd name="T9" fmla="*/ 275 h 321"/>
                  <a:gd name="T10" fmla="*/ 212 w 475"/>
                  <a:gd name="T11" fmla="*/ 194 h 321"/>
                  <a:gd name="T12" fmla="*/ 212 w 475"/>
                  <a:gd name="T13" fmla="*/ 194 h 321"/>
                  <a:gd name="T14" fmla="*/ 392 w 475"/>
                  <a:gd name="T15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5" h="321">
                    <a:moveTo>
                      <a:pt x="392" y="0"/>
                    </a:moveTo>
                    <a:lnTo>
                      <a:pt x="392" y="0"/>
                    </a:lnTo>
                    <a:cubicBezTo>
                      <a:pt x="392" y="0"/>
                      <a:pt x="474" y="81"/>
                      <a:pt x="259" y="262"/>
                    </a:cubicBezTo>
                    <a:lnTo>
                      <a:pt x="26" y="320"/>
                    </a:lnTo>
                    <a:lnTo>
                      <a:pt x="0" y="275"/>
                    </a:lnTo>
                    <a:lnTo>
                      <a:pt x="212" y="194"/>
                    </a:lnTo>
                    <a:lnTo>
                      <a:pt x="212" y="194"/>
                    </a:lnTo>
                    <a:cubicBezTo>
                      <a:pt x="212" y="194"/>
                      <a:pt x="303" y="0"/>
                      <a:pt x="392" y="0"/>
                    </a:cubicBezTo>
                  </a:path>
                </a:pathLst>
              </a:custGeom>
              <a:solidFill>
                <a:srgbClr val="275C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54" name="Freeform 125">
                <a:extLst>
                  <a:ext uri="{FF2B5EF4-FFF2-40B4-BE49-F238E27FC236}">
                    <a16:creationId xmlns:a16="http://schemas.microsoft.com/office/drawing/2014/main" id="{F3571D11-F551-1E4B-B6BD-CF933865E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1666" y="13117202"/>
                <a:ext cx="241689" cy="148311"/>
              </a:xfrm>
              <a:custGeom>
                <a:avLst/>
                <a:gdLst>
                  <a:gd name="T0" fmla="*/ 0 w 194"/>
                  <a:gd name="T1" fmla="*/ 120 h 121"/>
                  <a:gd name="T2" fmla="*/ 193 w 194"/>
                  <a:gd name="T3" fmla="*/ 120 h 121"/>
                  <a:gd name="T4" fmla="*/ 193 w 194"/>
                  <a:gd name="T5" fmla="*/ 2 h 121"/>
                  <a:gd name="T6" fmla="*/ 75 w 194"/>
                  <a:gd name="T7" fmla="*/ 0 h 121"/>
                  <a:gd name="T8" fmla="*/ 73 w 194"/>
                  <a:gd name="T9" fmla="*/ 51 h 121"/>
                  <a:gd name="T10" fmla="*/ 40 w 194"/>
                  <a:gd name="T11" fmla="*/ 68 h 121"/>
                  <a:gd name="T12" fmla="*/ 40 w 194"/>
                  <a:gd name="T13" fmla="*/ 68 h 121"/>
                  <a:gd name="T14" fmla="*/ 0 w 194"/>
                  <a:gd name="T15" fmla="*/ 105 h 121"/>
                  <a:gd name="T16" fmla="*/ 0 w 194"/>
                  <a:gd name="T17" fmla="*/ 12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121">
                    <a:moveTo>
                      <a:pt x="0" y="120"/>
                    </a:moveTo>
                    <a:lnTo>
                      <a:pt x="193" y="120"/>
                    </a:lnTo>
                    <a:lnTo>
                      <a:pt x="193" y="2"/>
                    </a:lnTo>
                    <a:lnTo>
                      <a:pt x="75" y="0"/>
                    </a:lnTo>
                    <a:lnTo>
                      <a:pt x="73" y="51"/>
                    </a:lnTo>
                    <a:lnTo>
                      <a:pt x="40" y="68"/>
                    </a:lnTo>
                    <a:lnTo>
                      <a:pt x="40" y="68"/>
                    </a:lnTo>
                    <a:cubicBezTo>
                      <a:pt x="22" y="74"/>
                      <a:pt x="0" y="82"/>
                      <a:pt x="0" y="105"/>
                    </a:cubicBezTo>
                    <a:lnTo>
                      <a:pt x="0" y="12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55" name="Freeform 126">
                <a:extLst>
                  <a:ext uri="{FF2B5EF4-FFF2-40B4-BE49-F238E27FC236}">
                    <a16:creationId xmlns:a16="http://schemas.microsoft.com/office/drawing/2014/main" id="{935DB08C-C9FE-DC47-914B-6764D3D5A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2657" y="13117202"/>
                <a:ext cx="252675" cy="148311"/>
              </a:xfrm>
              <a:custGeom>
                <a:avLst/>
                <a:gdLst>
                  <a:gd name="T0" fmla="*/ 0 w 204"/>
                  <a:gd name="T1" fmla="*/ 120 h 121"/>
                  <a:gd name="T2" fmla="*/ 203 w 204"/>
                  <a:gd name="T3" fmla="*/ 120 h 121"/>
                  <a:gd name="T4" fmla="*/ 203 w 204"/>
                  <a:gd name="T5" fmla="*/ 2 h 121"/>
                  <a:gd name="T6" fmla="*/ 85 w 204"/>
                  <a:gd name="T7" fmla="*/ 0 h 121"/>
                  <a:gd name="T8" fmla="*/ 74 w 204"/>
                  <a:gd name="T9" fmla="*/ 51 h 121"/>
                  <a:gd name="T10" fmla="*/ 41 w 204"/>
                  <a:gd name="T11" fmla="*/ 68 h 121"/>
                  <a:gd name="T12" fmla="*/ 41 w 204"/>
                  <a:gd name="T13" fmla="*/ 68 h 121"/>
                  <a:gd name="T14" fmla="*/ 0 w 204"/>
                  <a:gd name="T15" fmla="*/ 105 h 121"/>
                  <a:gd name="T16" fmla="*/ 0 w 204"/>
                  <a:gd name="T17" fmla="*/ 12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4" h="121">
                    <a:moveTo>
                      <a:pt x="0" y="120"/>
                    </a:moveTo>
                    <a:lnTo>
                      <a:pt x="203" y="120"/>
                    </a:lnTo>
                    <a:lnTo>
                      <a:pt x="203" y="2"/>
                    </a:lnTo>
                    <a:lnTo>
                      <a:pt x="85" y="0"/>
                    </a:lnTo>
                    <a:lnTo>
                      <a:pt x="74" y="51"/>
                    </a:lnTo>
                    <a:lnTo>
                      <a:pt x="41" y="68"/>
                    </a:lnTo>
                    <a:lnTo>
                      <a:pt x="41" y="68"/>
                    </a:lnTo>
                    <a:cubicBezTo>
                      <a:pt x="23" y="74"/>
                      <a:pt x="0" y="82"/>
                      <a:pt x="0" y="105"/>
                    </a:cubicBezTo>
                    <a:lnTo>
                      <a:pt x="0" y="12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56" name="Freeform 127">
                <a:extLst>
                  <a:ext uri="{FF2B5EF4-FFF2-40B4-BE49-F238E27FC236}">
                    <a16:creationId xmlns:a16="http://schemas.microsoft.com/office/drawing/2014/main" id="{19077FEF-594B-F34B-B6B7-06417C09DE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8571" y="11974669"/>
                <a:ext cx="362534" cy="527322"/>
              </a:xfrm>
              <a:custGeom>
                <a:avLst/>
                <a:gdLst>
                  <a:gd name="T0" fmla="*/ 2 w 292"/>
                  <a:gd name="T1" fmla="*/ 422 h 423"/>
                  <a:gd name="T2" fmla="*/ 291 w 292"/>
                  <a:gd name="T3" fmla="*/ 406 h 423"/>
                  <a:gd name="T4" fmla="*/ 269 w 292"/>
                  <a:gd name="T5" fmla="*/ 257 h 423"/>
                  <a:gd name="T6" fmla="*/ 263 w 292"/>
                  <a:gd name="T7" fmla="*/ 0 h 423"/>
                  <a:gd name="T8" fmla="*/ 0 w 292"/>
                  <a:gd name="T9" fmla="*/ 0 h 423"/>
                  <a:gd name="T10" fmla="*/ 2 w 292"/>
                  <a:gd name="T11" fmla="*/ 422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2" h="423">
                    <a:moveTo>
                      <a:pt x="2" y="422"/>
                    </a:moveTo>
                    <a:lnTo>
                      <a:pt x="291" y="406"/>
                    </a:lnTo>
                    <a:lnTo>
                      <a:pt x="269" y="257"/>
                    </a:lnTo>
                    <a:lnTo>
                      <a:pt x="263" y="0"/>
                    </a:lnTo>
                    <a:lnTo>
                      <a:pt x="0" y="0"/>
                    </a:lnTo>
                    <a:lnTo>
                      <a:pt x="2" y="422"/>
                    </a:lnTo>
                  </a:path>
                </a:pathLst>
              </a:custGeom>
              <a:solidFill>
                <a:srgbClr val="1B507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57" name="Freeform 128">
                <a:extLst>
                  <a:ext uri="{FF2B5EF4-FFF2-40B4-BE49-F238E27FC236}">
                    <a16:creationId xmlns:a16="http://schemas.microsoft.com/office/drawing/2014/main" id="{DC24BDAD-91DF-A543-BDB2-15CDCABB3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8571" y="12480021"/>
                <a:ext cx="571264" cy="697604"/>
              </a:xfrm>
              <a:custGeom>
                <a:avLst/>
                <a:gdLst>
                  <a:gd name="T0" fmla="*/ 289 w 459"/>
                  <a:gd name="T1" fmla="*/ 0 h 560"/>
                  <a:gd name="T2" fmla="*/ 458 w 459"/>
                  <a:gd name="T3" fmla="*/ 527 h 560"/>
                  <a:gd name="T4" fmla="*/ 458 w 459"/>
                  <a:gd name="T5" fmla="*/ 527 h 560"/>
                  <a:gd name="T6" fmla="*/ 377 w 459"/>
                  <a:gd name="T7" fmla="*/ 555 h 560"/>
                  <a:gd name="T8" fmla="*/ 377 w 459"/>
                  <a:gd name="T9" fmla="*/ 555 h 560"/>
                  <a:gd name="T10" fmla="*/ 304 w 459"/>
                  <a:gd name="T11" fmla="*/ 541 h 560"/>
                  <a:gd name="T12" fmla="*/ 167 w 459"/>
                  <a:gd name="T13" fmla="*/ 195 h 560"/>
                  <a:gd name="T14" fmla="*/ 161 w 459"/>
                  <a:gd name="T15" fmla="*/ 540 h 560"/>
                  <a:gd name="T16" fmla="*/ 161 w 459"/>
                  <a:gd name="T17" fmla="*/ 540 h 560"/>
                  <a:gd name="T18" fmla="*/ 53 w 459"/>
                  <a:gd name="T19" fmla="*/ 549 h 560"/>
                  <a:gd name="T20" fmla="*/ 53 w 459"/>
                  <a:gd name="T21" fmla="*/ 549 h 560"/>
                  <a:gd name="T22" fmla="*/ 14 w 459"/>
                  <a:gd name="T23" fmla="*/ 521 h 560"/>
                  <a:gd name="T24" fmla="*/ 0 w 459"/>
                  <a:gd name="T25" fmla="*/ 16 h 560"/>
                  <a:gd name="T26" fmla="*/ 289 w 459"/>
                  <a:gd name="T27" fmla="*/ 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9" h="560">
                    <a:moveTo>
                      <a:pt x="289" y="0"/>
                    </a:moveTo>
                    <a:lnTo>
                      <a:pt x="458" y="527"/>
                    </a:lnTo>
                    <a:lnTo>
                      <a:pt x="458" y="527"/>
                    </a:lnTo>
                    <a:cubicBezTo>
                      <a:pt x="458" y="527"/>
                      <a:pt x="442" y="556"/>
                      <a:pt x="377" y="555"/>
                    </a:cubicBezTo>
                    <a:lnTo>
                      <a:pt x="377" y="555"/>
                    </a:lnTo>
                    <a:cubicBezTo>
                      <a:pt x="317" y="553"/>
                      <a:pt x="304" y="541"/>
                      <a:pt x="304" y="541"/>
                    </a:cubicBezTo>
                    <a:lnTo>
                      <a:pt x="167" y="195"/>
                    </a:lnTo>
                    <a:lnTo>
                      <a:pt x="161" y="540"/>
                    </a:lnTo>
                    <a:lnTo>
                      <a:pt x="161" y="540"/>
                    </a:lnTo>
                    <a:cubicBezTo>
                      <a:pt x="161" y="540"/>
                      <a:pt x="97" y="559"/>
                      <a:pt x="53" y="549"/>
                    </a:cubicBezTo>
                    <a:lnTo>
                      <a:pt x="53" y="549"/>
                    </a:lnTo>
                    <a:cubicBezTo>
                      <a:pt x="30" y="543"/>
                      <a:pt x="14" y="521"/>
                      <a:pt x="14" y="521"/>
                    </a:cubicBezTo>
                    <a:lnTo>
                      <a:pt x="0" y="16"/>
                    </a:lnTo>
                    <a:lnTo>
                      <a:pt x="289" y="0"/>
                    </a:lnTo>
                  </a:path>
                </a:pathLst>
              </a:custGeom>
              <a:solidFill>
                <a:srgbClr val="08335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58" name="Freeform 129">
                <a:extLst>
                  <a:ext uri="{FF2B5EF4-FFF2-40B4-BE49-F238E27FC236}">
                    <a16:creationId xmlns:a16="http://schemas.microsoft.com/office/drawing/2014/main" id="{5A78A109-418A-784E-B783-A4575D316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0962" y="11859320"/>
                <a:ext cx="115353" cy="153801"/>
              </a:xfrm>
              <a:custGeom>
                <a:avLst/>
                <a:gdLst>
                  <a:gd name="T0" fmla="*/ 36 w 94"/>
                  <a:gd name="T1" fmla="*/ 121 h 122"/>
                  <a:gd name="T2" fmla="*/ 58 w 94"/>
                  <a:gd name="T3" fmla="*/ 121 h 122"/>
                  <a:gd name="T4" fmla="*/ 58 w 94"/>
                  <a:gd name="T5" fmla="*/ 121 h 122"/>
                  <a:gd name="T6" fmla="*/ 93 w 94"/>
                  <a:gd name="T7" fmla="*/ 86 h 122"/>
                  <a:gd name="T8" fmla="*/ 93 w 94"/>
                  <a:gd name="T9" fmla="*/ 0 h 122"/>
                  <a:gd name="T10" fmla="*/ 0 w 94"/>
                  <a:gd name="T11" fmla="*/ 0 h 122"/>
                  <a:gd name="T12" fmla="*/ 0 w 94"/>
                  <a:gd name="T13" fmla="*/ 86 h 122"/>
                  <a:gd name="T14" fmla="*/ 0 w 94"/>
                  <a:gd name="T15" fmla="*/ 86 h 122"/>
                  <a:gd name="T16" fmla="*/ 36 w 94"/>
                  <a:gd name="T17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22">
                    <a:moveTo>
                      <a:pt x="36" y="121"/>
                    </a:moveTo>
                    <a:lnTo>
                      <a:pt x="58" y="121"/>
                    </a:lnTo>
                    <a:lnTo>
                      <a:pt x="58" y="121"/>
                    </a:lnTo>
                    <a:cubicBezTo>
                      <a:pt x="78" y="121"/>
                      <a:pt x="93" y="105"/>
                      <a:pt x="93" y="86"/>
                    </a:cubicBezTo>
                    <a:lnTo>
                      <a:pt x="93" y="0"/>
                    </a:lnTo>
                    <a:lnTo>
                      <a:pt x="0" y="0"/>
                    </a:lnTo>
                    <a:lnTo>
                      <a:pt x="0" y="86"/>
                    </a:lnTo>
                    <a:lnTo>
                      <a:pt x="0" y="86"/>
                    </a:lnTo>
                    <a:cubicBezTo>
                      <a:pt x="0" y="105"/>
                      <a:pt x="16" y="121"/>
                      <a:pt x="36" y="121"/>
                    </a:cubicBez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59" name="Freeform 130">
                <a:extLst>
                  <a:ext uri="{FF2B5EF4-FFF2-40B4-BE49-F238E27FC236}">
                    <a16:creationId xmlns:a16="http://schemas.microsoft.com/office/drawing/2014/main" id="{97A5D014-8EF4-4F48-9BD5-19963FF20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0962" y="11859318"/>
                <a:ext cx="87887" cy="82393"/>
              </a:xfrm>
              <a:custGeom>
                <a:avLst/>
                <a:gdLst>
                  <a:gd name="T0" fmla="*/ 0 w 71"/>
                  <a:gd name="T1" fmla="*/ 66 h 67"/>
                  <a:gd name="T2" fmla="*/ 16 w 71"/>
                  <a:gd name="T3" fmla="*/ 66 h 67"/>
                  <a:gd name="T4" fmla="*/ 16 w 71"/>
                  <a:gd name="T5" fmla="*/ 66 h 67"/>
                  <a:gd name="T6" fmla="*/ 70 w 71"/>
                  <a:gd name="T7" fmla="*/ 12 h 67"/>
                  <a:gd name="T8" fmla="*/ 70 w 71"/>
                  <a:gd name="T9" fmla="*/ 0 h 67"/>
                  <a:gd name="T10" fmla="*/ 0 w 71"/>
                  <a:gd name="T11" fmla="*/ 0 h 67"/>
                  <a:gd name="T12" fmla="*/ 0 w 71"/>
                  <a:gd name="T13" fmla="*/ 6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67">
                    <a:moveTo>
                      <a:pt x="0" y="66"/>
                    </a:moveTo>
                    <a:lnTo>
                      <a:pt x="16" y="66"/>
                    </a:lnTo>
                    <a:lnTo>
                      <a:pt x="16" y="66"/>
                    </a:lnTo>
                    <a:cubicBezTo>
                      <a:pt x="46" y="66"/>
                      <a:pt x="70" y="42"/>
                      <a:pt x="70" y="12"/>
                    </a:cubicBezTo>
                    <a:lnTo>
                      <a:pt x="70" y="0"/>
                    </a:lnTo>
                    <a:lnTo>
                      <a:pt x="0" y="0"/>
                    </a:lnTo>
                    <a:lnTo>
                      <a:pt x="0" y="66"/>
                    </a:lnTo>
                  </a:path>
                </a:pathLst>
              </a:custGeom>
              <a:solidFill>
                <a:srgbClr val="FF7F3D">
                  <a:alpha val="5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60" name="Freeform 131">
                <a:extLst>
                  <a:ext uri="{FF2B5EF4-FFF2-40B4-BE49-F238E27FC236}">
                    <a16:creationId xmlns:a16="http://schemas.microsoft.com/office/drawing/2014/main" id="{926EA8CE-8A30-6447-B7F1-2E2567595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9557" y="11672561"/>
                <a:ext cx="247181" cy="247181"/>
              </a:xfrm>
              <a:custGeom>
                <a:avLst/>
                <a:gdLst>
                  <a:gd name="T0" fmla="*/ 28 w 200"/>
                  <a:gd name="T1" fmla="*/ 74 h 198"/>
                  <a:gd name="T2" fmla="*/ 28 w 200"/>
                  <a:gd name="T3" fmla="*/ 74 h 198"/>
                  <a:gd name="T4" fmla="*/ 71 w 200"/>
                  <a:gd name="T5" fmla="*/ 190 h 198"/>
                  <a:gd name="T6" fmla="*/ 71 w 200"/>
                  <a:gd name="T7" fmla="*/ 190 h 198"/>
                  <a:gd name="T8" fmla="*/ 187 w 200"/>
                  <a:gd name="T9" fmla="*/ 120 h 198"/>
                  <a:gd name="T10" fmla="*/ 187 w 200"/>
                  <a:gd name="T11" fmla="*/ 120 h 198"/>
                  <a:gd name="T12" fmla="*/ 124 w 200"/>
                  <a:gd name="T13" fmla="*/ 13 h 198"/>
                  <a:gd name="T14" fmla="*/ 124 w 200"/>
                  <a:gd name="T15" fmla="*/ 13 h 198"/>
                  <a:gd name="T16" fmla="*/ 28 w 200"/>
                  <a:gd name="T17" fmla="*/ 74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98">
                    <a:moveTo>
                      <a:pt x="28" y="74"/>
                    </a:moveTo>
                    <a:lnTo>
                      <a:pt x="28" y="74"/>
                    </a:lnTo>
                    <a:cubicBezTo>
                      <a:pt x="16" y="121"/>
                      <a:pt x="0" y="181"/>
                      <a:pt x="71" y="190"/>
                    </a:cubicBezTo>
                    <a:lnTo>
                      <a:pt x="71" y="190"/>
                    </a:lnTo>
                    <a:cubicBezTo>
                      <a:pt x="119" y="197"/>
                      <a:pt x="175" y="167"/>
                      <a:pt x="187" y="120"/>
                    </a:cubicBezTo>
                    <a:lnTo>
                      <a:pt x="187" y="120"/>
                    </a:lnTo>
                    <a:cubicBezTo>
                      <a:pt x="199" y="73"/>
                      <a:pt x="171" y="25"/>
                      <a:pt x="124" y="13"/>
                    </a:cubicBezTo>
                    <a:lnTo>
                      <a:pt x="124" y="13"/>
                    </a:lnTo>
                    <a:cubicBezTo>
                      <a:pt x="77" y="0"/>
                      <a:pt x="41" y="27"/>
                      <a:pt x="28" y="74"/>
                    </a:cubicBez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61" name="Freeform 360">
                <a:extLst>
                  <a:ext uri="{FF2B5EF4-FFF2-40B4-BE49-F238E27FC236}">
                    <a16:creationId xmlns:a16="http://schemas.microsoft.com/office/drawing/2014/main" id="{9C733BA6-65EA-6F43-8035-A77D05729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2850" y="11771433"/>
                <a:ext cx="93601" cy="128096"/>
              </a:xfrm>
              <a:custGeom>
                <a:avLst/>
                <a:gdLst>
                  <a:gd name="connsiteX0" fmla="*/ 18550 w 93601"/>
                  <a:gd name="connsiteY0" fmla="*/ 0 h 128096"/>
                  <a:gd name="connsiteX1" fmla="*/ 93601 w 93601"/>
                  <a:gd name="connsiteY1" fmla="*/ 58145 h 128096"/>
                  <a:gd name="connsiteX2" fmla="*/ 23638 w 93601"/>
                  <a:gd name="connsiteY2" fmla="*/ 127425 h 128096"/>
                  <a:gd name="connsiteX3" fmla="*/ 18391 w 93601"/>
                  <a:gd name="connsiteY3" fmla="*/ 93249 h 128096"/>
                  <a:gd name="connsiteX4" fmla="*/ 20245 w 93601"/>
                  <a:gd name="connsiteY4" fmla="*/ 82374 h 128096"/>
                  <a:gd name="connsiteX5" fmla="*/ 32256 w 93601"/>
                  <a:gd name="connsiteY5" fmla="*/ 79341 h 128096"/>
                  <a:gd name="connsiteX6" fmla="*/ 51591 w 93601"/>
                  <a:gd name="connsiteY6" fmla="*/ 52486 h 128096"/>
                  <a:gd name="connsiteX7" fmla="*/ 18962 w 93601"/>
                  <a:gd name="connsiteY7" fmla="*/ 50045 h 128096"/>
                  <a:gd name="connsiteX8" fmla="*/ 8737 w 93601"/>
                  <a:gd name="connsiteY8" fmla="*/ 58844 h 128096"/>
                  <a:gd name="connsiteX9" fmla="*/ 4399 w 93601"/>
                  <a:gd name="connsiteY9" fmla="*/ 55980 h 128096"/>
                  <a:gd name="connsiteX10" fmla="*/ 18550 w 93601"/>
                  <a:gd name="connsiteY10" fmla="*/ 0 h 1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3601" h="128096">
                    <a:moveTo>
                      <a:pt x="18550" y="0"/>
                    </a:moveTo>
                    <a:lnTo>
                      <a:pt x="93601" y="58145"/>
                    </a:lnTo>
                    <a:cubicBezTo>
                      <a:pt x="93601" y="58145"/>
                      <a:pt x="40175" y="136085"/>
                      <a:pt x="23638" y="127425"/>
                    </a:cubicBezTo>
                    <a:cubicBezTo>
                      <a:pt x="16642" y="123095"/>
                      <a:pt x="16642" y="107631"/>
                      <a:pt x="18391" y="93249"/>
                    </a:cubicBezTo>
                    <a:lnTo>
                      <a:pt x="20245" y="82374"/>
                    </a:lnTo>
                    <a:lnTo>
                      <a:pt x="32256" y="79341"/>
                    </a:lnTo>
                    <a:cubicBezTo>
                      <a:pt x="46757" y="73237"/>
                      <a:pt x="55217" y="59810"/>
                      <a:pt x="51591" y="52486"/>
                    </a:cubicBezTo>
                    <a:cubicBezTo>
                      <a:pt x="47966" y="45163"/>
                      <a:pt x="32256" y="43942"/>
                      <a:pt x="18962" y="50045"/>
                    </a:cubicBezTo>
                    <a:lnTo>
                      <a:pt x="8737" y="58844"/>
                    </a:lnTo>
                    <a:lnTo>
                      <a:pt x="4399" y="55980"/>
                    </a:lnTo>
                    <a:cubicBezTo>
                      <a:pt x="-2439" y="47321"/>
                      <a:pt x="-3711" y="30929"/>
                      <a:pt x="18550" y="0"/>
                    </a:cubicBezTo>
                    <a:close/>
                  </a:path>
                </a:pathLst>
              </a:custGeom>
              <a:solidFill>
                <a:srgbClr val="71381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62" name="Freeform 134">
                <a:extLst>
                  <a:ext uri="{FF2B5EF4-FFF2-40B4-BE49-F238E27FC236}">
                    <a16:creationId xmlns:a16="http://schemas.microsoft.com/office/drawing/2014/main" id="{6D08DF69-DBA0-B94E-AC07-B90341580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4485" y="11562700"/>
                <a:ext cx="285633" cy="263662"/>
              </a:xfrm>
              <a:custGeom>
                <a:avLst/>
                <a:gdLst>
                  <a:gd name="T0" fmla="*/ 159 w 231"/>
                  <a:gd name="T1" fmla="*/ 211 h 212"/>
                  <a:gd name="T2" fmla="*/ 0 w 231"/>
                  <a:gd name="T3" fmla="*/ 83 h 212"/>
                  <a:gd name="T4" fmla="*/ 0 w 231"/>
                  <a:gd name="T5" fmla="*/ 83 h 212"/>
                  <a:gd name="T6" fmla="*/ 144 w 231"/>
                  <a:gd name="T7" fmla="*/ 71 h 212"/>
                  <a:gd name="T8" fmla="*/ 144 w 231"/>
                  <a:gd name="T9" fmla="*/ 71 h 212"/>
                  <a:gd name="T10" fmla="*/ 159 w 231"/>
                  <a:gd name="T11" fmla="*/ 21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" h="212">
                    <a:moveTo>
                      <a:pt x="159" y="211"/>
                    </a:moveTo>
                    <a:lnTo>
                      <a:pt x="0" y="83"/>
                    </a:lnTo>
                    <a:lnTo>
                      <a:pt x="0" y="83"/>
                    </a:lnTo>
                    <a:cubicBezTo>
                      <a:pt x="0" y="83"/>
                      <a:pt x="56" y="0"/>
                      <a:pt x="144" y="71"/>
                    </a:cubicBezTo>
                    <a:lnTo>
                      <a:pt x="144" y="71"/>
                    </a:lnTo>
                    <a:cubicBezTo>
                      <a:pt x="230" y="141"/>
                      <a:pt x="159" y="211"/>
                      <a:pt x="159" y="211"/>
                    </a:cubicBezTo>
                  </a:path>
                </a:pathLst>
              </a:custGeom>
              <a:solidFill>
                <a:srgbClr val="08335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63" name="Freeform 135">
                <a:extLst>
                  <a:ext uri="{FF2B5EF4-FFF2-40B4-BE49-F238E27FC236}">
                    <a16:creationId xmlns:a16="http://schemas.microsoft.com/office/drawing/2014/main" id="{F0D6198F-F942-F848-9F4F-FFFA2250B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6739" y="11656078"/>
                <a:ext cx="395492" cy="175775"/>
              </a:xfrm>
              <a:custGeom>
                <a:avLst/>
                <a:gdLst>
                  <a:gd name="T0" fmla="*/ 316 w 317"/>
                  <a:gd name="T1" fmla="*/ 139 h 140"/>
                  <a:gd name="T2" fmla="*/ 316 w 317"/>
                  <a:gd name="T3" fmla="*/ 139 h 140"/>
                  <a:gd name="T4" fmla="*/ 157 w 317"/>
                  <a:gd name="T5" fmla="*/ 11 h 140"/>
                  <a:gd name="T6" fmla="*/ 316 w 317"/>
                  <a:gd name="T7" fmla="*/ 13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7" h="140">
                    <a:moveTo>
                      <a:pt x="316" y="139"/>
                    </a:moveTo>
                    <a:lnTo>
                      <a:pt x="316" y="139"/>
                    </a:lnTo>
                    <a:cubicBezTo>
                      <a:pt x="316" y="139"/>
                      <a:pt x="0" y="0"/>
                      <a:pt x="157" y="11"/>
                    </a:cubicBezTo>
                    <a:lnTo>
                      <a:pt x="316" y="139"/>
                    </a:lnTo>
                  </a:path>
                </a:pathLst>
              </a:custGeom>
              <a:solidFill>
                <a:srgbClr val="1B507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64" name="Freeform 136">
                <a:extLst>
                  <a:ext uri="{FF2B5EF4-FFF2-40B4-BE49-F238E27FC236}">
                    <a16:creationId xmlns:a16="http://schemas.microsoft.com/office/drawing/2014/main" id="{1606B7EF-5AF7-DD42-9C03-87C023EB3E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9980" y="11958194"/>
                <a:ext cx="840421" cy="801968"/>
              </a:xfrm>
              <a:custGeom>
                <a:avLst/>
                <a:gdLst>
                  <a:gd name="T0" fmla="*/ 0 w 674"/>
                  <a:gd name="T1" fmla="*/ 645 h 646"/>
                  <a:gd name="T2" fmla="*/ 673 w 674"/>
                  <a:gd name="T3" fmla="*/ 645 h 646"/>
                  <a:gd name="T4" fmla="*/ 673 w 674"/>
                  <a:gd name="T5" fmla="*/ 0 h 646"/>
                  <a:gd name="T6" fmla="*/ 0 w 674"/>
                  <a:gd name="T7" fmla="*/ 0 h 646"/>
                  <a:gd name="T8" fmla="*/ 0 w 674"/>
                  <a:gd name="T9" fmla="*/ 645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4" h="646">
                    <a:moveTo>
                      <a:pt x="0" y="645"/>
                    </a:moveTo>
                    <a:lnTo>
                      <a:pt x="673" y="645"/>
                    </a:lnTo>
                    <a:lnTo>
                      <a:pt x="673" y="0"/>
                    </a:lnTo>
                    <a:lnTo>
                      <a:pt x="0" y="0"/>
                    </a:lnTo>
                    <a:lnTo>
                      <a:pt x="0" y="645"/>
                    </a:lnTo>
                  </a:path>
                </a:pathLst>
              </a:custGeom>
              <a:solidFill>
                <a:srgbClr val="CF94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65" name="Freeform 137">
                <a:extLst>
                  <a:ext uri="{FF2B5EF4-FFF2-40B4-BE49-F238E27FC236}">
                    <a16:creationId xmlns:a16="http://schemas.microsoft.com/office/drawing/2014/main" id="{6948319E-119D-D641-ABF6-9A48284D8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1388" y="12545934"/>
                <a:ext cx="324082" cy="131830"/>
              </a:xfrm>
              <a:custGeom>
                <a:avLst/>
                <a:gdLst>
                  <a:gd name="T0" fmla="*/ 0 w 262"/>
                  <a:gd name="T1" fmla="*/ 106 h 107"/>
                  <a:gd name="T2" fmla="*/ 261 w 262"/>
                  <a:gd name="T3" fmla="*/ 106 h 107"/>
                  <a:gd name="T4" fmla="*/ 261 w 262"/>
                  <a:gd name="T5" fmla="*/ 0 h 107"/>
                  <a:gd name="T6" fmla="*/ 0 w 262"/>
                  <a:gd name="T7" fmla="*/ 0 h 107"/>
                  <a:gd name="T8" fmla="*/ 0 w 262"/>
                  <a:gd name="T9" fmla="*/ 10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107">
                    <a:moveTo>
                      <a:pt x="0" y="106"/>
                    </a:moveTo>
                    <a:lnTo>
                      <a:pt x="261" y="106"/>
                    </a:lnTo>
                    <a:lnTo>
                      <a:pt x="261" y="0"/>
                    </a:lnTo>
                    <a:lnTo>
                      <a:pt x="0" y="0"/>
                    </a:lnTo>
                    <a:lnTo>
                      <a:pt x="0" y="106"/>
                    </a:lnTo>
                  </a:path>
                </a:pathLst>
              </a:custGeom>
              <a:solidFill>
                <a:srgbClr val="A45A22">
                  <a:alpha val="5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66" name="Freeform 138">
                <a:extLst>
                  <a:ext uri="{FF2B5EF4-FFF2-40B4-BE49-F238E27FC236}">
                    <a16:creationId xmlns:a16="http://schemas.microsoft.com/office/drawing/2014/main" id="{FC920F63-DD53-7E42-9D1C-6C1E62B86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7867" y="12496500"/>
                <a:ext cx="214223" cy="137322"/>
              </a:xfrm>
              <a:custGeom>
                <a:avLst/>
                <a:gdLst>
                  <a:gd name="T0" fmla="*/ 169 w 170"/>
                  <a:gd name="T1" fmla="*/ 61 h 110"/>
                  <a:gd name="T2" fmla="*/ 142 w 170"/>
                  <a:gd name="T3" fmla="*/ 74 h 110"/>
                  <a:gd name="T4" fmla="*/ 106 w 170"/>
                  <a:gd name="T5" fmla="*/ 104 h 110"/>
                  <a:gd name="T6" fmla="*/ 50 w 170"/>
                  <a:gd name="T7" fmla="*/ 109 h 110"/>
                  <a:gd name="T8" fmla="*/ 26 w 170"/>
                  <a:gd name="T9" fmla="*/ 104 h 110"/>
                  <a:gd name="T10" fmla="*/ 26 w 170"/>
                  <a:gd name="T11" fmla="*/ 104 h 110"/>
                  <a:gd name="T12" fmla="*/ 28 w 170"/>
                  <a:gd name="T13" fmla="*/ 91 h 110"/>
                  <a:gd name="T14" fmla="*/ 10 w 170"/>
                  <a:gd name="T15" fmla="*/ 89 h 110"/>
                  <a:gd name="T16" fmla="*/ 10 w 170"/>
                  <a:gd name="T17" fmla="*/ 89 h 110"/>
                  <a:gd name="T18" fmla="*/ 18 w 170"/>
                  <a:gd name="T19" fmla="*/ 73 h 110"/>
                  <a:gd name="T20" fmla="*/ 1 w 170"/>
                  <a:gd name="T21" fmla="*/ 64 h 110"/>
                  <a:gd name="T22" fmla="*/ 1 w 170"/>
                  <a:gd name="T23" fmla="*/ 64 h 110"/>
                  <a:gd name="T24" fmla="*/ 15 w 170"/>
                  <a:gd name="T25" fmla="*/ 50 h 110"/>
                  <a:gd name="T26" fmla="*/ 2 w 170"/>
                  <a:gd name="T27" fmla="*/ 38 h 110"/>
                  <a:gd name="T28" fmla="*/ 2 w 170"/>
                  <a:gd name="T29" fmla="*/ 38 h 110"/>
                  <a:gd name="T30" fmla="*/ 42 w 170"/>
                  <a:gd name="T31" fmla="*/ 43 h 110"/>
                  <a:gd name="T32" fmla="*/ 77 w 170"/>
                  <a:gd name="T33" fmla="*/ 38 h 110"/>
                  <a:gd name="T34" fmla="*/ 68 w 170"/>
                  <a:gd name="T35" fmla="*/ 26 h 110"/>
                  <a:gd name="T36" fmla="*/ 68 w 170"/>
                  <a:gd name="T37" fmla="*/ 26 h 110"/>
                  <a:gd name="T38" fmla="*/ 36 w 170"/>
                  <a:gd name="T39" fmla="*/ 5 h 110"/>
                  <a:gd name="T40" fmla="*/ 71 w 170"/>
                  <a:gd name="T41" fmla="*/ 3 h 110"/>
                  <a:gd name="T42" fmla="*/ 116 w 170"/>
                  <a:gd name="T43" fmla="*/ 11 h 110"/>
                  <a:gd name="T44" fmla="*/ 133 w 170"/>
                  <a:gd name="T45" fmla="*/ 0 h 110"/>
                  <a:gd name="T46" fmla="*/ 169 w 170"/>
                  <a:gd name="T47" fmla="*/ 6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0" h="110">
                    <a:moveTo>
                      <a:pt x="169" y="61"/>
                    </a:moveTo>
                    <a:lnTo>
                      <a:pt x="142" y="74"/>
                    </a:lnTo>
                    <a:lnTo>
                      <a:pt x="106" y="104"/>
                    </a:lnTo>
                    <a:lnTo>
                      <a:pt x="50" y="109"/>
                    </a:lnTo>
                    <a:lnTo>
                      <a:pt x="26" y="104"/>
                    </a:lnTo>
                    <a:lnTo>
                      <a:pt x="26" y="104"/>
                    </a:lnTo>
                    <a:cubicBezTo>
                      <a:pt x="26" y="104"/>
                      <a:pt x="24" y="99"/>
                      <a:pt x="28" y="91"/>
                    </a:cubicBezTo>
                    <a:lnTo>
                      <a:pt x="10" y="89"/>
                    </a:lnTo>
                    <a:lnTo>
                      <a:pt x="10" y="89"/>
                    </a:lnTo>
                    <a:cubicBezTo>
                      <a:pt x="10" y="89"/>
                      <a:pt x="9" y="76"/>
                      <a:pt x="18" y="73"/>
                    </a:cubicBezTo>
                    <a:lnTo>
                      <a:pt x="1" y="64"/>
                    </a:lnTo>
                    <a:lnTo>
                      <a:pt x="1" y="64"/>
                    </a:lnTo>
                    <a:cubicBezTo>
                      <a:pt x="1" y="64"/>
                      <a:pt x="0" y="50"/>
                      <a:pt x="15" y="50"/>
                    </a:cubicBezTo>
                    <a:lnTo>
                      <a:pt x="2" y="38"/>
                    </a:lnTo>
                    <a:lnTo>
                      <a:pt x="2" y="38"/>
                    </a:lnTo>
                    <a:cubicBezTo>
                      <a:pt x="2" y="38"/>
                      <a:pt x="17" y="19"/>
                      <a:pt x="42" y="43"/>
                    </a:cubicBezTo>
                    <a:lnTo>
                      <a:pt x="77" y="38"/>
                    </a:lnTo>
                    <a:lnTo>
                      <a:pt x="68" y="26"/>
                    </a:lnTo>
                    <a:lnTo>
                      <a:pt x="68" y="26"/>
                    </a:lnTo>
                    <a:cubicBezTo>
                      <a:pt x="68" y="26"/>
                      <a:pt x="38" y="28"/>
                      <a:pt x="36" y="5"/>
                    </a:cubicBezTo>
                    <a:lnTo>
                      <a:pt x="71" y="3"/>
                    </a:lnTo>
                    <a:lnTo>
                      <a:pt x="116" y="11"/>
                    </a:lnTo>
                    <a:lnTo>
                      <a:pt x="133" y="0"/>
                    </a:lnTo>
                    <a:lnTo>
                      <a:pt x="169" y="61"/>
                    </a:ln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67" name="Freeform 139">
                <a:extLst>
                  <a:ext uri="{FF2B5EF4-FFF2-40B4-BE49-F238E27FC236}">
                    <a16:creationId xmlns:a16="http://schemas.microsoft.com/office/drawing/2014/main" id="{3D77055C-D247-1E4A-8C2F-FCACEB7A6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2655" y="11963684"/>
                <a:ext cx="527322" cy="604222"/>
              </a:xfrm>
              <a:custGeom>
                <a:avLst/>
                <a:gdLst>
                  <a:gd name="T0" fmla="*/ 314 w 424"/>
                  <a:gd name="T1" fmla="*/ 8 h 487"/>
                  <a:gd name="T2" fmla="*/ 314 w 424"/>
                  <a:gd name="T3" fmla="*/ 8 h 487"/>
                  <a:gd name="T4" fmla="*/ 285 w 424"/>
                  <a:gd name="T5" fmla="*/ 352 h 487"/>
                  <a:gd name="T6" fmla="*/ 36 w 424"/>
                  <a:gd name="T7" fmla="*/ 486 h 487"/>
                  <a:gd name="T8" fmla="*/ 0 w 424"/>
                  <a:gd name="T9" fmla="*/ 425 h 487"/>
                  <a:gd name="T10" fmla="*/ 210 w 424"/>
                  <a:gd name="T11" fmla="*/ 277 h 487"/>
                  <a:gd name="T12" fmla="*/ 210 w 424"/>
                  <a:gd name="T13" fmla="*/ 277 h 487"/>
                  <a:gd name="T14" fmla="*/ 314 w 424"/>
                  <a:gd name="T15" fmla="*/ 8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4" h="487">
                    <a:moveTo>
                      <a:pt x="314" y="8"/>
                    </a:moveTo>
                    <a:lnTo>
                      <a:pt x="314" y="8"/>
                    </a:lnTo>
                    <a:cubicBezTo>
                      <a:pt x="314" y="8"/>
                      <a:pt x="423" y="82"/>
                      <a:pt x="285" y="352"/>
                    </a:cubicBezTo>
                    <a:lnTo>
                      <a:pt x="36" y="486"/>
                    </a:lnTo>
                    <a:lnTo>
                      <a:pt x="0" y="425"/>
                    </a:lnTo>
                    <a:lnTo>
                      <a:pt x="210" y="277"/>
                    </a:lnTo>
                    <a:lnTo>
                      <a:pt x="210" y="277"/>
                    </a:lnTo>
                    <a:cubicBezTo>
                      <a:pt x="210" y="277"/>
                      <a:pt x="251" y="0"/>
                      <a:pt x="314" y="8"/>
                    </a:cubicBezTo>
                  </a:path>
                </a:pathLst>
              </a:custGeom>
              <a:solidFill>
                <a:srgbClr val="275C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68" name="Freeform 140">
                <a:extLst>
                  <a:ext uri="{FF2B5EF4-FFF2-40B4-BE49-F238E27FC236}">
                    <a16:creationId xmlns:a16="http://schemas.microsoft.com/office/drawing/2014/main" id="{2A559843-AD8C-514C-B8A8-1DB6ADDC5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1397" y="11936221"/>
                <a:ext cx="164788" cy="126336"/>
              </a:xfrm>
              <a:custGeom>
                <a:avLst/>
                <a:gdLst>
                  <a:gd name="T0" fmla="*/ 86 w 133"/>
                  <a:gd name="T1" fmla="*/ 0 h 100"/>
                  <a:gd name="T2" fmla="*/ 67 w 133"/>
                  <a:gd name="T3" fmla="*/ 33 h 100"/>
                  <a:gd name="T4" fmla="*/ 67 w 133"/>
                  <a:gd name="T5" fmla="*/ 33 h 100"/>
                  <a:gd name="T6" fmla="*/ 0 w 133"/>
                  <a:gd name="T7" fmla="*/ 71 h 100"/>
                  <a:gd name="T8" fmla="*/ 0 w 133"/>
                  <a:gd name="T9" fmla="*/ 71 h 100"/>
                  <a:gd name="T10" fmla="*/ 77 w 133"/>
                  <a:gd name="T11" fmla="*/ 82 h 100"/>
                  <a:gd name="T12" fmla="*/ 77 w 133"/>
                  <a:gd name="T13" fmla="*/ 82 h 100"/>
                  <a:gd name="T14" fmla="*/ 122 w 133"/>
                  <a:gd name="T15" fmla="*/ 68 h 100"/>
                  <a:gd name="T16" fmla="*/ 117 w 133"/>
                  <a:gd name="T17" fmla="*/ 45 h 100"/>
                  <a:gd name="T18" fmla="*/ 132 w 133"/>
                  <a:gd name="T19" fmla="*/ 22 h 100"/>
                  <a:gd name="T20" fmla="*/ 86 w 133"/>
                  <a:gd name="T2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3" h="100">
                    <a:moveTo>
                      <a:pt x="86" y="0"/>
                    </a:moveTo>
                    <a:lnTo>
                      <a:pt x="67" y="33"/>
                    </a:lnTo>
                    <a:lnTo>
                      <a:pt x="67" y="33"/>
                    </a:lnTo>
                    <a:cubicBezTo>
                      <a:pt x="67" y="33"/>
                      <a:pt x="0" y="67"/>
                      <a:pt x="0" y="71"/>
                    </a:cubicBezTo>
                    <a:lnTo>
                      <a:pt x="0" y="71"/>
                    </a:lnTo>
                    <a:cubicBezTo>
                      <a:pt x="0" y="99"/>
                      <a:pt x="77" y="82"/>
                      <a:pt x="77" y="82"/>
                    </a:cubicBezTo>
                    <a:lnTo>
                      <a:pt x="77" y="82"/>
                    </a:lnTo>
                    <a:cubicBezTo>
                      <a:pt x="77" y="82"/>
                      <a:pt x="122" y="84"/>
                      <a:pt x="122" y="68"/>
                    </a:cubicBezTo>
                    <a:lnTo>
                      <a:pt x="117" y="45"/>
                    </a:lnTo>
                    <a:lnTo>
                      <a:pt x="132" y="22"/>
                    </a:lnTo>
                    <a:lnTo>
                      <a:pt x="86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69" name="Freeform 141">
                <a:extLst>
                  <a:ext uri="{FF2B5EF4-FFF2-40B4-BE49-F238E27FC236}">
                    <a16:creationId xmlns:a16="http://schemas.microsoft.com/office/drawing/2014/main" id="{2B48DD3F-39C1-9E4F-B5F3-C6D6506CE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9282" y="11513261"/>
                <a:ext cx="659152" cy="483379"/>
              </a:xfrm>
              <a:custGeom>
                <a:avLst/>
                <a:gdLst>
                  <a:gd name="T0" fmla="*/ 365 w 531"/>
                  <a:gd name="T1" fmla="*/ 9 h 390"/>
                  <a:gd name="T2" fmla="*/ 234 w 531"/>
                  <a:gd name="T3" fmla="*/ 18 h 390"/>
                  <a:gd name="T4" fmla="*/ 234 w 531"/>
                  <a:gd name="T5" fmla="*/ 18 h 390"/>
                  <a:gd name="T6" fmla="*/ 139 w 531"/>
                  <a:gd name="T7" fmla="*/ 80 h 390"/>
                  <a:gd name="T8" fmla="*/ 0 w 531"/>
                  <a:gd name="T9" fmla="*/ 343 h 390"/>
                  <a:gd name="T10" fmla="*/ 70 w 531"/>
                  <a:gd name="T11" fmla="*/ 389 h 390"/>
                  <a:gd name="T12" fmla="*/ 216 w 531"/>
                  <a:gd name="T13" fmla="*/ 128 h 390"/>
                  <a:gd name="T14" fmla="*/ 441 w 531"/>
                  <a:gd name="T15" fmla="*/ 128 h 390"/>
                  <a:gd name="T16" fmla="*/ 441 w 531"/>
                  <a:gd name="T17" fmla="*/ 128 h 390"/>
                  <a:gd name="T18" fmla="*/ 529 w 531"/>
                  <a:gd name="T19" fmla="*/ 40 h 390"/>
                  <a:gd name="T20" fmla="*/ 530 w 531"/>
                  <a:gd name="T21" fmla="*/ 0 h 390"/>
                  <a:gd name="T22" fmla="*/ 365 w 531"/>
                  <a:gd name="T23" fmla="*/ 9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1" h="390">
                    <a:moveTo>
                      <a:pt x="365" y="9"/>
                    </a:moveTo>
                    <a:lnTo>
                      <a:pt x="234" y="18"/>
                    </a:lnTo>
                    <a:lnTo>
                      <a:pt x="234" y="18"/>
                    </a:lnTo>
                    <a:cubicBezTo>
                      <a:pt x="194" y="22"/>
                      <a:pt x="158" y="45"/>
                      <a:pt x="139" y="80"/>
                    </a:cubicBezTo>
                    <a:lnTo>
                      <a:pt x="0" y="343"/>
                    </a:lnTo>
                    <a:lnTo>
                      <a:pt x="70" y="389"/>
                    </a:lnTo>
                    <a:lnTo>
                      <a:pt x="216" y="128"/>
                    </a:lnTo>
                    <a:lnTo>
                      <a:pt x="441" y="128"/>
                    </a:lnTo>
                    <a:lnTo>
                      <a:pt x="441" y="128"/>
                    </a:lnTo>
                    <a:cubicBezTo>
                      <a:pt x="489" y="128"/>
                      <a:pt x="529" y="89"/>
                      <a:pt x="529" y="40"/>
                    </a:cubicBezTo>
                    <a:lnTo>
                      <a:pt x="530" y="0"/>
                    </a:lnTo>
                    <a:lnTo>
                      <a:pt x="365" y="9"/>
                    </a:lnTo>
                  </a:path>
                </a:pathLst>
              </a:custGeom>
              <a:solidFill>
                <a:srgbClr val="08335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70" name="Freeform 142">
                <a:extLst>
                  <a:ext uri="{FF2B5EF4-FFF2-40B4-BE49-F238E27FC236}">
                    <a16:creationId xmlns:a16="http://schemas.microsoft.com/office/drawing/2014/main" id="{4DD02D98-047B-C541-AE26-9D27544E1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9282" y="11513261"/>
                <a:ext cx="659152" cy="483379"/>
              </a:xfrm>
              <a:custGeom>
                <a:avLst/>
                <a:gdLst>
                  <a:gd name="T0" fmla="*/ 365 w 531"/>
                  <a:gd name="T1" fmla="*/ 9 h 390"/>
                  <a:gd name="T2" fmla="*/ 234 w 531"/>
                  <a:gd name="T3" fmla="*/ 18 h 390"/>
                  <a:gd name="T4" fmla="*/ 234 w 531"/>
                  <a:gd name="T5" fmla="*/ 18 h 390"/>
                  <a:gd name="T6" fmla="*/ 139 w 531"/>
                  <a:gd name="T7" fmla="*/ 80 h 390"/>
                  <a:gd name="T8" fmla="*/ 0 w 531"/>
                  <a:gd name="T9" fmla="*/ 343 h 390"/>
                  <a:gd name="T10" fmla="*/ 70 w 531"/>
                  <a:gd name="T11" fmla="*/ 389 h 390"/>
                  <a:gd name="T12" fmla="*/ 216 w 531"/>
                  <a:gd name="T13" fmla="*/ 128 h 390"/>
                  <a:gd name="T14" fmla="*/ 441 w 531"/>
                  <a:gd name="T15" fmla="*/ 128 h 390"/>
                  <a:gd name="T16" fmla="*/ 441 w 531"/>
                  <a:gd name="T17" fmla="*/ 128 h 390"/>
                  <a:gd name="T18" fmla="*/ 529 w 531"/>
                  <a:gd name="T19" fmla="*/ 40 h 390"/>
                  <a:gd name="T20" fmla="*/ 530 w 531"/>
                  <a:gd name="T21" fmla="*/ 0 h 390"/>
                  <a:gd name="T22" fmla="*/ 365 w 531"/>
                  <a:gd name="T23" fmla="*/ 9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1" h="390">
                    <a:moveTo>
                      <a:pt x="365" y="9"/>
                    </a:moveTo>
                    <a:lnTo>
                      <a:pt x="234" y="18"/>
                    </a:lnTo>
                    <a:lnTo>
                      <a:pt x="234" y="18"/>
                    </a:lnTo>
                    <a:cubicBezTo>
                      <a:pt x="194" y="22"/>
                      <a:pt x="158" y="45"/>
                      <a:pt x="139" y="80"/>
                    </a:cubicBezTo>
                    <a:lnTo>
                      <a:pt x="0" y="343"/>
                    </a:lnTo>
                    <a:lnTo>
                      <a:pt x="70" y="389"/>
                    </a:lnTo>
                    <a:lnTo>
                      <a:pt x="216" y="128"/>
                    </a:lnTo>
                    <a:lnTo>
                      <a:pt x="441" y="128"/>
                    </a:lnTo>
                    <a:lnTo>
                      <a:pt x="441" y="128"/>
                    </a:lnTo>
                    <a:cubicBezTo>
                      <a:pt x="489" y="128"/>
                      <a:pt x="529" y="89"/>
                      <a:pt x="529" y="40"/>
                    </a:cubicBezTo>
                    <a:lnTo>
                      <a:pt x="530" y="0"/>
                    </a:lnTo>
                    <a:lnTo>
                      <a:pt x="365" y="9"/>
                    </a:lnTo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71" name="Freeform 143">
                <a:extLst>
                  <a:ext uri="{FF2B5EF4-FFF2-40B4-BE49-F238E27FC236}">
                    <a16:creationId xmlns:a16="http://schemas.microsoft.com/office/drawing/2014/main" id="{9F6F6C39-4974-CD4D-B04F-BC7E48EF6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9143" y="11260588"/>
                <a:ext cx="384505" cy="126340"/>
              </a:xfrm>
              <a:custGeom>
                <a:avLst/>
                <a:gdLst>
                  <a:gd name="T0" fmla="*/ 272 w 307"/>
                  <a:gd name="T1" fmla="*/ 20 h 103"/>
                  <a:gd name="T2" fmla="*/ 214 w 307"/>
                  <a:gd name="T3" fmla="*/ 39 h 103"/>
                  <a:gd name="T4" fmla="*/ 72 w 307"/>
                  <a:gd name="T5" fmla="*/ 0 h 103"/>
                  <a:gd name="T6" fmla="*/ 21 w 307"/>
                  <a:gd name="T7" fmla="*/ 3 h 103"/>
                  <a:gd name="T8" fmla="*/ 0 w 307"/>
                  <a:gd name="T9" fmla="*/ 24 h 103"/>
                  <a:gd name="T10" fmla="*/ 31 w 307"/>
                  <a:gd name="T11" fmla="*/ 58 h 103"/>
                  <a:gd name="T12" fmla="*/ 42 w 307"/>
                  <a:gd name="T13" fmla="*/ 50 h 103"/>
                  <a:gd name="T14" fmla="*/ 42 w 307"/>
                  <a:gd name="T15" fmla="*/ 50 h 103"/>
                  <a:gd name="T16" fmla="*/ 74 w 307"/>
                  <a:gd name="T17" fmla="*/ 46 h 103"/>
                  <a:gd name="T18" fmla="*/ 218 w 307"/>
                  <a:gd name="T19" fmla="*/ 102 h 103"/>
                  <a:gd name="T20" fmla="*/ 306 w 307"/>
                  <a:gd name="T21" fmla="*/ 64 h 103"/>
                  <a:gd name="T22" fmla="*/ 272 w 307"/>
                  <a:gd name="T23" fmla="*/ 2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7" h="103">
                    <a:moveTo>
                      <a:pt x="272" y="20"/>
                    </a:moveTo>
                    <a:lnTo>
                      <a:pt x="214" y="39"/>
                    </a:lnTo>
                    <a:lnTo>
                      <a:pt x="72" y="0"/>
                    </a:lnTo>
                    <a:lnTo>
                      <a:pt x="21" y="3"/>
                    </a:lnTo>
                    <a:lnTo>
                      <a:pt x="0" y="24"/>
                    </a:lnTo>
                    <a:lnTo>
                      <a:pt x="31" y="58"/>
                    </a:lnTo>
                    <a:lnTo>
                      <a:pt x="42" y="50"/>
                    </a:lnTo>
                    <a:lnTo>
                      <a:pt x="42" y="50"/>
                    </a:lnTo>
                    <a:cubicBezTo>
                      <a:pt x="42" y="50"/>
                      <a:pt x="62" y="53"/>
                      <a:pt x="74" y="46"/>
                    </a:cubicBezTo>
                    <a:lnTo>
                      <a:pt x="218" y="102"/>
                    </a:lnTo>
                    <a:lnTo>
                      <a:pt x="306" y="64"/>
                    </a:lnTo>
                    <a:lnTo>
                      <a:pt x="272" y="20"/>
                    </a:ln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72" name="Freeform 144">
                <a:extLst>
                  <a:ext uri="{FF2B5EF4-FFF2-40B4-BE49-F238E27FC236}">
                    <a16:creationId xmlns:a16="http://schemas.microsoft.com/office/drawing/2014/main" id="{4FC28616-A53F-4B48-978D-27CBED86C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9143" y="11260588"/>
                <a:ext cx="384505" cy="126340"/>
              </a:xfrm>
              <a:custGeom>
                <a:avLst/>
                <a:gdLst>
                  <a:gd name="T0" fmla="*/ 272 w 307"/>
                  <a:gd name="T1" fmla="*/ 20 h 103"/>
                  <a:gd name="T2" fmla="*/ 214 w 307"/>
                  <a:gd name="T3" fmla="*/ 39 h 103"/>
                  <a:gd name="T4" fmla="*/ 72 w 307"/>
                  <a:gd name="T5" fmla="*/ 0 h 103"/>
                  <a:gd name="T6" fmla="*/ 21 w 307"/>
                  <a:gd name="T7" fmla="*/ 3 h 103"/>
                  <a:gd name="T8" fmla="*/ 0 w 307"/>
                  <a:gd name="T9" fmla="*/ 24 h 103"/>
                  <a:gd name="T10" fmla="*/ 31 w 307"/>
                  <a:gd name="T11" fmla="*/ 58 h 103"/>
                  <a:gd name="T12" fmla="*/ 42 w 307"/>
                  <a:gd name="T13" fmla="*/ 50 h 103"/>
                  <a:gd name="T14" fmla="*/ 42 w 307"/>
                  <a:gd name="T15" fmla="*/ 50 h 103"/>
                  <a:gd name="T16" fmla="*/ 74 w 307"/>
                  <a:gd name="T17" fmla="*/ 46 h 103"/>
                  <a:gd name="T18" fmla="*/ 218 w 307"/>
                  <a:gd name="T19" fmla="*/ 102 h 103"/>
                  <a:gd name="T20" fmla="*/ 306 w 307"/>
                  <a:gd name="T21" fmla="*/ 64 h 103"/>
                  <a:gd name="T22" fmla="*/ 272 w 307"/>
                  <a:gd name="T23" fmla="*/ 2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7" h="103">
                    <a:moveTo>
                      <a:pt x="272" y="20"/>
                    </a:moveTo>
                    <a:lnTo>
                      <a:pt x="214" y="39"/>
                    </a:lnTo>
                    <a:lnTo>
                      <a:pt x="72" y="0"/>
                    </a:lnTo>
                    <a:lnTo>
                      <a:pt x="21" y="3"/>
                    </a:lnTo>
                    <a:lnTo>
                      <a:pt x="0" y="24"/>
                    </a:lnTo>
                    <a:lnTo>
                      <a:pt x="31" y="58"/>
                    </a:lnTo>
                    <a:lnTo>
                      <a:pt x="42" y="50"/>
                    </a:lnTo>
                    <a:lnTo>
                      <a:pt x="42" y="50"/>
                    </a:lnTo>
                    <a:cubicBezTo>
                      <a:pt x="42" y="50"/>
                      <a:pt x="62" y="53"/>
                      <a:pt x="74" y="46"/>
                    </a:cubicBezTo>
                    <a:lnTo>
                      <a:pt x="218" y="102"/>
                    </a:lnTo>
                    <a:lnTo>
                      <a:pt x="306" y="64"/>
                    </a:lnTo>
                    <a:lnTo>
                      <a:pt x="272" y="20"/>
                    </a:lnTo>
                  </a:path>
                </a:pathLst>
              </a:custGeom>
              <a:solidFill>
                <a:srgbClr val="FF7F3D">
                  <a:alpha val="5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73" name="Freeform 145">
                <a:extLst>
                  <a:ext uri="{FF2B5EF4-FFF2-40B4-BE49-F238E27FC236}">
                    <a16:creationId xmlns:a16="http://schemas.microsoft.com/office/drawing/2014/main" id="{FA5D8D32-0754-7043-A232-6F94D6C1A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2240" y="11205659"/>
                <a:ext cx="131830" cy="170282"/>
              </a:xfrm>
              <a:custGeom>
                <a:avLst/>
                <a:gdLst>
                  <a:gd name="T0" fmla="*/ 105 w 106"/>
                  <a:gd name="T1" fmla="*/ 0 h 136"/>
                  <a:gd name="T2" fmla="*/ 0 w 106"/>
                  <a:gd name="T3" fmla="*/ 62 h 136"/>
                  <a:gd name="T4" fmla="*/ 42 w 106"/>
                  <a:gd name="T5" fmla="*/ 135 h 136"/>
                  <a:gd name="T6" fmla="*/ 85 w 106"/>
                  <a:gd name="T7" fmla="*/ 123 h 136"/>
                  <a:gd name="T8" fmla="*/ 105 w 106"/>
                  <a:gd name="T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36">
                    <a:moveTo>
                      <a:pt x="105" y="0"/>
                    </a:moveTo>
                    <a:lnTo>
                      <a:pt x="0" y="62"/>
                    </a:lnTo>
                    <a:lnTo>
                      <a:pt x="42" y="135"/>
                    </a:lnTo>
                    <a:lnTo>
                      <a:pt x="85" y="123"/>
                    </a:lnTo>
                    <a:lnTo>
                      <a:pt x="105" y="0"/>
                    </a:lnTo>
                  </a:path>
                </a:pathLst>
              </a:custGeom>
              <a:solidFill>
                <a:srgbClr val="08335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74" name="Freeform 146">
                <a:extLst>
                  <a:ext uri="{FF2B5EF4-FFF2-40B4-BE49-F238E27FC236}">
                    <a16:creationId xmlns:a16="http://schemas.microsoft.com/office/drawing/2014/main" id="{00A85310-97D3-FA4A-A66E-78641E4AA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9001" y="11090310"/>
                <a:ext cx="93378" cy="115349"/>
              </a:xfrm>
              <a:custGeom>
                <a:avLst/>
                <a:gdLst>
                  <a:gd name="T0" fmla="*/ 73 w 74"/>
                  <a:gd name="T1" fmla="*/ 90 h 91"/>
                  <a:gd name="T2" fmla="*/ 0 w 74"/>
                  <a:gd name="T3" fmla="*/ 90 h 91"/>
                  <a:gd name="T4" fmla="*/ 0 w 74"/>
                  <a:gd name="T5" fmla="*/ 0 h 91"/>
                  <a:gd name="T6" fmla="*/ 73 w 74"/>
                  <a:gd name="T7" fmla="*/ 0 h 91"/>
                  <a:gd name="T8" fmla="*/ 73 w 74"/>
                  <a:gd name="T9" fmla="*/ 9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91">
                    <a:moveTo>
                      <a:pt x="73" y="90"/>
                    </a:moveTo>
                    <a:lnTo>
                      <a:pt x="0" y="90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90"/>
                    </a:ln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75" name="Freeform 147">
                <a:extLst>
                  <a:ext uri="{FF2B5EF4-FFF2-40B4-BE49-F238E27FC236}">
                    <a16:creationId xmlns:a16="http://schemas.microsoft.com/office/drawing/2014/main" id="{0D4493A6-2E91-3E45-ABB5-164950A38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2099" y="11293544"/>
                <a:ext cx="351547" cy="131830"/>
              </a:xfrm>
              <a:custGeom>
                <a:avLst/>
                <a:gdLst>
                  <a:gd name="T0" fmla="*/ 249 w 284"/>
                  <a:gd name="T1" fmla="*/ 8 h 105"/>
                  <a:gd name="T2" fmla="*/ 201 w 284"/>
                  <a:gd name="T3" fmla="*/ 41 h 105"/>
                  <a:gd name="T4" fmla="*/ 72 w 284"/>
                  <a:gd name="T5" fmla="*/ 0 h 105"/>
                  <a:gd name="T6" fmla="*/ 20 w 284"/>
                  <a:gd name="T7" fmla="*/ 0 h 105"/>
                  <a:gd name="T8" fmla="*/ 0 w 284"/>
                  <a:gd name="T9" fmla="*/ 24 h 105"/>
                  <a:gd name="T10" fmla="*/ 31 w 284"/>
                  <a:gd name="T11" fmla="*/ 58 h 105"/>
                  <a:gd name="T12" fmla="*/ 42 w 284"/>
                  <a:gd name="T13" fmla="*/ 50 h 105"/>
                  <a:gd name="T14" fmla="*/ 42 w 284"/>
                  <a:gd name="T15" fmla="*/ 50 h 105"/>
                  <a:gd name="T16" fmla="*/ 74 w 284"/>
                  <a:gd name="T17" fmla="*/ 46 h 105"/>
                  <a:gd name="T18" fmla="*/ 205 w 284"/>
                  <a:gd name="T19" fmla="*/ 104 h 105"/>
                  <a:gd name="T20" fmla="*/ 283 w 284"/>
                  <a:gd name="T21" fmla="*/ 53 h 105"/>
                  <a:gd name="T22" fmla="*/ 249 w 284"/>
                  <a:gd name="T23" fmla="*/ 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4" h="105">
                    <a:moveTo>
                      <a:pt x="249" y="8"/>
                    </a:moveTo>
                    <a:lnTo>
                      <a:pt x="201" y="41"/>
                    </a:lnTo>
                    <a:lnTo>
                      <a:pt x="72" y="0"/>
                    </a:lnTo>
                    <a:lnTo>
                      <a:pt x="20" y="0"/>
                    </a:lnTo>
                    <a:lnTo>
                      <a:pt x="0" y="24"/>
                    </a:lnTo>
                    <a:lnTo>
                      <a:pt x="31" y="58"/>
                    </a:lnTo>
                    <a:lnTo>
                      <a:pt x="42" y="50"/>
                    </a:lnTo>
                    <a:lnTo>
                      <a:pt x="42" y="50"/>
                    </a:lnTo>
                    <a:cubicBezTo>
                      <a:pt x="42" y="50"/>
                      <a:pt x="62" y="52"/>
                      <a:pt x="74" y="46"/>
                    </a:cubicBezTo>
                    <a:lnTo>
                      <a:pt x="205" y="104"/>
                    </a:lnTo>
                    <a:lnTo>
                      <a:pt x="283" y="53"/>
                    </a:lnTo>
                    <a:lnTo>
                      <a:pt x="249" y="8"/>
                    </a:ln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76" name="Freeform 148">
                <a:extLst>
                  <a:ext uri="{FF2B5EF4-FFF2-40B4-BE49-F238E27FC236}">
                    <a16:creationId xmlns:a16="http://schemas.microsoft.com/office/drawing/2014/main" id="{30C8CE2D-5E0A-364E-A73F-74AF4AB83C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342" y="11974671"/>
                <a:ext cx="164788" cy="126340"/>
              </a:xfrm>
              <a:custGeom>
                <a:avLst/>
                <a:gdLst>
                  <a:gd name="T0" fmla="*/ 86 w 132"/>
                  <a:gd name="T1" fmla="*/ 0 h 100"/>
                  <a:gd name="T2" fmla="*/ 67 w 132"/>
                  <a:gd name="T3" fmla="*/ 33 h 100"/>
                  <a:gd name="T4" fmla="*/ 67 w 132"/>
                  <a:gd name="T5" fmla="*/ 33 h 100"/>
                  <a:gd name="T6" fmla="*/ 0 w 132"/>
                  <a:gd name="T7" fmla="*/ 71 h 100"/>
                  <a:gd name="T8" fmla="*/ 0 w 132"/>
                  <a:gd name="T9" fmla="*/ 71 h 100"/>
                  <a:gd name="T10" fmla="*/ 77 w 132"/>
                  <a:gd name="T11" fmla="*/ 82 h 100"/>
                  <a:gd name="T12" fmla="*/ 77 w 132"/>
                  <a:gd name="T13" fmla="*/ 82 h 100"/>
                  <a:gd name="T14" fmla="*/ 122 w 132"/>
                  <a:gd name="T15" fmla="*/ 68 h 100"/>
                  <a:gd name="T16" fmla="*/ 117 w 132"/>
                  <a:gd name="T17" fmla="*/ 46 h 100"/>
                  <a:gd name="T18" fmla="*/ 131 w 132"/>
                  <a:gd name="T19" fmla="*/ 22 h 100"/>
                  <a:gd name="T20" fmla="*/ 86 w 132"/>
                  <a:gd name="T2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" h="100">
                    <a:moveTo>
                      <a:pt x="86" y="0"/>
                    </a:moveTo>
                    <a:lnTo>
                      <a:pt x="67" y="33"/>
                    </a:lnTo>
                    <a:lnTo>
                      <a:pt x="67" y="33"/>
                    </a:lnTo>
                    <a:cubicBezTo>
                      <a:pt x="67" y="33"/>
                      <a:pt x="0" y="67"/>
                      <a:pt x="0" y="71"/>
                    </a:cubicBezTo>
                    <a:lnTo>
                      <a:pt x="0" y="71"/>
                    </a:lnTo>
                    <a:cubicBezTo>
                      <a:pt x="0" y="99"/>
                      <a:pt x="77" y="82"/>
                      <a:pt x="77" y="82"/>
                    </a:cubicBezTo>
                    <a:lnTo>
                      <a:pt x="77" y="82"/>
                    </a:lnTo>
                    <a:cubicBezTo>
                      <a:pt x="77" y="82"/>
                      <a:pt x="122" y="85"/>
                      <a:pt x="122" y="68"/>
                    </a:cubicBezTo>
                    <a:lnTo>
                      <a:pt x="117" y="46"/>
                    </a:lnTo>
                    <a:lnTo>
                      <a:pt x="131" y="22"/>
                    </a:lnTo>
                    <a:lnTo>
                      <a:pt x="86" y="0"/>
                    </a:lnTo>
                  </a:path>
                </a:pathLst>
              </a:custGeom>
              <a:solidFill>
                <a:srgbClr val="272A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77" name="Freeform 149">
                <a:extLst>
                  <a:ext uri="{FF2B5EF4-FFF2-40B4-BE49-F238E27FC236}">
                    <a16:creationId xmlns:a16="http://schemas.microsoft.com/office/drawing/2014/main" id="{0EC74760-8C52-6B45-809A-ACDD6D46B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3227" y="11551714"/>
                <a:ext cx="659152" cy="483379"/>
              </a:xfrm>
              <a:custGeom>
                <a:avLst/>
                <a:gdLst>
                  <a:gd name="T0" fmla="*/ 366 w 531"/>
                  <a:gd name="T1" fmla="*/ 9 h 390"/>
                  <a:gd name="T2" fmla="*/ 234 w 531"/>
                  <a:gd name="T3" fmla="*/ 18 h 390"/>
                  <a:gd name="T4" fmla="*/ 234 w 531"/>
                  <a:gd name="T5" fmla="*/ 18 h 390"/>
                  <a:gd name="T6" fmla="*/ 139 w 531"/>
                  <a:gd name="T7" fmla="*/ 79 h 390"/>
                  <a:gd name="T8" fmla="*/ 0 w 531"/>
                  <a:gd name="T9" fmla="*/ 343 h 390"/>
                  <a:gd name="T10" fmla="*/ 70 w 531"/>
                  <a:gd name="T11" fmla="*/ 389 h 390"/>
                  <a:gd name="T12" fmla="*/ 216 w 531"/>
                  <a:gd name="T13" fmla="*/ 127 h 390"/>
                  <a:gd name="T14" fmla="*/ 441 w 531"/>
                  <a:gd name="T15" fmla="*/ 127 h 390"/>
                  <a:gd name="T16" fmla="*/ 441 w 531"/>
                  <a:gd name="T17" fmla="*/ 127 h 390"/>
                  <a:gd name="T18" fmla="*/ 530 w 531"/>
                  <a:gd name="T19" fmla="*/ 40 h 390"/>
                  <a:gd name="T20" fmla="*/ 530 w 531"/>
                  <a:gd name="T21" fmla="*/ 0 h 390"/>
                  <a:gd name="T22" fmla="*/ 366 w 531"/>
                  <a:gd name="T23" fmla="*/ 9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1" h="390">
                    <a:moveTo>
                      <a:pt x="366" y="9"/>
                    </a:moveTo>
                    <a:lnTo>
                      <a:pt x="234" y="18"/>
                    </a:lnTo>
                    <a:lnTo>
                      <a:pt x="234" y="18"/>
                    </a:lnTo>
                    <a:cubicBezTo>
                      <a:pt x="194" y="20"/>
                      <a:pt x="159" y="44"/>
                      <a:pt x="139" y="79"/>
                    </a:cubicBezTo>
                    <a:lnTo>
                      <a:pt x="0" y="343"/>
                    </a:lnTo>
                    <a:lnTo>
                      <a:pt x="70" y="389"/>
                    </a:lnTo>
                    <a:lnTo>
                      <a:pt x="216" y="127"/>
                    </a:lnTo>
                    <a:lnTo>
                      <a:pt x="441" y="127"/>
                    </a:lnTo>
                    <a:lnTo>
                      <a:pt x="441" y="127"/>
                    </a:lnTo>
                    <a:cubicBezTo>
                      <a:pt x="489" y="127"/>
                      <a:pt x="529" y="88"/>
                      <a:pt x="530" y="40"/>
                    </a:cubicBezTo>
                    <a:lnTo>
                      <a:pt x="530" y="0"/>
                    </a:lnTo>
                    <a:lnTo>
                      <a:pt x="366" y="9"/>
                    </a:lnTo>
                  </a:path>
                </a:pathLst>
              </a:custGeom>
              <a:solidFill>
                <a:srgbClr val="08335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78" name="Freeform 150">
                <a:extLst>
                  <a:ext uri="{FF2B5EF4-FFF2-40B4-BE49-F238E27FC236}">
                    <a16:creationId xmlns:a16="http://schemas.microsoft.com/office/drawing/2014/main" id="{A7307265-040C-ED46-A998-D4766D840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2242" y="11183687"/>
                <a:ext cx="335068" cy="384505"/>
              </a:xfrm>
              <a:custGeom>
                <a:avLst/>
                <a:gdLst>
                  <a:gd name="T0" fmla="*/ 225 w 267"/>
                  <a:gd name="T1" fmla="*/ 0 h 309"/>
                  <a:gd name="T2" fmla="*/ 152 w 267"/>
                  <a:gd name="T3" fmla="*/ 0 h 309"/>
                  <a:gd name="T4" fmla="*/ 107 w 267"/>
                  <a:gd name="T5" fmla="*/ 19 h 309"/>
                  <a:gd name="T6" fmla="*/ 0 w 267"/>
                  <a:gd name="T7" fmla="*/ 93 h 309"/>
                  <a:gd name="T8" fmla="*/ 42 w 267"/>
                  <a:gd name="T9" fmla="*/ 166 h 309"/>
                  <a:gd name="T10" fmla="*/ 88 w 267"/>
                  <a:gd name="T11" fmla="*/ 141 h 309"/>
                  <a:gd name="T12" fmla="*/ 62 w 267"/>
                  <a:gd name="T13" fmla="*/ 308 h 309"/>
                  <a:gd name="T14" fmla="*/ 226 w 267"/>
                  <a:gd name="T15" fmla="*/ 299 h 309"/>
                  <a:gd name="T16" fmla="*/ 222 w 267"/>
                  <a:gd name="T17" fmla="*/ 187 h 309"/>
                  <a:gd name="T18" fmla="*/ 222 w 267"/>
                  <a:gd name="T19" fmla="*/ 187 h 309"/>
                  <a:gd name="T20" fmla="*/ 251 w 267"/>
                  <a:gd name="T21" fmla="*/ 101 h 309"/>
                  <a:gd name="T22" fmla="*/ 251 w 267"/>
                  <a:gd name="T23" fmla="*/ 101 h 309"/>
                  <a:gd name="T24" fmla="*/ 225 w 267"/>
                  <a:gd name="T25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7" h="309">
                    <a:moveTo>
                      <a:pt x="225" y="0"/>
                    </a:moveTo>
                    <a:lnTo>
                      <a:pt x="152" y="0"/>
                    </a:lnTo>
                    <a:lnTo>
                      <a:pt x="107" y="19"/>
                    </a:lnTo>
                    <a:lnTo>
                      <a:pt x="0" y="93"/>
                    </a:lnTo>
                    <a:lnTo>
                      <a:pt x="42" y="166"/>
                    </a:lnTo>
                    <a:lnTo>
                      <a:pt x="88" y="141"/>
                    </a:lnTo>
                    <a:lnTo>
                      <a:pt x="62" y="308"/>
                    </a:lnTo>
                    <a:lnTo>
                      <a:pt x="226" y="299"/>
                    </a:lnTo>
                    <a:lnTo>
                      <a:pt x="222" y="187"/>
                    </a:lnTo>
                    <a:lnTo>
                      <a:pt x="222" y="187"/>
                    </a:lnTo>
                    <a:cubicBezTo>
                      <a:pt x="222" y="187"/>
                      <a:pt x="244" y="131"/>
                      <a:pt x="251" y="101"/>
                    </a:cubicBezTo>
                    <a:lnTo>
                      <a:pt x="251" y="101"/>
                    </a:lnTo>
                    <a:cubicBezTo>
                      <a:pt x="266" y="37"/>
                      <a:pt x="225" y="0"/>
                      <a:pt x="225" y="0"/>
                    </a:cubicBezTo>
                  </a:path>
                </a:pathLst>
              </a:custGeom>
              <a:solidFill>
                <a:srgbClr val="275C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79" name="Freeform 151">
                <a:extLst>
                  <a:ext uri="{FF2B5EF4-FFF2-40B4-BE49-F238E27FC236}">
                    <a16:creationId xmlns:a16="http://schemas.microsoft.com/office/drawing/2014/main" id="{E7FF621E-FC7E-C944-92C3-8E8314483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999" y="11090308"/>
                <a:ext cx="65916" cy="65916"/>
              </a:xfrm>
              <a:custGeom>
                <a:avLst/>
                <a:gdLst>
                  <a:gd name="T0" fmla="*/ 0 w 54"/>
                  <a:gd name="T1" fmla="*/ 53 h 54"/>
                  <a:gd name="T2" fmla="*/ 0 w 54"/>
                  <a:gd name="T3" fmla="*/ 53 h 54"/>
                  <a:gd name="T4" fmla="*/ 0 w 54"/>
                  <a:gd name="T5" fmla="*/ 0 h 54"/>
                  <a:gd name="T6" fmla="*/ 53 w 54"/>
                  <a:gd name="T7" fmla="*/ 0 h 54"/>
                  <a:gd name="T8" fmla="*/ 53 w 54"/>
                  <a:gd name="T9" fmla="*/ 0 h 54"/>
                  <a:gd name="T10" fmla="*/ 53 w 54"/>
                  <a:gd name="T11" fmla="*/ 0 h 54"/>
                  <a:gd name="T12" fmla="*/ 0 w 54"/>
                  <a:gd name="T13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54">
                    <a:moveTo>
                      <a:pt x="0" y="53"/>
                    </a:moveTo>
                    <a:lnTo>
                      <a:pt x="0" y="53"/>
                    </a:lnTo>
                    <a:lnTo>
                      <a:pt x="0" y="0"/>
                    </a:lnTo>
                    <a:lnTo>
                      <a:pt x="53" y="0"/>
                    </a:lnTo>
                    <a:lnTo>
                      <a:pt x="53" y="0"/>
                    </a:lnTo>
                    <a:lnTo>
                      <a:pt x="53" y="0"/>
                    </a:lnTo>
                    <a:cubicBezTo>
                      <a:pt x="53" y="30"/>
                      <a:pt x="29" y="53"/>
                      <a:pt x="0" y="53"/>
                    </a:cubicBezTo>
                  </a:path>
                </a:pathLst>
              </a:custGeom>
              <a:solidFill>
                <a:srgbClr val="FF7F3D">
                  <a:alpha val="5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80" name="Freeform 152">
                <a:extLst>
                  <a:ext uri="{FF2B5EF4-FFF2-40B4-BE49-F238E27FC236}">
                    <a16:creationId xmlns:a16="http://schemas.microsoft.com/office/drawing/2014/main" id="{38D13603-A2C2-DC4C-B38A-0E445C35E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6604" y="10909041"/>
                <a:ext cx="263662" cy="230704"/>
              </a:xfrm>
              <a:custGeom>
                <a:avLst/>
                <a:gdLst>
                  <a:gd name="T0" fmla="*/ 189 w 211"/>
                  <a:gd name="T1" fmla="*/ 117 h 187"/>
                  <a:gd name="T2" fmla="*/ 189 w 211"/>
                  <a:gd name="T3" fmla="*/ 117 h 187"/>
                  <a:gd name="T4" fmla="*/ 44 w 211"/>
                  <a:gd name="T5" fmla="*/ 177 h 187"/>
                  <a:gd name="T6" fmla="*/ 44 w 211"/>
                  <a:gd name="T7" fmla="*/ 177 h 187"/>
                  <a:gd name="T8" fmla="*/ 26 w 211"/>
                  <a:gd name="T9" fmla="*/ 77 h 187"/>
                  <a:gd name="T10" fmla="*/ 26 w 211"/>
                  <a:gd name="T11" fmla="*/ 77 h 187"/>
                  <a:gd name="T12" fmla="*/ 126 w 211"/>
                  <a:gd name="T13" fmla="*/ 8 h 187"/>
                  <a:gd name="T14" fmla="*/ 126 w 211"/>
                  <a:gd name="T15" fmla="*/ 8 h 187"/>
                  <a:gd name="T16" fmla="*/ 189 w 211"/>
                  <a:gd name="T17" fmla="*/ 11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1" h="187">
                    <a:moveTo>
                      <a:pt x="189" y="117"/>
                    </a:moveTo>
                    <a:lnTo>
                      <a:pt x="189" y="117"/>
                    </a:lnTo>
                    <a:cubicBezTo>
                      <a:pt x="168" y="183"/>
                      <a:pt x="89" y="186"/>
                      <a:pt x="44" y="177"/>
                    </a:cubicBezTo>
                    <a:lnTo>
                      <a:pt x="44" y="177"/>
                    </a:lnTo>
                    <a:cubicBezTo>
                      <a:pt x="0" y="168"/>
                      <a:pt x="2" y="123"/>
                      <a:pt x="26" y="77"/>
                    </a:cubicBezTo>
                    <a:lnTo>
                      <a:pt x="26" y="77"/>
                    </a:lnTo>
                    <a:cubicBezTo>
                      <a:pt x="54" y="20"/>
                      <a:pt x="81" y="0"/>
                      <a:pt x="126" y="8"/>
                    </a:cubicBezTo>
                    <a:lnTo>
                      <a:pt x="126" y="8"/>
                    </a:lnTo>
                    <a:cubicBezTo>
                      <a:pt x="171" y="17"/>
                      <a:pt x="210" y="52"/>
                      <a:pt x="189" y="117"/>
                    </a:cubicBez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81" name="Freeform 153">
                <a:extLst>
                  <a:ext uri="{FF2B5EF4-FFF2-40B4-BE49-F238E27FC236}">
                    <a16:creationId xmlns:a16="http://schemas.microsoft.com/office/drawing/2014/main" id="{5878BAD3-297A-8D49-95F3-63CFE02CB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0547" y="10848619"/>
                <a:ext cx="269156" cy="247181"/>
              </a:xfrm>
              <a:custGeom>
                <a:avLst/>
                <a:gdLst>
                  <a:gd name="T0" fmla="*/ 0 w 216"/>
                  <a:gd name="T1" fmla="*/ 79 h 197"/>
                  <a:gd name="T2" fmla="*/ 157 w 216"/>
                  <a:gd name="T3" fmla="*/ 196 h 197"/>
                  <a:gd name="T4" fmla="*/ 157 w 216"/>
                  <a:gd name="T5" fmla="*/ 196 h 197"/>
                  <a:gd name="T6" fmla="*/ 139 w 216"/>
                  <a:gd name="T7" fmla="*/ 54 h 197"/>
                  <a:gd name="T8" fmla="*/ 139 w 216"/>
                  <a:gd name="T9" fmla="*/ 54 h 197"/>
                  <a:gd name="T10" fmla="*/ 0 w 216"/>
                  <a:gd name="T11" fmla="*/ 79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6" h="197">
                    <a:moveTo>
                      <a:pt x="0" y="79"/>
                    </a:moveTo>
                    <a:lnTo>
                      <a:pt x="157" y="196"/>
                    </a:lnTo>
                    <a:lnTo>
                      <a:pt x="157" y="196"/>
                    </a:lnTo>
                    <a:cubicBezTo>
                      <a:pt x="157" y="196"/>
                      <a:pt x="215" y="109"/>
                      <a:pt x="139" y="54"/>
                    </a:cubicBezTo>
                    <a:lnTo>
                      <a:pt x="139" y="54"/>
                    </a:lnTo>
                    <a:cubicBezTo>
                      <a:pt x="63" y="0"/>
                      <a:pt x="0" y="79"/>
                      <a:pt x="0" y="79"/>
                    </a:cubicBezTo>
                  </a:path>
                </a:pathLst>
              </a:custGeom>
              <a:solidFill>
                <a:srgbClr val="08335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82" name="Freeform 154">
                <a:extLst>
                  <a:ext uri="{FF2B5EF4-FFF2-40B4-BE49-F238E27FC236}">
                    <a16:creationId xmlns:a16="http://schemas.microsoft.com/office/drawing/2014/main" id="{68065875-50D1-FA42-8374-718190E83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158" y="10876083"/>
                <a:ext cx="208731" cy="164788"/>
              </a:xfrm>
              <a:custGeom>
                <a:avLst/>
                <a:gdLst>
                  <a:gd name="T0" fmla="*/ 166 w 167"/>
                  <a:gd name="T1" fmla="*/ 132 h 133"/>
                  <a:gd name="T2" fmla="*/ 166 w 167"/>
                  <a:gd name="T3" fmla="*/ 132 h 133"/>
                  <a:gd name="T4" fmla="*/ 7 w 167"/>
                  <a:gd name="T5" fmla="*/ 33 h 133"/>
                  <a:gd name="T6" fmla="*/ 7 w 167"/>
                  <a:gd name="T7" fmla="*/ 33 h 133"/>
                  <a:gd name="T8" fmla="*/ 75 w 167"/>
                  <a:gd name="T9" fmla="*/ 49 h 133"/>
                  <a:gd name="T10" fmla="*/ 166 w 167"/>
                  <a:gd name="T11" fmla="*/ 13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133">
                    <a:moveTo>
                      <a:pt x="166" y="132"/>
                    </a:moveTo>
                    <a:lnTo>
                      <a:pt x="166" y="132"/>
                    </a:lnTo>
                    <a:cubicBezTo>
                      <a:pt x="166" y="132"/>
                      <a:pt x="14" y="66"/>
                      <a:pt x="7" y="33"/>
                    </a:cubicBezTo>
                    <a:lnTo>
                      <a:pt x="7" y="33"/>
                    </a:lnTo>
                    <a:cubicBezTo>
                      <a:pt x="0" y="0"/>
                      <a:pt x="75" y="49"/>
                      <a:pt x="75" y="49"/>
                    </a:cubicBezTo>
                    <a:lnTo>
                      <a:pt x="166" y="132"/>
                    </a:lnTo>
                  </a:path>
                </a:pathLst>
              </a:custGeom>
              <a:solidFill>
                <a:srgbClr val="275C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83" name="Freeform 155">
                <a:extLst>
                  <a:ext uri="{FF2B5EF4-FFF2-40B4-BE49-F238E27FC236}">
                    <a16:creationId xmlns:a16="http://schemas.microsoft.com/office/drawing/2014/main" id="{51CC02CB-7121-AE48-BC55-6A1043F8D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" y="7816520"/>
                <a:ext cx="2762944" cy="3636323"/>
              </a:xfrm>
              <a:custGeom>
                <a:avLst/>
                <a:gdLst>
                  <a:gd name="T0" fmla="*/ 0 w 2220"/>
                  <a:gd name="T1" fmla="*/ 0 h 2919"/>
                  <a:gd name="T2" fmla="*/ 1300 w 2220"/>
                  <a:gd name="T3" fmla="*/ 0 h 2919"/>
                  <a:gd name="T4" fmla="*/ 2219 w 2220"/>
                  <a:gd name="T5" fmla="*/ 654 h 2919"/>
                  <a:gd name="T6" fmla="*/ 2219 w 2220"/>
                  <a:gd name="T7" fmla="*/ 2918 h 2919"/>
                  <a:gd name="T8" fmla="*/ 0 w 2220"/>
                  <a:gd name="T9" fmla="*/ 2918 h 2919"/>
                  <a:gd name="T10" fmla="*/ 0 w 2220"/>
                  <a:gd name="T11" fmla="*/ 0 h 2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0" h="2919">
                    <a:moveTo>
                      <a:pt x="0" y="0"/>
                    </a:moveTo>
                    <a:lnTo>
                      <a:pt x="1300" y="0"/>
                    </a:lnTo>
                    <a:lnTo>
                      <a:pt x="2219" y="654"/>
                    </a:lnTo>
                    <a:lnTo>
                      <a:pt x="2219" y="2918"/>
                    </a:lnTo>
                    <a:lnTo>
                      <a:pt x="0" y="29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ED8D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84" name="Freeform 156">
                <a:extLst>
                  <a:ext uri="{FF2B5EF4-FFF2-40B4-BE49-F238E27FC236}">
                    <a16:creationId xmlns:a16="http://schemas.microsoft.com/office/drawing/2014/main" id="{6D5AECBF-A242-5440-BD6F-4BDE85EF9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949" y="8634966"/>
                <a:ext cx="494364" cy="2823368"/>
              </a:xfrm>
              <a:custGeom>
                <a:avLst/>
                <a:gdLst>
                  <a:gd name="T0" fmla="*/ 397 w 398"/>
                  <a:gd name="T1" fmla="*/ 0 h 2265"/>
                  <a:gd name="T2" fmla="*/ 0 w 398"/>
                  <a:gd name="T3" fmla="*/ 0 h 2265"/>
                  <a:gd name="T4" fmla="*/ 0 w 398"/>
                  <a:gd name="T5" fmla="*/ 2264 h 2265"/>
                  <a:gd name="T6" fmla="*/ 397 w 398"/>
                  <a:gd name="T7" fmla="*/ 2264 h 2265"/>
                  <a:gd name="T8" fmla="*/ 397 w 398"/>
                  <a:gd name="T9" fmla="*/ 0 h 2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2265">
                    <a:moveTo>
                      <a:pt x="397" y="0"/>
                    </a:moveTo>
                    <a:lnTo>
                      <a:pt x="0" y="0"/>
                    </a:lnTo>
                    <a:lnTo>
                      <a:pt x="0" y="2264"/>
                    </a:lnTo>
                    <a:lnTo>
                      <a:pt x="397" y="2264"/>
                    </a:lnTo>
                    <a:lnTo>
                      <a:pt x="397" y="0"/>
                    </a:lnTo>
                  </a:path>
                </a:pathLst>
              </a:custGeom>
              <a:solidFill>
                <a:srgbClr val="9CAA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85" name="Freeform 157">
                <a:extLst>
                  <a:ext uri="{FF2B5EF4-FFF2-40B4-BE49-F238E27FC236}">
                    <a16:creationId xmlns:a16="http://schemas.microsoft.com/office/drawing/2014/main" id="{F52A98E6-0936-294B-86EC-C66D867C7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418" y="7816520"/>
                <a:ext cx="1642389" cy="818445"/>
              </a:xfrm>
              <a:custGeom>
                <a:avLst/>
                <a:gdLst>
                  <a:gd name="T0" fmla="*/ 0 w 1317"/>
                  <a:gd name="T1" fmla="*/ 0 h 655"/>
                  <a:gd name="T2" fmla="*/ 389 w 1317"/>
                  <a:gd name="T3" fmla="*/ 0 h 655"/>
                  <a:gd name="T4" fmla="*/ 1316 w 1317"/>
                  <a:gd name="T5" fmla="*/ 654 h 655"/>
                  <a:gd name="T6" fmla="*/ 919 w 1317"/>
                  <a:gd name="T7" fmla="*/ 654 h 655"/>
                  <a:gd name="T8" fmla="*/ 0 w 1317"/>
                  <a:gd name="T9" fmla="*/ 0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7" h="655">
                    <a:moveTo>
                      <a:pt x="0" y="0"/>
                    </a:moveTo>
                    <a:lnTo>
                      <a:pt x="389" y="0"/>
                    </a:lnTo>
                    <a:lnTo>
                      <a:pt x="1316" y="654"/>
                    </a:lnTo>
                    <a:lnTo>
                      <a:pt x="919" y="65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ED0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86" name="Freeform 158">
                <a:extLst>
                  <a:ext uri="{FF2B5EF4-FFF2-40B4-BE49-F238E27FC236}">
                    <a16:creationId xmlns:a16="http://schemas.microsoft.com/office/drawing/2014/main" id="{CE6EB5FA-A739-A943-BFC9-F7873596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" y="8783277"/>
                <a:ext cx="2477311" cy="2669567"/>
              </a:xfrm>
              <a:custGeom>
                <a:avLst/>
                <a:gdLst>
                  <a:gd name="T0" fmla="*/ 0 w 1990"/>
                  <a:gd name="T1" fmla="*/ 0 h 2142"/>
                  <a:gd name="T2" fmla="*/ 1989 w 1990"/>
                  <a:gd name="T3" fmla="*/ 2 h 2142"/>
                  <a:gd name="T4" fmla="*/ 1989 w 1990"/>
                  <a:gd name="T5" fmla="*/ 2141 h 2142"/>
                  <a:gd name="T6" fmla="*/ 0 w 1990"/>
                  <a:gd name="T7" fmla="*/ 2141 h 2142"/>
                  <a:gd name="T8" fmla="*/ 0 w 1990"/>
                  <a:gd name="T9" fmla="*/ 0 h 2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90" h="2142">
                    <a:moveTo>
                      <a:pt x="0" y="0"/>
                    </a:moveTo>
                    <a:lnTo>
                      <a:pt x="1989" y="2"/>
                    </a:lnTo>
                    <a:lnTo>
                      <a:pt x="1989" y="2141"/>
                    </a:lnTo>
                    <a:lnTo>
                      <a:pt x="0" y="214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0898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87" name="Freeform 159">
                <a:extLst>
                  <a:ext uri="{FF2B5EF4-FFF2-40B4-BE49-F238E27FC236}">
                    <a16:creationId xmlns:a16="http://schemas.microsoft.com/office/drawing/2014/main" id="{138C1EF4-1CEA-FB45-8056-F2C9AFC00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" y="11156226"/>
                <a:ext cx="384505" cy="714081"/>
              </a:xfrm>
              <a:custGeom>
                <a:avLst/>
                <a:gdLst>
                  <a:gd name="T0" fmla="*/ 308 w 309"/>
                  <a:gd name="T1" fmla="*/ 572 h 573"/>
                  <a:gd name="T2" fmla="*/ 0 w 309"/>
                  <a:gd name="T3" fmla="*/ 572 h 573"/>
                  <a:gd name="T4" fmla="*/ 0 w 309"/>
                  <a:gd name="T5" fmla="*/ 0 h 573"/>
                  <a:gd name="T6" fmla="*/ 308 w 309"/>
                  <a:gd name="T7" fmla="*/ 0 h 573"/>
                  <a:gd name="T8" fmla="*/ 308 w 309"/>
                  <a:gd name="T9" fmla="*/ 572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9" h="573">
                    <a:moveTo>
                      <a:pt x="308" y="572"/>
                    </a:moveTo>
                    <a:lnTo>
                      <a:pt x="0" y="572"/>
                    </a:lnTo>
                    <a:lnTo>
                      <a:pt x="0" y="0"/>
                    </a:lnTo>
                    <a:lnTo>
                      <a:pt x="308" y="0"/>
                    </a:lnTo>
                    <a:lnTo>
                      <a:pt x="308" y="572"/>
                    </a:lnTo>
                  </a:path>
                </a:pathLst>
              </a:custGeom>
              <a:solidFill>
                <a:srgbClr val="D6A06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88" name="Freeform 160">
                <a:extLst>
                  <a:ext uri="{FF2B5EF4-FFF2-40B4-BE49-F238E27FC236}">
                    <a16:creationId xmlns:a16="http://schemas.microsoft.com/office/drawing/2014/main" id="{42F13EA2-34B0-5B45-952A-4C54FC8E0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" y="11634108"/>
                <a:ext cx="247181" cy="126340"/>
              </a:xfrm>
              <a:custGeom>
                <a:avLst/>
                <a:gdLst>
                  <a:gd name="T0" fmla="*/ 199 w 200"/>
                  <a:gd name="T1" fmla="*/ 100 h 101"/>
                  <a:gd name="T2" fmla="*/ 0 w 200"/>
                  <a:gd name="T3" fmla="*/ 100 h 101"/>
                  <a:gd name="T4" fmla="*/ 0 w 200"/>
                  <a:gd name="T5" fmla="*/ 0 h 101"/>
                  <a:gd name="T6" fmla="*/ 199 w 200"/>
                  <a:gd name="T7" fmla="*/ 0 h 101"/>
                  <a:gd name="T8" fmla="*/ 199 w 200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01">
                    <a:moveTo>
                      <a:pt x="199" y="100"/>
                    </a:moveTo>
                    <a:lnTo>
                      <a:pt x="0" y="100"/>
                    </a:lnTo>
                    <a:lnTo>
                      <a:pt x="0" y="0"/>
                    </a:lnTo>
                    <a:lnTo>
                      <a:pt x="199" y="0"/>
                    </a:lnTo>
                    <a:lnTo>
                      <a:pt x="199" y="100"/>
                    </a:lnTo>
                  </a:path>
                </a:pathLst>
              </a:custGeom>
              <a:solidFill>
                <a:srgbClr val="93500F">
                  <a:alpha val="2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89" name="Freeform 161">
                <a:extLst>
                  <a:ext uri="{FF2B5EF4-FFF2-40B4-BE49-F238E27FC236}">
                    <a16:creationId xmlns:a16="http://schemas.microsoft.com/office/drawing/2014/main" id="{AF79C2A7-5CCC-734A-BE16-459775291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510" y="11035378"/>
                <a:ext cx="225208" cy="834926"/>
              </a:xfrm>
              <a:custGeom>
                <a:avLst/>
                <a:gdLst>
                  <a:gd name="T0" fmla="*/ 0 w 179"/>
                  <a:gd name="T1" fmla="*/ 669 h 670"/>
                  <a:gd name="T2" fmla="*/ 178 w 179"/>
                  <a:gd name="T3" fmla="*/ 573 h 670"/>
                  <a:gd name="T4" fmla="*/ 178 w 179"/>
                  <a:gd name="T5" fmla="*/ 0 h 670"/>
                  <a:gd name="T6" fmla="*/ 0 w 179"/>
                  <a:gd name="T7" fmla="*/ 97 h 670"/>
                  <a:gd name="T8" fmla="*/ 0 w 179"/>
                  <a:gd name="T9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670">
                    <a:moveTo>
                      <a:pt x="0" y="669"/>
                    </a:moveTo>
                    <a:lnTo>
                      <a:pt x="178" y="573"/>
                    </a:lnTo>
                    <a:lnTo>
                      <a:pt x="178" y="0"/>
                    </a:lnTo>
                    <a:lnTo>
                      <a:pt x="0" y="97"/>
                    </a:lnTo>
                    <a:lnTo>
                      <a:pt x="0" y="669"/>
                    </a:lnTo>
                  </a:path>
                </a:pathLst>
              </a:custGeom>
              <a:solidFill>
                <a:srgbClr val="93500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90" name="Freeform 162">
                <a:extLst>
                  <a:ext uri="{FF2B5EF4-FFF2-40B4-BE49-F238E27FC236}">
                    <a16:creationId xmlns:a16="http://schemas.microsoft.com/office/drawing/2014/main" id="{5F4E69BA-165D-094B-A107-142257640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" y="10442143"/>
                <a:ext cx="384505" cy="714081"/>
              </a:xfrm>
              <a:custGeom>
                <a:avLst/>
                <a:gdLst>
                  <a:gd name="T0" fmla="*/ 308 w 309"/>
                  <a:gd name="T1" fmla="*/ 572 h 573"/>
                  <a:gd name="T2" fmla="*/ 0 w 309"/>
                  <a:gd name="T3" fmla="*/ 572 h 573"/>
                  <a:gd name="T4" fmla="*/ 0 w 309"/>
                  <a:gd name="T5" fmla="*/ 0 h 573"/>
                  <a:gd name="T6" fmla="*/ 308 w 309"/>
                  <a:gd name="T7" fmla="*/ 0 h 573"/>
                  <a:gd name="T8" fmla="*/ 308 w 309"/>
                  <a:gd name="T9" fmla="*/ 572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9" h="573">
                    <a:moveTo>
                      <a:pt x="308" y="572"/>
                    </a:moveTo>
                    <a:lnTo>
                      <a:pt x="0" y="572"/>
                    </a:lnTo>
                    <a:lnTo>
                      <a:pt x="0" y="0"/>
                    </a:lnTo>
                    <a:lnTo>
                      <a:pt x="308" y="0"/>
                    </a:lnTo>
                    <a:lnTo>
                      <a:pt x="308" y="572"/>
                    </a:lnTo>
                  </a:path>
                </a:pathLst>
              </a:custGeom>
              <a:solidFill>
                <a:srgbClr val="E3AD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91" name="Freeform 163">
                <a:extLst>
                  <a:ext uri="{FF2B5EF4-FFF2-40B4-BE49-F238E27FC236}">
                    <a16:creationId xmlns:a16="http://schemas.microsoft.com/office/drawing/2014/main" id="{CAC956B2-A4AE-6C4F-977B-7FE9B63DE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" y="10920027"/>
                <a:ext cx="247181" cy="126340"/>
              </a:xfrm>
              <a:custGeom>
                <a:avLst/>
                <a:gdLst>
                  <a:gd name="T0" fmla="*/ 199 w 200"/>
                  <a:gd name="T1" fmla="*/ 99 h 100"/>
                  <a:gd name="T2" fmla="*/ 0 w 200"/>
                  <a:gd name="T3" fmla="*/ 99 h 100"/>
                  <a:gd name="T4" fmla="*/ 0 w 200"/>
                  <a:gd name="T5" fmla="*/ 0 h 100"/>
                  <a:gd name="T6" fmla="*/ 199 w 200"/>
                  <a:gd name="T7" fmla="*/ 0 h 100"/>
                  <a:gd name="T8" fmla="*/ 199 w 200"/>
                  <a:gd name="T9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00">
                    <a:moveTo>
                      <a:pt x="199" y="99"/>
                    </a:moveTo>
                    <a:lnTo>
                      <a:pt x="0" y="99"/>
                    </a:lnTo>
                    <a:lnTo>
                      <a:pt x="0" y="0"/>
                    </a:lnTo>
                    <a:lnTo>
                      <a:pt x="199" y="0"/>
                    </a:lnTo>
                    <a:lnTo>
                      <a:pt x="199" y="99"/>
                    </a:lnTo>
                  </a:path>
                </a:pathLst>
              </a:custGeom>
              <a:solidFill>
                <a:srgbClr val="93500F">
                  <a:alpha val="2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92" name="Freeform 164">
                <a:extLst>
                  <a:ext uri="{FF2B5EF4-FFF2-40B4-BE49-F238E27FC236}">
                    <a16:creationId xmlns:a16="http://schemas.microsoft.com/office/drawing/2014/main" id="{73E59AD6-FF9D-A74F-9ADF-D417B9B1F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508" y="10321297"/>
                <a:ext cx="219717" cy="834926"/>
              </a:xfrm>
              <a:custGeom>
                <a:avLst/>
                <a:gdLst>
                  <a:gd name="T0" fmla="*/ 0 w 178"/>
                  <a:gd name="T1" fmla="*/ 669 h 670"/>
                  <a:gd name="T2" fmla="*/ 177 w 178"/>
                  <a:gd name="T3" fmla="*/ 572 h 670"/>
                  <a:gd name="T4" fmla="*/ 177 w 178"/>
                  <a:gd name="T5" fmla="*/ 0 h 670"/>
                  <a:gd name="T6" fmla="*/ 0 w 178"/>
                  <a:gd name="T7" fmla="*/ 97 h 670"/>
                  <a:gd name="T8" fmla="*/ 0 w 178"/>
                  <a:gd name="T9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670">
                    <a:moveTo>
                      <a:pt x="0" y="669"/>
                    </a:moveTo>
                    <a:lnTo>
                      <a:pt x="177" y="572"/>
                    </a:lnTo>
                    <a:lnTo>
                      <a:pt x="177" y="0"/>
                    </a:lnTo>
                    <a:lnTo>
                      <a:pt x="0" y="97"/>
                    </a:lnTo>
                    <a:lnTo>
                      <a:pt x="0" y="669"/>
                    </a:lnTo>
                  </a:path>
                </a:pathLst>
              </a:custGeom>
              <a:solidFill>
                <a:srgbClr val="A45A2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93" name="Freeform 165">
                <a:extLst>
                  <a:ext uri="{FF2B5EF4-FFF2-40B4-BE49-F238E27FC236}">
                    <a16:creationId xmlns:a16="http://schemas.microsoft.com/office/drawing/2014/main" id="{6DCBE2ED-6CC6-0046-BBD5-B632D0C9C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" y="9728061"/>
                <a:ext cx="384505" cy="714081"/>
              </a:xfrm>
              <a:custGeom>
                <a:avLst/>
                <a:gdLst>
                  <a:gd name="T0" fmla="*/ 308 w 309"/>
                  <a:gd name="T1" fmla="*/ 573 h 574"/>
                  <a:gd name="T2" fmla="*/ 0 w 309"/>
                  <a:gd name="T3" fmla="*/ 573 h 574"/>
                  <a:gd name="T4" fmla="*/ 0 w 309"/>
                  <a:gd name="T5" fmla="*/ 0 h 574"/>
                  <a:gd name="T6" fmla="*/ 308 w 309"/>
                  <a:gd name="T7" fmla="*/ 0 h 574"/>
                  <a:gd name="T8" fmla="*/ 308 w 309"/>
                  <a:gd name="T9" fmla="*/ 573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9" h="574">
                    <a:moveTo>
                      <a:pt x="308" y="573"/>
                    </a:moveTo>
                    <a:lnTo>
                      <a:pt x="0" y="573"/>
                    </a:lnTo>
                    <a:lnTo>
                      <a:pt x="0" y="0"/>
                    </a:lnTo>
                    <a:lnTo>
                      <a:pt x="308" y="0"/>
                    </a:lnTo>
                    <a:lnTo>
                      <a:pt x="308" y="573"/>
                    </a:lnTo>
                  </a:path>
                </a:pathLst>
              </a:custGeom>
              <a:solidFill>
                <a:srgbClr val="D6A06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94" name="Freeform 166">
                <a:extLst>
                  <a:ext uri="{FF2B5EF4-FFF2-40B4-BE49-F238E27FC236}">
                    <a16:creationId xmlns:a16="http://schemas.microsoft.com/office/drawing/2014/main" id="{4466B6A6-ED62-2F47-844F-D7CA66D79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" y="10205944"/>
                <a:ext cx="247181" cy="126340"/>
              </a:xfrm>
              <a:custGeom>
                <a:avLst/>
                <a:gdLst>
                  <a:gd name="T0" fmla="*/ 199 w 200"/>
                  <a:gd name="T1" fmla="*/ 100 h 101"/>
                  <a:gd name="T2" fmla="*/ 0 w 200"/>
                  <a:gd name="T3" fmla="*/ 100 h 101"/>
                  <a:gd name="T4" fmla="*/ 0 w 200"/>
                  <a:gd name="T5" fmla="*/ 0 h 101"/>
                  <a:gd name="T6" fmla="*/ 199 w 200"/>
                  <a:gd name="T7" fmla="*/ 0 h 101"/>
                  <a:gd name="T8" fmla="*/ 199 w 200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01">
                    <a:moveTo>
                      <a:pt x="199" y="100"/>
                    </a:moveTo>
                    <a:lnTo>
                      <a:pt x="0" y="100"/>
                    </a:lnTo>
                    <a:lnTo>
                      <a:pt x="0" y="0"/>
                    </a:lnTo>
                    <a:lnTo>
                      <a:pt x="199" y="0"/>
                    </a:lnTo>
                    <a:lnTo>
                      <a:pt x="199" y="100"/>
                    </a:lnTo>
                  </a:path>
                </a:pathLst>
              </a:custGeom>
              <a:solidFill>
                <a:srgbClr val="93500F">
                  <a:alpha val="2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95" name="Freeform 167">
                <a:extLst>
                  <a:ext uri="{FF2B5EF4-FFF2-40B4-BE49-F238E27FC236}">
                    <a16:creationId xmlns:a16="http://schemas.microsoft.com/office/drawing/2014/main" id="{55467542-4CD5-1044-AF31-8D90EDF78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510" y="9607214"/>
                <a:ext cx="225208" cy="834926"/>
              </a:xfrm>
              <a:custGeom>
                <a:avLst/>
                <a:gdLst>
                  <a:gd name="T0" fmla="*/ 0 w 179"/>
                  <a:gd name="T1" fmla="*/ 669 h 670"/>
                  <a:gd name="T2" fmla="*/ 178 w 179"/>
                  <a:gd name="T3" fmla="*/ 572 h 670"/>
                  <a:gd name="T4" fmla="*/ 178 w 179"/>
                  <a:gd name="T5" fmla="*/ 0 h 670"/>
                  <a:gd name="T6" fmla="*/ 0 w 179"/>
                  <a:gd name="T7" fmla="*/ 96 h 670"/>
                  <a:gd name="T8" fmla="*/ 0 w 179"/>
                  <a:gd name="T9" fmla="*/ 669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670">
                    <a:moveTo>
                      <a:pt x="0" y="669"/>
                    </a:moveTo>
                    <a:lnTo>
                      <a:pt x="178" y="572"/>
                    </a:lnTo>
                    <a:lnTo>
                      <a:pt x="178" y="0"/>
                    </a:lnTo>
                    <a:lnTo>
                      <a:pt x="0" y="96"/>
                    </a:lnTo>
                    <a:lnTo>
                      <a:pt x="0" y="669"/>
                    </a:lnTo>
                  </a:path>
                </a:pathLst>
              </a:custGeom>
              <a:solidFill>
                <a:srgbClr val="93500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96" name="Freeform 168">
                <a:extLst>
                  <a:ext uri="{FF2B5EF4-FFF2-40B4-BE49-F238E27FC236}">
                    <a16:creationId xmlns:a16="http://schemas.microsoft.com/office/drawing/2014/main" id="{DE343EC6-8348-2D47-A0D5-31532392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" y="9013980"/>
                <a:ext cx="384505" cy="714081"/>
              </a:xfrm>
              <a:custGeom>
                <a:avLst/>
                <a:gdLst>
                  <a:gd name="T0" fmla="*/ 307 w 308"/>
                  <a:gd name="T1" fmla="*/ 573 h 574"/>
                  <a:gd name="T2" fmla="*/ 0 w 308"/>
                  <a:gd name="T3" fmla="*/ 573 h 574"/>
                  <a:gd name="T4" fmla="*/ 0 w 308"/>
                  <a:gd name="T5" fmla="*/ 0 h 574"/>
                  <a:gd name="T6" fmla="*/ 307 w 308"/>
                  <a:gd name="T7" fmla="*/ 0 h 574"/>
                  <a:gd name="T8" fmla="*/ 307 w 308"/>
                  <a:gd name="T9" fmla="*/ 573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574">
                    <a:moveTo>
                      <a:pt x="307" y="573"/>
                    </a:moveTo>
                    <a:lnTo>
                      <a:pt x="0" y="573"/>
                    </a:lnTo>
                    <a:lnTo>
                      <a:pt x="0" y="0"/>
                    </a:lnTo>
                    <a:lnTo>
                      <a:pt x="307" y="0"/>
                    </a:lnTo>
                    <a:lnTo>
                      <a:pt x="307" y="573"/>
                    </a:lnTo>
                  </a:path>
                </a:pathLst>
              </a:custGeom>
              <a:solidFill>
                <a:srgbClr val="E3AD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97" name="Freeform 169">
                <a:extLst>
                  <a:ext uri="{FF2B5EF4-FFF2-40B4-BE49-F238E27FC236}">
                    <a16:creationId xmlns:a16="http://schemas.microsoft.com/office/drawing/2014/main" id="{3EE27117-EC5D-134B-AC97-AECB1003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" y="9491863"/>
                <a:ext cx="247181" cy="126340"/>
              </a:xfrm>
              <a:custGeom>
                <a:avLst/>
                <a:gdLst>
                  <a:gd name="T0" fmla="*/ 199 w 200"/>
                  <a:gd name="T1" fmla="*/ 100 h 101"/>
                  <a:gd name="T2" fmla="*/ 0 w 200"/>
                  <a:gd name="T3" fmla="*/ 100 h 101"/>
                  <a:gd name="T4" fmla="*/ 0 w 200"/>
                  <a:gd name="T5" fmla="*/ 0 h 101"/>
                  <a:gd name="T6" fmla="*/ 199 w 200"/>
                  <a:gd name="T7" fmla="*/ 0 h 101"/>
                  <a:gd name="T8" fmla="*/ 199 w 200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0" h="101">
                    <a:moveTo>
                      <a:pt x="199" y="100"/>
                    </a:moveTo>
                    <a:lnTo>
                      <a:pt x="0" y="100"/>
                    </a:lnTo>
                    <a:lnTo>
                      <a:pt x="0" y="0"/>
                    </a:lnTo>
                    <a:lnTo>
                      <a:pt x="199" y="0"/>
                    </a:lnTo>
                    <a:lnTo>
                      <a:pt x="199" y="100"/>
                    </a:lnTo>
                  </a:path>
                </a:pathLst>
              </a:custGeom>
              <a:solidFill>
                <a:srgbClr val="93500F">
                  <a:alpha val="2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98" name="Freeform 170">
                <a:extLst>
                  <a:ext uri="{FF2B5EF4-FFF2-40B4-BE49-F238E27FC236}">
                    <a16:creationId xmlns:a16="http://schemas.microsoft.com/office/drawing/2014/main" id="{5DAFB080-DCD4-BE4B-84F7-F06BFD837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508" y="9013980"/>
                <a:ext cx="219717" cy="714081"/>
              </a:xfrm>
              <a:custGeom>
                <a:avLst/>
                <a:gdLst>
                  <a:gd name="T0" fmla="*/ 0 w 178"/>
                  <a:gd name="T1" fmla="*/ 573 h 574"/>
                  <a:gd name="T2" fmla="*/ 177 w 178"/>
                  <a:gd name="T3" fmla="*/ 476 h 574"/>
                  <a:gd name="T4" fmla="*/ 177 w 178"/>
                  <a:gd name="T5" fmla="*/ 6 h 574"/>
                  <a:gd name="T6" fmla="*/ 0 w 178"/>
                  <a:gd name="T7" fmla="*/ 0 h 574"/>
                  <a:gd name="T8" fmla="*/ 0 w 178"/>
                  <a:gd name="T9" fmla="*/ 573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574">
                    <a:moveTo>
                      <a:pt x="0" y="573"/>
                    </a:moveTo>
                    <a:lnTo>
                      <a:pt x="177" y="476"/>
                    </a:lnTo>
                    <a:lnTo>
                      <a:pt x="177" y="6"/>
                    </a:lnTo>
                    <a:lnTo>
                      <a:pt x="0" y="0"/>
                    </a:lnTo>
                    <a:lnTo>
                      <a:pt x="0" y="573"/>
                    </a:lnTo>
                  </a:path>
                </a:pathLst>
              </a:custGeom>
              <a:solidFill>
                <a:srgbClr val="A45A2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399" name="Freeform 171">
                <a:extLst>
                  <a:ext uri="{FF2B5EF4-FFF2-40B4-BE49-F238E27FC236}">
                    <a16:creationId xmlns:a16="http://schemas.microsoft.com/office/drawing/2014/main" id="{6D2B7A58-6588-484F-89C4-82AE5CB65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227" y="10909041"/>
                <a:ext cx="801968" cy="714081"/>
              </a:xfrm>
              <a:custGeom>
                <a:avLst/>
                <a:gdLst>
                  <a:gd name="T0" fmla="*/ 643 w 644"/>
                  <a:gd name="T1" fmla="*/ 572 h 573"/>
                  <a:gd name="T2" fmla="*/ 0 w 644"/>
                  <a:gd name="T3" fmla="*/ 572 h 573"/>
                  <a:gd name="T4" fmla="*/ 0 w 644"/>
                  <a:gd name="T5" fmla="*/ 0 h 573"/>
                  <a:gd name="T6" fmla="*/ 643 w 644"/>
                  <a:gd name="T7" fmla="*/ 0 h 573"/>
                  <a:gd name="T8" fmla="*/ 643 w 644"/>
                  <a:gd name="T9" fmla="*/ 572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4" h="573">
                    <a:moveTo>
                      <a:pt x="643" y="572"/>
                    </a:moveTo>
                    <a:lnTo>
                      <a:pt x="0" y="572"/>
                    </a:lnTo>
                    <a:lnTo>
                      <a:pt x="0" y="0"/>
                    </a:lnTo>
                    <a:lnTo>
                      <a:pt x="643" y="0"/>
                    </a:lnTo>
                    <a:lnTo>
                      <a:pt x="643" y="572"/>
                    </a:lnTo>
                  </a:path>
                </a:pathLst>
              </a:custGeom>
              <a:solidFill>
                <a:srgbClr val="D6A06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00" name="Freeform 172">
                <a:extLst>
                  <a:ext uri="{FF2B5EF4-FFF2-40B4-BE49-F238E27FC236}">
                    <a16:creationId xmlns:a16="http://schemas.microsoft.com/office/drawing/2014/main" id="{E9FF4AA0-D7AF-F241-BB0B-5E56FA188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647" y="10909039"/>
                <a:ext cx="120845" cy="197746"/>
              </a:xfrm>
              <a:custGeom>
                <a:avLst/>
                <a:gdLst>
                  <a:gd name="T0" fmla="*/ 98 w 99"/>
                  <a:gd name="T1" fmla="*/ 159 h 160"/>
                  <a:gd name="T2" fmla="*/ 0 w 99"/>
                  <a:gd name="T3" fmla="*/ 159 h 160"/>
                  <a:gd name="T4" fmla="*/ 0 w 99"/>
                  <a:gd name="T5" fmla="*/ 0 h 160"/>
                  <a:gd name="T6" fmla="*/ 98 w 99"/>
                  <a:gd name="T7" fmla="*/ 0 h 160"/>
                  <a:gd name="T8" fmla="*/ 98 w 99"/>
                  <a:gd name="T9" fmla="*/ 15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160">
                    <a:moveTo>
                      <a:pt x="98" y="159"/>
                    </a:moveTo>
                    <a:lnTo>
                      <a:pt x="0" y="159"/>
                    </a:lnTo>
                    <a:lnTo>
                      <a:pt x="0" y="0"/>
                    </a:lnTo>
                    <a:lnTo>
                      <a:pt x="98" y="0"/>
                    </a:lnTo>
                    <a:lnTo>
                      <a:pt x="98" y="159"/>
                    </a:lnTo>
                  </a:path>
                </a:pathLst>
              </a:custGeom>
              <a:solidFill>
                <a:srgbClr val="A45A22">
                  <a:alpha val="5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01" name="Freeform 173">
                <a:extLst>
                  <a:ext uri="{FF2B5EF4-FFF2-40B4-BE49-F238E27FC236}">
                    <a16:creationId xmlns:a16="http://schemas.microsoft.com/office/drawing/2014/main" id="{5316457C-0451-E84B-8DEE-10DC978E3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517" y="11381433"/>
                <a:ext cx="505350" cy="126340"/>
              </a:xfrm>
              <a:custGeom>
                <a:avLst/>
                <a:gdLst>
                  <a:gd name="T0" fmla="*/ 404 w 405"/>
                  <a:gd name="T1" fmla="*/ 100 h 101"/>
                  <a:gd name="T2" fmla="*/ 0 w 405"/>
                  <a:gd name="T3" fmla="*/ 100 h 101"/>
                  <a:gd name="T4" fmla="*/ 0 w 405"/>
                  <a:gd name="T5" fmla="*/ 0 h 101"/>
                  <a:gd name="T6" fmla="*/ 404 w 405"/>
                  <a:gd name="T7" fmla="*/ 0 h 101"/>
                  <a:gd name="T8" fmla="*/ 404 w 405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5" h="101">
                    <a:moveTo>
                      <a:pt x="404" y="100"/>
                    </a:moveTo>
                    <a:lnTo>
                      <a:pt x="0" y="100"/>
                    </a:lnTo>
                    <a:lnTo>
                      <a:pt x="0" y="0"/>
                    </a:lnTo>
                    <a:lnTo>
                      <a:pt x="404" y="0"/>
                    </a:lnTo>
                    <a:lnTo>
                      <a:pt x="404" y="100"/>
                    </a:lnTo>
                  </a:path>
                </a:pathLst>
              </a:custGeom>
              <a:solidFill>
                <a:srgbClr val="93500F">
                  <a:alpha val="2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02" name="Freeform 174">
                <a:extLst>
                  <a:ext uri="{FF2B5EF4-FFF2-40B4-BE49-F238E27FC236}">
                    <a16:creationId xmlns:a16="http://schemas.microsoft.com/office/drawing/2014/main" id="{899A2A7C-8F09-1942-BE55-26B8038B4A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227" y="10194960"/>
                <a:ext cx="801968" cy="714081"/>
              </a:xfrm>
              <a:custGeom>
                <a:avLst/>
                <a:gdLst>
                  <a:gd name="T0" fmla="*/ 643 w 644"/>
                  <a:gd name="T1" fmla="*/ 572 h 573"/>
                  <a:gd name="T2" fmla="*/ 0 w 644"/>
                  <a:gd name="T3" fmla="*/ 572 h 573"/>
                  <a:gd name="T4" fmla="*/ 0 w 644"/>
                  <a:gd name="T5" fmla="*/ 0 h 573"/>
                  <a:gd name="T6" fmla="*/ 643 w 644"/>
                  <a:gd name="T7" fmla="*/ 0 h 573"/>
                  <a:gd name="T8" fmla="*/ 643 w 644"/>
                  <a:gd name="T9" fmla="*/ 572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4" h="573">
                    <a:moveTo>
                      <a:pt x="643" y="572"/>
                    </a:moveTo>
                    <a:lnTo>
                      <a:pt x="0" y="572"/>
                    </a:lnTo>
                    <a:lnTo>
                      <a:pt x="0" y="0"/>
                    </a:lnTo>
                    <a:lnTo>
                      <a:pt x="643" y="0"/>
                    </a:lnTo>
                    <a:lnTo>
                      <a:pt x="643" y="572"/>
                    </a:lnTo>
                  </a:path>
                </a:pathLst>
              </a:custGeom>
              <a:solidFill>
                <a:srgbClr val="CA935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03" name="Freeform 175">
                <a:extLst>
                  <a:ext uri="{FF2B5EF4-FFF2-40B4-BE49-F238E27FC236}">
                    <a16:creationId xmlns:a16="http://schemas.microsoft.com/office/drawing/2014/main" id="{0482D009-33FD-1844-8657-61FBAE7A1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647" y="10194958"/>
                <a:ext cx="120845" cy="197746"/>
              </a:xfrm>
              <a:custGeom>
                <a:avLst/>
                <a:gdLst>
                  <a:gd name="T0" fmla="*/ 98 w 99"/>
                  <a:gd name="T1" fmla="*/ 159 h 160"/>
                  <a:gd name="T2" fmla="*/ 0 w 99"/>
                  <a:gd name="T3" fmla="*/ 159 h 160"/>
                  <a:gd name="T4" fmla="*/ 0 w 99"/>
                  <a:gd name="T5" fmla="*/ 0 h 160"/>
                  <a:gd name="T6" fmla="*/ 98 w 99"/>
                  <a:gd name="T7" fmla="*/ 0 h 160"/>
                  <a:gd name="T8" fmla="*/ 98 w 99"/>
                  <a:gd name="T9" fmla="*/ 15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160">
                    <a:moveTo>
                      <a:pt x="98" y="159"/>
                    </a:moveTo>
                    <a:lnTo>
                      <a:pt x="0" y="159"/>
                    </a:lnTo>
                    <a:lnTo>
                      <a:pt x="0" y="0"/>
                    </a:lnTo>
                    <a:lnTo>
                      <a:pt x="98" y="0"/>
                    </a:lnTo>
                    <a:lnTo>
                      <a:pt x="98" y="159"/>
                    </a:lnTo>
                  </a:path>
                </a:pathLst>
              </a:custGeom>
              <a:solidFill>
                <a:srgbClr val="A45A22">
                  <a:alpha val="5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04" name="Freeform 176">
                <a:extLst>
                  <a:ext uri="{FF2B5EF4-FFF2-40B4-BE49-F238E27FC236}">
                    <a16:creationId xmlns:a16="http://schemas.microsoft.com/office/drawing/2014/main" id="{67622BAE-FDDA-2841-93A8-2ECB1BF0F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517" y="10672845"/>
                <a:ext cx="505350" cy="126336"/>
              </a:xfrm>
              <a:custGeom>
                <a:avLst/>
                <a:gdLst>
                  <a:gd name="T0" fmla="*/ 404 w 405"/>
                  <a:gd name="T1" fmla="*/ 100 h 101"/>
                  <a:gd name="T2" fmla="*/ 0 w 405"/>
                  <a:gd name="T3" fmla="*/ 100 h 101"/>
                  <a:gd name="T4" fmla="*/ 0 w 405"/>
                  <a:gd name="T5" fmla="*/ 0 h 101"/>
                  <a:gd name="T6" fmla="*/ 404 w 405"/>
                  <a:gd name="T7" fmla="*/ 0 h 101"/>
                  <a:gd name="T8" fmla="*/ 404 w 405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5" h="101">
                    <a:moveTo>
                      <a:pt x="404" y="100"/>
                    </a:moveTo>
                    <a:lnTo>
                      <a:pt x="0" y="100"/>
                    </a:lnTo>
                    <a:lnTo>
                      <a:pt x="0" y="0"/>
                    </a:lnTo>
                    <a:lnTo>
                      <a:pt x="404" y="0"/>
                    </a:lnTo>
                    <a:lnTo>
                      <a:pt x="404" y="100"/>
                    </a:lnTo>
                  </a:path>
                </a:pathLst>
              </a:custGeom>
              <a:solidFill>
                <a:srgbClr val="93500F">
                  <a:alpha val="2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05" name="Freeform 177">
                <a:extLst>
                  <a:ext uri="{FF2B5EF4-FFF2-40B4-BE49-F238E27FC236}">
                    <a16:creationId xmlns:a16="http://schemas.microsoft.com/office/drawing/2014/main" id="{1856004B-2DB1-CE41-8048-67CA8E8BF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227" y="9480877"/>
                <a:ext cx="801968" cy="714081"/>
              </a:xfrm>
              <a:custGeom>
                <a:avLst/>
                <a:gdLst>
                  <a:gd name="T0" fmla="*/ 643 w 644"/>
                  <a:gd name="T1" fmla="*/ 573 h 574"/>
                  <a:gd name="T2" fmla="*/ 0 w 644"/>
                  <a:gd name="T3" fmla="*/ 573 h 574"/>
                  <a:gd name="T4" fmla="*/ 0 w 644"/>
                  <a:gd name="T5" fmla="*/ 0 h 574"/>
                  <a:gd name="T6" fmla="*/ 643 w 644"/>
                  <a:gd name="T7" fmla="*/ 0 h 574"/>
                  <a:gd name="T8" fmla="*/ 643 w 644"/>
                  <a:gd name="T9" fmla="*/ 573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4" h="574">
                    <a:moveTo>
                      <a:pt x="643" y="573"/>
                    </a:moveTo>
                    <a:lnTo>
                      <a:pt x="0" y="573"/>
                    </a:lnTo>
                    <a:lnTo>
                      <a:pt x="0" y="0"/>
                    </a:lnTo>
                    <a:lnTo>
                      <a:pt x="643" y="0"/>
                    </a:lnTo>
                    <a:lnTo>
                      <a:pt x="643" y="573"/>
                    </a:lnTo>
                  </a:path>
                </a:pathLst>
              </a:custGeom>
              <a:solidFill>
                <a:srgbClr val="D6A06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06" name="Freeform 178">
                <a:extLst>
                  <a:ext uri="{FF2B5EF4-FFF2-40B4-BE49-F238E27FC236}">
                    <a16:creationId xmlns:a16="http://schemas.microsoft.com/office/drawing/2014/main" id="{1EA0A3E2-8171-C24B-BC5A-A8C1A6374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647" y="9480875"/>
                <a:ext cx="120845" cy="203240"/>
              </a:xfrm>
              <a:custGeom>
                <a:avLst/>
                <a:gdLst>
                  <a:gd name="T0" fmla="*/ 98 w 99"/>
                  <a:gd name="T1" fmla="*/ 160 h 161"/>
                  <a:gd name="T2" fmla="*/ 0 w 99"/>
                  <a:gd name="T3" fmla="*/ 160 h 161"/>
                  <a:gd name="T4" fmla="*/ 0 w 99"/>
                  <a:gd name="T5" fmla="*/ 0 h 161"/>
                  <a:gd name="T6" fmla="*/ 98 w 99"/>
                  <a:gd name="T7" fmla="*/ 0 h 161"/>
                  <a:gd name="T8" fmla="*/ 98 w 99"/>
                  <a:gd name="T9" fmla="*/ 16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161">
                    <a:moveTo>
                      <a:pt x="98" y="160"/>
                    </a:moveTo>
                    <a:lnTo>
                      <a:pt x="0" y="160"/>
                    </a:lnTo>
                    <a:lnTo>
                      <a:pt x="0" y="0"/>
                    </a:lnTo>
                    <a:lnTo>
                      <a:pt x="98" y="0"/>
                    </a:lnTo>
                    <a:lnTo>
                      <a:pt x="98" y="160"/>
                    </a:lnTo>
                  </a:path>
                </a:pathLst>
              </a:custGeom>
              <a:solidFill>
                <a:srgbClr val="A45A22">
                  <a:alpha val="5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07" name="Freeform 179">
                <a:extLst>
                  <a:ext uri="{FF2B5EF4-FFF2-40B4-BE49-F238E27FC236}">
                    <a16:creationId xmlns:a16="http://schemas.microsoft.com/office/drawing/2014/main" id="{1D8598EF-36BD-5043-BF7B-0713949829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517" y="9958763"/>
                <a:ext cx="505350" cy="126336"/>
              </a:xfrm>
              <a:custGeom>
                <a:avLst/>
                <a:gdLst>
                  <a:gd name="T0" fmla="*/ 404 w 405"/>
                  <a:gd name="T1" fmla="*/ 100 h 101"/>
                  <a:gd name="T2" fmla="*/ 0 w 405"/>
                  <a:gd name="T3" fmla="*/ 100 h 101"/>
                  <a:gd name="T4" fmla="*/ 0 w 405"/>
                  <a:gd name="T5" fmla="*/ 0 h 101"/>
                  <a:gd name="T6" fmla="*/ 404 w 405"/>
                  <a:gd name="T7" fmla="*/ 0 h 101"/>
                  <a:gd name="T8" fmla="*/ 404 w 405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5" h="101">
                    <a:moveTo>
                      <a:pt x="404" y="100"/>
                    </a:moveTo>
                    <a:lnTo>
                      <a:pt x="0" y="100"/>
                    </a:lnTo>
                    <a:lnTo>
                      <a:pt x="0" y="0"/>
                    </a:lnTo>
                    <a:lnTo>
                      <a:pt x="404" y="0"/>
                    </a:lnTo>
                    <a:lnTo>
                      <a:pt x="404" y="100"/>
                    </a:lnTo>
                  </a:path>
                </a:pathLst>
              </a:custGeom>
              <a:solidFill>
                <a:srgbClr val="93500F">
                  <a:alpha val="2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08" name="Freeform 180">
                <a:extLst>
                  <a:ext uri="{FF2B5EF4-FFF2-40B4-BE49-F238E27FC236}">
                    <a16:creationId xmlns:a16="http://schemas.microsoft.com/office/drawing/2014/main" id="{5B79D975-F885-E144-B923-2E57DF645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227" y="9480877"/>
                <a:ext cx="801968" cy="2142245"/>
              </a:xfrm>
              <a:custGeom>
                <a:avLst/>
                <a:gdLst>
                  <a:gd name="T0" fmla="*/ 643 w 644"/>
                  <a:gd name="T1" fmla="*/ 1719 h 1720"/>
                  <a:gd name="T2" fmla="*/ 0 w 644"/>
                  <a:gd name="T3" fmla="*/ 1719 h 1720"/>
                  <a:gd name="T4" fmla="*/ 0 w 644"/>
                  <a:gd name="T5" fmla="*/ 0 h 1720"/>
                  <a:gd name="T6" fmla="*/ 643 w 644"/>
                  <a:gd name="T7" fmla="*/ 0 h 1720"/>
                  <a:gd name="T8" fmla="*/ 643 w 644"/>
                  <a:gd name="T9" fmla="*/ 1719 h 1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4" h="1720">
                    <a:moveTo>
                      <a:pt x="643" y="1719"/>
                    </a:moveTo>
                    <a:lnTo>
                      <a:pt x="0" y="1719"/>
                    </a:lnTo>
                    <a:lnTo>
                      <a:pt x="0" y="0"/>
                    </a:lnTo>
                    <a:lnTo>
                      <a:pt x="643" y="0"/>
                    </a:lnTo>
                    <a:lnTo>
                      <a:pt x="643" y="1719"/>
                    </a:lnTo>
                  </a:path>
                </a:pathLst>
              </a:custGeom>
              <a:solidFill>
                <a:srgbClr val="713812">
                  <a:alpha val="3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09" name="Freeform 181">
                <a:extLst>
                  <a:ext uri="{FF2B5EF4-FFF2-40B4-BE49-F238E27FC236}">
                    <a16:creationId xmlns:a16="http://schemas.microsoft.com/office/drawing/2014/main" id="{279EF171-8E6D-1047-BD25-96F0B2BCF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348" y="11304533"/>
                <a:ext cx="801968" cy="714081"/>
              </a:xfrm>
              <a:custGeom>
                <a:avLst/>
                <a:gdLst>
                  <a:gd name="T0" fmla="*/ 642 w 643"/>
                  <a:gd name="T1" fmla="*/ 572 h 573"/>
                  <a:gd name="T2" fmla="*/ 0 w 643"/>
                  <a:gd name="T3" fmla="*/ 572 h 573"/>
                  <a:gd name="T4" fmla="*/ 0 w 643"/>
                  <a:gd name="T5" fmla="*/ 0 h 573"/>
                  <a:gd name="T6" fmla="*/ 642 w 643"/>
                  <a:gd name="T7" fmla="*/ 0 h 573"/>
                  <a:gd name="T8" fmla="*/ 642 w 643"/>
                  <a:gd name="T9" fmla="*/ 572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3" h="573">
                    <a:moveTo>
                      <a:pt x="642" y="572"/>
                    </a:moveTo>
                    <a:lnTo>
                      <a:pt x="0" y="572"/>
                    </a:lnTo>
                    <a:lnTo>
                      <a:pt x="0" y="0"/>
                    </a:lnTo>
                    <a:lnTo>
                      <a:pt x="642" y="0"/>
                    </a:lnTo>
                    <a:lnTo>
                      <a:pt x="642" y="572"/>
                    </a:lnTo>
                  </a:path>
                </a:pathLst>
              </a:custGeom>
              <a:solidFill>
                <a:srgbClr val="CF94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10" name="Freeform 182">
                <a:extLst>
                  <a:ext uri="{FF2B5EF4-FFF2-40B4-BE49-F238E27FC236}">
                    <a16:creationId xmlns:a16="http://schemas.microsoft.com/office/drawing/2014/main" id="{80BA265E-21CA-3746-BD0F-5BD49B301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1262" y="11304531"/>
                <a:ext cx="126340" cy="197746"/>
              </a:xfrm>
              <a:custGeom>
                <a:avLst/>
                <a:gdLst>
                  <a:gd name="T0" fmla="*/ 99 w 100"/>
                  <a:gd name="T1" fmla="*/ 159 h 160"/>
                  <a:gd name="T2" fmla="*/ 0 w 100"/>
                  <a:gd name="T3" fmla="*/ 159 h 160"/>
                  <a:gd name="T4" fmla="*/ 0 w 100"/>
                  <a:gd name="T5" fmla="*/ 0 h 160"/>
                  <a:gd name="T6" fmla="*/ 99 w 100"/>
                  <a:gd name="T7" fmla="*/ 0 h 160"/>
                  <a:gd name="T8" fmla="*/ 99 w 100"/>
                  <a:gd name="T9" fmla="*/ 15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60">
                    <a:moveTo>
                      <a:pt x="99" y="159"/>
                    </a:moveTo>
                    <a:lnTo>
                      <a:pt x="0" y="159"/>
                    </a:lnTo>
                    <a:lnTo>
                      <a:pt x="0" y="0"/>
                    </a:lnTo>
                    <a:lnTo>
                      <a:pt x="99" y="0"/>
                    </a:lnTo>
                    <a:lnTo>
                      <a:pt x="99" y="159"/>
                    </a:lnTo>
                  </a:path>
                </a:pathLst>
              </a:custGeom>
              <a:solidFill>
                <a:srgbClr val="A45A22">
                  <a:alpha val="5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11" name="Freeform 183">
                <a:extLst>
                  <a:ext uri="{FF2B5EF4-FFF2-40B4-BE49-F238E27FC236}">
                    <a16:creationId xmlns:a16="http://schemas.microsoft.com/office/drawing/2014/main" id="{E1CD0B46-E063-4B4E-B6D5-D01256DFD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0134" y="11782417"/>
                <a:ext cx="505350" cy="126336"/>
              </a:xfrm>
              <a:custGeom>
                <a:avLst/>
                <a:gdLst>
                  <a:gd name="T0" fmla="*/ 404 w 405"/>
                  <a:gd name="T1" fmla="*/ 100 h 101"/>
                  <a:gd name="T2" fmla="*/ 0 w 405"/>
                  <a:gd name="T3" fmla="*/ 100 h 101"/>
                  <a:gd name="T4" fmla="*/ 0 w 405"/>
                  <a:gd name="T5" fmla="*/ 0 h 101"/>
                  <a:gd name="T6" fmla="*/ 404 w 405"/>
                  <a:gd name="T7" fmla="*/ 0 h 101"/>
                  <a:gd name="T8" fmla="*/ 404 w 405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5" h="101">
                    <a:moveTo>
                      <a:pt x="404" y="100"/>
                    </a:moveTo>
                    <a:lnTo>
                      <a:pt x="0" y="100"/>
                    </a:lnTo>
                    <a:lnTo>
                      <a:pt x="0" y="0"/>
                    </a:lnTo>
                    <a:lnTo>
                      <a:pt x="404" y="0"/>
                    </a:lnTo>
                    <a:lnTo>
                      <a:pt x="404" y="100"/>
                    </a:lnTo>
                  </a:path>
                </a:pathLst>
              </a:custGeom>
              <a:solidFill>
                <a:srgbClr val="93500F">
                  <a:alpha val="2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12" name="Freeform 184">
                <a:extLst>
                  <a:ext uri="{FF2B5EF4-FFF2-40B4-BE49-F238E27FC236}">
                    <a16:creationId xmlns:a16="http://schemas.microsoft.com/office/drawing/2014/main" id="{D79F261D-08F5-BC46-9116-08D0B50CA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348" y="10590452"/>
                <a:ext cx="801968" cy="714081"/>
              </a:xfrm>
              <a:custGeom>
                <a:avLst/>
                <a:gdLst>
                  <a:gd name="T0" fmla="*/ 642 w 643"/>
                  <a:gd name="T1" fmla="*/ 573 h 574"/>
                  <a:gd name="T2" fmla="*/ 0 w 643"/>
                  <a:gd name="T3" fmla="*/ 573 h 574"/>
                  <a:gd name="T4" fmla="*/ 0 w 643"/>
                  <a:gd name="T5" fmla="*/ 0 h 574"/>
                  <a:gd name="T6" fmla="*/ 642 w 643"/>
                  <a:gd name="T7" fmla="*/ 0 h 574"/>
                  <a:gd name="T8" fmla="*/ 642 w 643"/>
                  <a:gd name="T9" fmla="*/ 573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3" h="574">
                    <a:moveTo>
                      <a:pt x="642" y="573"/>
                    </a:moveTo>
                    <a:lnTo>
                      <a:pt x="0" y="573"/>
                    </a:lnTo>
                    <a:lnTo>
                      <a:pt x="0" y="0"/>
                    </a:lnTo>
                    <a:lnTo>
                      <a:pt x="642" y="0"/>
                    </a:lnTo>
                    <a:lnTo>
                      <a:pt x="642" y="573"/>
                    </a:lnTo>
                  </a:path>
                </a:pathLst>
              </a:custGeom>
              <a:solidFill>
                <a:srgbClr val="D6A06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13" name="Freeform 185">
                <a:extLst>
                  <a:ext uri="{FF2B5EF4-FFF2-40B4-BE49-F238E27FC236}">
                    <a16:creationId xmlns:a16="http://schemas.microsoft.com/office/drawing/2014/main" id="{9A176824-6008-D044-A63D-8D00DFC1D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1262" y="10590450"/>
                <a:ext cx="126340" cy="203240"/>
              </a:xfrm>
              <a:custGeom>
                <a:avLst/>
                <a:gdLst>
                  <a:gd name="T0" fmla="*/ 99 w 100"/>
                  <a:gd name="T1" fmla="*/ 160 h 161"/>
                  <a:gd name="T2" fmla="*/ 0 w 100"/>
                  <a:gd name="T3" fmla="*/ 160 h 161"/>
                  <a:gd name="T4" fmla="*/ 0 w 100"/>
                  <a:gd name="T5" fmla="*/ 0 h 161"/>
                  <a:gd name="T6" fmla="*/ 99 w 100"/>
                  <a:gd name="T7" fmla="*/ 0 h 161"/>
                  <a:gd name="T8" fmla="*/ 99 w 100"/>
                  <a:gd name="T9" fmla="*/ 16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61">
                    <a:moveTo>
                      <a:pt x="99" y="160"/>
                    </a:moveTo>
                    <a:lnTo>
                      <a:pt x="0" y="160"/>
                    </a:lnTo>
                    <a:lnTo>
                      <a:pt x="0" y="0"/>
                    </a:lnTo>
                    <a:lnTo>
                      <a:pt x="99" y="0"/>
                    </a:lnTo>
                    <a:lnTo>
                      <a:pt x="99" y="160"/>
                    </a:lnTo>
                  </a:path>
                </a:pathLst>
              </a:custGeom>
              <a:solidFill>
                <a:srgbClr val="A45A22">
                  <a:alpha val="5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14" name="Freeform 186">
                <a:extLst>
                  <a:ext uri="{FF2B5EF4-FFF2-40B4-BE49-F238E27FC236}">
                    <a16:creationId xmlns:a16="http://schemas.microsoft.com/office/drawing/2014/main" id="{3BA00DFB-4ECD-0D4B-838D-5E98BE7D2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0134" y="11068336"/>
                <a:ext cx="505350" cy="126336"/>
              </a:xfrm>
              <a:custGeom>
                <a:avLst/>
                <a:gdLst>
                  <a:gd name="T0" fmla="*/ 404 w 405"/>
                  <a:gd name="T1" fmla="*/ 100 h 101"/>
                  <a:gd name="T2" fmla="*/ 0 w 405"/>
                  <a:gd name="T3" fmla="*/ 100 h 101"/>
                  <a:gd name="T4" fmla="*/ 0 w 405"/>
                  <a:gd name="T5" fmla="*/ 0 h 101"/>
                  <a:gd name="T6" fmla="*/ 404 w 405"/>
                  <a:gd name="T7" fmla="*/ 0 h 101"/>
                  <a:gd name="T8" fmla="*/ 404 w 405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5" h="101">
                    <a:moveTo>
                      <a:pt x="404" y="100"/>
                    </a:moveTo>
                    <a:lnTo>
                      <a:pt x="0" y="100"/>
                    </a:lnTo>
                    <a:lnTo>
                      <a:pt x="0" y="0"/>
                    </a:lnTo>
                    <a:lnTo>
                      <a:pt x="404" y="0"/>
                    </a:lnTo>
                    <a:lnTo>
                      <a:pt x="404" y="100"/>
                    </a:lnTo>
                  </a:path>
                </a:pathLst>
              </a:custGeom>
              <a:solidFill>
                <a:srgbClr val="93500F">
                  <a:alpha val="2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15" name="Freeform 187">
                <a:extLst>
                  <a:ext uri="{FF2B5EF4-FFF2-40B4-BE49-F238E27FC236}">
                    <a16:creationId xmlns:a16="http://schemas.microsoft.com/office/drawing/2014/main" id="{CB00BFC8-75EE-B847-B2E8-BDFE18995B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348" y="9876369"/>
                <a:ext cx="801968" cy="714081"/>
              </a:xfrm>
              <a:custGeom>
                <a:avLst/>
                <a:gdLst>
                  <a:gd name="T0" fmla="*/ 642 w 643"/>
                  <a:gd name="T1" fmla="*/ 572 h 573"/>
                  <a:gd name="T2" fmla="*/ 0 w 643"/>
                  <a:gd name="T3" fmla="*/ 572 h 573"/>
                  <a:gd name="T4" fmla="*/ 0 w 643"/>
                  <a:gd name="T5" fmla="*/ 0 h 573"/>
                  <a:gd name="T6" fmla="*/ 642 w 643"/>
                  <a:gd name="T7" fmla="*/ 0 h 573"/>
                  <a:gd name="T8" fmla="*/ 642 w 643"/>
                  <a:gd name="T9" fmla="*/ 572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3" h="573">
                    <a:moveTo>
                      <a:pt x="642" y="572"/>
                    </a:moveTo>
                    <a:lnTo>
                      <a:pt x="0" y="572"/>
                    </a:lnTo>
                    <a:lnTo>
                      <a:pt x="0" y="0"/>
                    </a:lnTo>
                    <a:lnTo>
                      <a:pt x="642" y="0"/>
                    </a:lnTo>
                    <a:lnTo>
                      <a:pt x="642" y="572"/>
                    </a:lnTo>
                  </a:path>
                </a:pathLst>
              </a:custGeom>
              <a:solidFill>
                <a:srgbClr val="E3AD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16" name="Freeform 188">
                <a:extLst>
                  <a:ext uri="{FF2B5EF4-FFF2-40B4-BE49-F238E27FC236}">
                    <a16:creationId xmlns:a16="http://schemas.microsoft.com/office/drawing/2014/main" id="{3FE53BDA-D8AB-0C45-AA87-D85D3F261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1262" y="9876367"/>
                <a:ext cx="126340" cy="197746"/>
              </a:xfrm>
              <a:custGeom>
                <a:avLst/>
                <a:gdLst>
                  <a:gd name="T0" fmla="*/ 99 w 100"/>
                  <a:gd name="T1" fmla="*/ 159 h 160"/>
                  <a:gd name="T2" fmla="*/ 0 w 100"/>
                  <a:gd name="T3" fmla="*/ 159 h 160"/>
                  <a:gd name="T4" fmla="*/ 0 w 100"/>
                  <a:gd name="T5" fmla="*/ 0 h 160"/>
                  <a:gd name="T6" fmla="*/ 99 w 100"/>
                  <a:gd name="T7" fmla="*/ 0 h 160"/>
                  <a:gd name="T8" fmla="*/ 99 w 100"/>
                  <a:gd name="T9" fmla="*/ 15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60">
                    <a:moveTo>
                      <a:pt x="99" y="159"/>
                    </a:moveTo>
                    <a:lnTo>
                      <a:pt x="0" y="159"/>
                    </a:lnTo>
                    <a:lnTo>
                      <a:pt x="0" y="0"/>
                    </a:lnTo>
                    <a:lnTo>
                      <a:pt x="99" y="0"/>
                    </a:lnTo>
                    <a:lnTo>
                      <a:pt x="99" y="159"/>
                    </a:lnTo>
                  </a:path>
                </a:pathLst>
              </a:custGeom>
              <a:solidFill>
                <a:srgbClr val="A45A22">
                  <a:alpha val="5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17" name="Freeform 189">
                <a:extLst>
                  <a:ext uri="{FF2B5EF4-FFF2-40B4-BE49-F238E27FC236}">
                    <a16:creationId xmlns:a16="http://schemas.microsoft.com/office/drawing/2014/main" id="{749A6DBB-016B-6C47-9341-4EF304F67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0134" y="10354253"/>
                <a:ext cx="505350" cy="126336"/>
              </a:xfrm>
              <a:custGeom>
                <a:avLst/>
                <a:gdLst>
                  <a:gd name="T0" fmla="*/ 404 w 405"/>
                  <a:gd name="T1" fmla="*/ 100 h 101"/>
                  <a:gd name="T2" fmla="*/ 0 w 405"/>
                  <a:gd name="T3" fmla="*/ 100 h 101"/>
                  <a:gd name="T4" fmla="*/ 0 w 405"/>
                  <a:gd name="T5" fmla="*/ 0 h 101"/>
                  <a:gd name="T6" fmla="*/ 404 w 405"/>
                  <a:gd name="T7" fmla="*/ 0 h 101"/>
                  <a:gd name="T8" fmla="*/ 404 w 405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5" h="101">
                    <a:moveTo>
                      <a:pt x="404" y="100"/>
                    </a:moveTo>
                    <a:lnTo>
                      <a:pt x="0" y="100"/>
                    </a:lnTo>
                    <a:lnTo>
                      <a:pt x="0" y="0"/>
                    </a:lnTo>
                    <a:lnTo>
                      <a:pt x="404" y="0"/>
                    </a:lnTo>
                    <a:lnTo>
                      <a:pt x="404" y="100"/>
                    </a:lnTo>
                  </a:path>
                </a:pathLst>
              </a:custGeom>
              <a:solidFill>
                <a:srgbClr val="93500F">
                  <a:alpha val="2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18" name="Freeform 190">
                <a:extLst>
                  <a:ext uri="{FF2B5EF4-FFF2-40B4-BE49-F238E27FC236}">
                    <a16:creationId xmlns:a16="http://schemas.microsoft.com/office/drawing/2014/main" id="{18B1D5F5-90F2-C249-BFF4-F514CC946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8874" y="11304533"/>
                <a:ext cx="801968" cy="714081"/>
              </a:xfrm>
              <a:custGeom>
                <a:avLst/>
                <a:gdLst>
                  <a:gd name="T0" fmla="*/ 641 w 642"/>
                  <a:gd name="T1" fmla="*/ 572 h 573"/>
                  <a:gd name="T2" fmla="*/ 0 w 642"/>
                  <a:gd name="T3" fmla="*/ 572 h 573"/>
                  <a:gd name="T4" fmla="*/ 0 w 642"/>
                  <a:gd name="T5" fmla="*/ 0 h 573"/>
                  <a:gd name="T6" fmla="*/ 641 w 642"/>
                  <a:gd name="T7" fmla="*/ 0 h 573"/>
                  <a:gd name="T8" fmla="*/ 641 w 642"/>
                  <a:gd name="T9" fmla="*/ 572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573">
                    <a:moveTo>
                      <a:pt x="641" y="572"/>
                    </a:moveTo>
                    <a:lnTo>
                      <a:pt x="0" y="572"/>
                    </a:lnTo>
                    <a:lnTo>
                      <a:pt x="0" y="0"/>
                    </a:lnTo>
                    <a:lnTo>
                      <a:pt x="641" y="0"/>
                    </a:lnTo>
                    <a:lnTo>
                      <a:pt x="641" y="572"/>
                    </a:lnTo>
                  </a:path>
                </a:pathLst>
              </a:custGeom>
              <a:solidFill>
                <a:srgbClr val="D6A06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19" name="Freeform 191">
                <a:extLst>
                  <a:ext uri="{FF2B5EF4-FFF2-40B4-BE49-F238E27FC236}">
                    <a16:creationId xmlns:a16="http://schemas.microsoft.com/office/drawing/2014/main" id="{A698A65F-601F-404E-9748-921C5B4FA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9294" y="11304531"/>
                <a:ext cx="120845" cy="197746"/>
              </a:xfrm>
              <a:custGeom>
                <a:avLst/>
                <a:gdLst>
                  <a:gd name="T0" fmla="*/ 98 w 99"/>
                  <a:gd name="T1" fmla="*/ 159 h 160"/>
                  <a:gd name="T2" fmla="*/ 0 w 99"/>
                  <a:gd name="T3" fmla="*/ 159 h 160"/>
                  <a:gd name="T4" fmla="*/ 0 w 99"/>
                  <a:gd name="T5" fmla="*/ 0 h 160"/>
                  <a:gd name="T6" fmla="*/ 98 w 99"/>
                  <a:gd name="T7" fmla="*/ 0 h 160"/>
                  <a:gd name="T8" fmla="*/ 98 w 99"/>
                  <a:gd name="T9" fmla="*/ 15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160">
                    <a:moveTo>
                      <a:pt x="98" y="159"/>
                    </a:moveTo>
                    <a:lnTo>
                      <a:pt x="0" y="159"/>
                    </a:lnTo>
                    <a:lnTo>
                      <a:pt x="0" y="0"/>
                    </a:lnTo>
                    <a:lnTo>
                      <a:pt x="98" y="0"/>
                    </a:lnTo>
                    <a:lnTo>
                      <a:pt x="98" y="159"/>
                    </a:lnTo>
                  </a:path>
                </a:pathLst>
              </a:custGeom>
              <a:solidFill>
                <a:srgbClr val="A45A22">
                  <a:alpha val="5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20" name="Freeform 192">
                <a:extLst>
                  <a:ext uri="{FF2B5EF4-FFF2-40B4-BE49-F238E27FC236}">
                    <a16:creationId xmlns:a16="http://schemas.microsoft.com/office/drawing/2014/main" id="{E1E4C5A0-8C24-284F-A55B-662352531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60" y="11782417"/>
                <a:ext cx="505350" cy="126336"/>
              </a:xfrm>
              <a:custGeom>
                <a:avLst/>
                <a:gdLst>
                  <a:gd name="T0" fmla="*/ 404 w 405"/>
                  <a:gd name="T1" fmla="*/ 100 h 101"/>
                  <a:gd name="T2" fmla="*/ 0 w 405"/>
                  <a:gd name="T3" fmla="*/ 100 h 101"/>
                  <a:gd name="T4" fmla="*/ 0 w 405"/>
                  <a:gd name="T5" fmla="*/ 0 h 101"/>
                  <a:gd name="T6" fmla="*/ 404 w 405"/>
                  <a:gd name="T7" fmla="*/ 0 h 101"/>
                  <a:gd name="T8" fmla="*/ 404 w 405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5" h="101">
                    <a:moveTo>
                      <a:pt x="404" y="100"/>
                    </a:moveTo>
                    <a:lnTo>
                      <a:pt x="0" y="100"/>
                    </a:lnTo>
                    <a:lnTo>
                      <a:pt x="0" y="0"/>
                    </a:lnTo>
                    <a:lnTo>
                      <a:pt x="404" y="0"/>
                    </a:lnTo>
                    <a:lnTo>
                      <a:pt x="404" y="100"/>
                    </a:lnTo>
                  </a:path>
                </a:pathLst>
              </a:custGeom>
              <a:solidFill>
                <a:srgbClr val="93500F">
                  <a:alpha val="2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21" name="Freeform 193">
                <a:extLst>
                  <a:ext uri="{FF2B5EF4-FFF2-40B4-BE49-F238E27FC236}">
                    <a16:creationId xmlns:a16="http://schemas.microsoft.com/office/drawing/2014/main" id="{A2C8688F-1CFF-8C4C-A40B-2CD6144BB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8874" y="10590452"/>
                <a:ext cx="801968" cy="714081"/>
              </a:xfrm>
              <a:custGeom>
                <a:avLst/>
                <a:gdLst>
                  <a:gd name="T0" fmla="*/ 641 w 642"/>
                  <a:gd name="T1" fmla="*/ 573 h 574"/>
                  <a:gd name="T2" fmla="*/ 0 w 642"/>
                  <a:gd name="T3" fmla="*/ 573 h 574"/>
                  <a:gd name="T4" fmla="*/ 0 w 642"/>
                  <a:gd name="T5" fmla="*/ 0 h 574"/>
                  <a:gd name="T6" fmla="*/ 641 w 642"/>
                  <a:gd name="T7" fmla="*/ 0 h 574"/>
                  <a:gd name="T8" fmla="*/ 641 w 642"/>
                  <a:gd name="T9" fmla="*/ 573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574">
                    <a:moveTo>
                      <a:pt x="641" y="573"/>
                    </a:moveTo>
                    <a:lnTo>
                      <a:pt x="0" y="573"/>
                    </a:lnTo>
                    <a:lnTo>
                      <a:pt x="0" y="0"/>
                    </a:lnTo>
                    <a:lnTo>
                      <a:pt x="641" y="0"/>
                    </a:lnTo>
                    <a:lnTo>
                      <a:pt x="641" y="573"/>
                    </a:lnTo>
                  </a:path>
                </a:pathLst>
              </a:custGeom>
              <a:solidFill>
                <a:srgbClr val="E3AD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22" name="Freeform 194">
                <a:extLst>
                  <a:ext uri="{FF2B5EF4-FFF2-40B4-BE49-F238E27FC236}">
                    <a16:creationId xmlns:a16="http://schemas.microsoft.com/office/drawing/2014/main" id="{1FD58944-D235-CE40-9911-C73DCF732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9294" y="10590450"/>
                <a:ext cx="120845" cy="203240"/>
              </a:xfrm>
              <a:custGeom>
                <a:avLst/>
                <a:gdLst>
                  <a:gd name="T0" fmla="*/ 98 w 99"/>
                  <a:gd name="T1" fmla="*/ 160 h 161"/>
                  <a:gd name="T2" fmla="*/ 0 w 99"/>
                  <a:gd name="T3" fmla="*/ 160 h 161"/>
                  <a:gd name="T4" fmla="*/ 0 w 99"/>
                  <a:gd name="T5" fmla="*/ 0 h 161"/>
                  <a:gd name="T6" fmla="*/ 98 w 99"/>
                  <a:gd name="T7" fmla="*/ 0 h 161"/>
                  <a:gd name="T8" fmla="*/ 98 w 99"/>
                  <a:gd name="T9" fmla="*/ 16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161">
                    <a:moveTo>
                      <a:pt x="98" y="160"/>
                    </a:moveTo>
                    <a:lnTo>
                      <a:pt x="0" y="160"/>
                    </a:lnTo>
                    <a:lnTo>
                      <a:pt x="0" y="0"/>
                    </a:lnTo>
                    <a:lnTo>
                      <a:pt x="98" y="0"/>
                    </a:lnTo>
                    <a:lnTo>
                      <a:pt x="98" y="160"/>
                    </a:lnTo>
                  </a:path>
                </a:pathLst>
              </a:custGeom>
              <a:solidFill>
                <a:srgbClr val="A45A22">
                  <a:alpha val="5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23" name="Freeform 195">
                <a:extLst>
                  <a:ext uri="{FF2B5EF4-FFF2-40B4-BE49-F238E27FC236}">
                    <a16:creationId xmlns:a16="http://schemas.microsoft.com/office/drawing/2014/main" id="{F48C9C32-B271-CA49-A3F3-2BF32D19B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60" y="11068336"/>
                <a:ext cx="505350" cy="126336"/>
              </a:xfrm>
              <a:custGeom>
                <a:avLst/>
                <a:gdLst>
                  <a:gd name="T0" fmla="*/ 404 w 405"/>
                  <a:gd name="T1" fmla="*/ 100 h 101"/>
                  <a:gd name="T2" fmla="*/ 0 w 405"/>
                  <a:gd name="T3" fmla="*/ 100 h 101"/>
                  <a:gd name="T4" fmla="*/ 0 w 405"/>
                  <a:gd name="T5" fmla="*/ 0 h 101"/>
                  <a:gd name="T6" fmla="*/ 404 w 405"/>
                  <a:gd name="T7" fmla="*/ 0 h 101"/>
                  <a:gd name="T8" fmla="*/ 404 w 405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5" h="101">
                    <a:moveTo>
                      <a:pt x="404" y="100"/>
                    </a:moveTo>
                    <a:lnTo>
                      <a:pt x="0" y="100"/>
                    </a:lnTo>
                    <a:lnTo>
                      <a:pt x="0" y="0"/>
                    </a:lnTo>
                    <a:lnTo>
                      <a:pt x="404" y="0"/>
                    </a:lnTo>
                    <a:lnTo>
                      <a:pt x="404" y="100"/>
                    </a:lnTo>
                  </a:path>
                </a:pathLst>
              </a:custGeom>
              <a:solidFill>
                <a:srgbClr val="93500F">
                  <a:alpha val="2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24" name="Freeform 196">
                <a:extLst>
                  <a:ext uri="{FF2B5EF4-FFF2-40B4-BE49-F238E27FC236}">
                    <a16:creationId xmlns:a16="http://schemas.microsoft.com/office/drawing/2014/main" id="{C0E0CF88-AF83-8C4A-B048-4D7348054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8874" y="9876369"/>
                <a:ext cx="801968" cy="714081"/>
              </a:xfrm>
              <a:custGeom>
                <a:avLst/>
                <a:gdLst>
                  <a:gd name="T0" fmla="*/ 641 w 642"/>
                  <a:gd name="T1" fmla="*/ 572 h 573"/>
                  <a:gd name="T2" fmla="*/ 0 w 642"/>
                  <a:gd name="T3" fmla="*/ 572 h 573"/>
                  <a:gd name="T4" fmla="*/ 0 w 642"/>
                  <a:gd name="T5" fmla="*/ 0 h 573"/>
                  <a:gd name="T6" fmla="*/ 641 w 642"/>
                  <a:gd name="T7" fmla="*/ 0 h 573"/>
                  <a:gd name="T8" fmla="*/ 641 w 642"/>
                  <a:gd name="T9" fmla="*/ 572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573">
                    <a:moveTo>
                      <a:pt x="641" y="572"/>
                    </a:moveTo>
                    <a:lnTo>
                      <a:pt x="0" y="572"/>
                    </a:lnTo>
                    <a:lnTo>
                      <a:pt x="0" y="0"/>
                    </a:lnTo>
                    <a:lnTo>
                      <a:pt x="641" y="0"/>
                    </a:lnTo>
                    <a:lnTo>
                      <a:pt x="641" y="572"/>
                    </a:lnTo>
                  </a:path>
                </a:pathLst>
              </a:custGeom>
              <a:solidFill>
                <a:srgbClr val="CF94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25" name="Freeform 197">
                <a:extLst>
                  <a:ext uri="{FF2B5EF4-FFF2-40B4-BE49-F238E27FC236}">
                    <a16:creationId xmlns:a16="http://schemas.microsoft.com/office/drawing/2014/main" id="{B6890939-3521-2A4F-AEA3-969EF8D33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9294" y="9876367"/>
                <a:ext cx="120845" cy="197746"/>
              </a:xfrm>
              <a:custGeom>
                <a:avLst/>
                <a:gdLst>
                  <a:gd name="T0" fmla="*/ 98 w 99"/>
                  <a:gd name="T1" fmla="*/ 159 h 160"/>
                  <a:gd name="T2" fmla="*/ 0 w 99"/>
                  <a:gd name="T3" fmla="*/ 159 h 160"/>
                  <a:gd name="T4" fmla="*/ 0 w 99"/>
                  <a:gd name="T5" fmla="*/ 0 h 160"/>
                  <a:gd name="T6" fmla="*/ 98 w 99"/>
                  <a:gd name="T7" fmla="*/ 0 h 160"/>
                  <a:gd name="T8" fmla="*/ 98 w 99"/>
                  <a:gd name="T9" fmla="*/ 15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160">
                    <a:moveTo>
                      <a:pt x="98" y="159"/>
                    </a:moveTo>
                    <a:lnTo>
                      <a:pt x="0" y="159"/>
                    </a:lnTo>
                    <a:lnTo>
                      <a:pt x="0" y="0"/>
                    </a:lnTo>
                    <a:lnTo>
                      <a:pt x="98" y="0"/>
                    </a:lnTo>
                    <a:lnTo>
                      <a:pt x="98" y="159"/>
                    </a:lnTo>
                  </a:path>
                </a:pathLst>
              </a:custGeom>
              <a:solidFill>
                <a:srgbClr val="A45A22">
                  <a:alpha val="5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26" name="Freeform 198">
                <a:extLst>
                  <a:ext uri="{FF2B5EF4-FFF2-40B4-BE49-F238E27FC236}">
                    <a16:creationId xmlns:a16="http://schemas.microsoft.com/office/drawing/2014/main" id="{089239D8-961B-1A40-8B76-EBF99AED7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60" y="10354253"/>
                <a:ext cx="505350" cy="126336"/>
              </a:xfrm>
              <a:custGeom>
                <a:avLst/>
                <a:gdLst>
                  <a:gd name="T0" fmla="*/ 404 w 405"/>
                  <a:gd name="T1" fmla="*/ 100 h 101"/>
                  <a:gd name="T2" fmla="*/ 0 w 405"/>
                  <a:gd name="T3" fmla="*/ 100 h 101"/>
                  <a:gd name="T4" fmla="*/ 0 w 405"/>
                  <a:gd name="T5" fmla="*/ 0 h 101"/>
                  <a:gd name="T6" fmla="*/ 404 w 405"/>
                  <a:gd name="T7" fmla="*/ 0 h 101"/>
                  <a:gd name="T8" fmla="*/ 404 w 405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5" h="101">
                    <a:moveTo>
                      <a:pt x="404" y="100"/>
                    </a:moveTo>
                    <a:lnTo>
                      <a:pt x="0" y="100"/>
                    </a:lnTo>
                    <a:lnTo>
                      <a:pt x="0" y="0"/>
                    </a:lnTo>
                    <a:lnTo>
                      <a:pt x="404" y="0"/>
                    </a:lnTo>
                    <a:lnTo>
                      <a:pt x="404" y="100"/>
                    </a:lnTo>
                  </a:path>
                </a:pathLst>
              </a:custGeom>
              <a:solidFill>
                <a:srgbClr val="93500F">
                  <a:alpha val="2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27" name="Freeform 199">
                <a:extLst>
                  <a:ext uri="{FF2B5EF4-FFF2-40B4-BE49-F238E27FC236}">
                    <a16:creationId xmlns:a16="http://schemas.microsoft.com/office/drawing/2014/main" id="{D8932786-9A07-2549-88E5-3172E4EE2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3375" y="9876369"/>
                <a:ext cx="27466" cy="2142245"/>
              </a:xfrm>
              <a:custGeom>
                <a:avLst/>
                <a:gdLst>
                  <a:gd name="T0" fmla="*/ 20 w 21"/>
                  <a:gd name="T1" fmla="*/ 1718 h 1719"/>
                  <a:gd name="T2" fmla="*/ 0 w 21"/>
                  <a:gd name="T3" fmla="*/ 1718 h 1719"/>
                  <a:gd name="T4" fmla="*/ 0 w 21"/>
                  <a:gd name="T5" fmla="*/ 0 h 1719"/>
                  <a:gd name="T6" fmla="*/ 20 w 21"/>
                  <a:gd name="T7" fmla="*/ 0 h 1719"/>
                  <a:gd name="T8" fmla="*/ 20 w 21"/>
                  <a:gd name="T9" fmla="*/ 1718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719">
                    <a:moveTo>
                      <a:pt x="20" y="1718"/>
                    </a:moveTo>
                    <a:lnTo>
                      <a:pt x="0" y="1718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20" y="1718"/>
                    </a:lnTo>
                  </a:path>
                </a:pathLst>
              </a:custGeom>
              <a:solidFill>
                <a:srgbClr val="713812">
                  <a:alpha val="3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28" name="Freeform 200">
                <a:extLst>
                  <a:ext uri="{FF2B5EF4-FFF2-40B4-BE49-F238E27FC236}">
                    <a16:creationId xmlns:a16="http://schemas.microsoft.com/office/drawing/2014/main" id="{5ED77A4A-B45B-7644-843E-AB75FA301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4642" y="10579465"/>
                <a:ext cx="1274361" cy="2103797"/>
              </a:xfrm>
              <a:custGeom>
                <a:avLst/>
                <a:gdLst>
                  <a:gd name="T0" fmla="*/ 821 w 1022"/>
                  <a:gd name="T1" fmla="*/ 0 h 1688"/>
                  <a:gd name="T2" fmla="*/ 821 w 1022"/>
                  <a:gd name="T3" fmla="*/ 842 h 1688"/>
                  <a:gd name="T4" fmla="*/ 711 w 1022"/>
                  <a:gd name="T5" fmla="*/ 842 h 1688"/>
                  <a:gd name="T6" fmla="*/ 711 w 1022"/>
                  <a:gd name="T7" fmla="*/ 1657 h 1688"/>
                  <a:gd name="T8" fmla="*/ 22 w 1022"/>
                  <a:gd name="T9" fmla="*/ 1657 h 1688"/>
                  <a:gd name="T10" fmla="*/ 6 w 1022"/>
                  <a:gd name="T11" fmla="*/ 1670 h 1688"/>
                  <a:gd name="T12" fmla="*/ 6 w 1022"/>
                  <a:gd name="T13" fmla="*/ 1670 h 1688"/>
                  <a:gd name="T14" fmla="*/ 13 w 1022"/>
                  <a:gd name="T15" fmla="*/ 1687 h 1688"/>
                  <a:gd name="T16" fmla="*/ 720 w 1022"/>
                  <a:gd name="T17" fmla="*/ 1687 h 1688"/>
                  <a:gd name="T18" fmla="*/ 720 w 1022"/>
                  <a:gd name="T19" fmla="*/ 1687 h 1688"/>
                  <a:gd name="T20" fmla="*/ 742 w 1022"/>
                  <a:gd name="T21" fmla="*/ 1665 h 1688"/>
                  <a:gd name="T22" fmla="*/ 742 w 1022"/>
                  <a:gd name="T23" fmla="*/ 873 h 1688"/>
                  <a:gd name="T24" fmla="*/ 779 w 1022"/>
                  <a:gd name="T25" fmla="*/ 873 h 1688"/>
                  <a:gd name="T26" fmla="*/ 779 w 1022"/>
                  <a:gd name="T27" fmla="*/ 1672 h 1688"/>
                  <a:gd name="T28" fmla="*/ 1021 w 1022"/>
                  <a:gd name="T29" fmla="*/ 1672 h 1688"/>
                  <a:gd name="T30" fmla="*/ 1021 w 1022"/>
                  <a:gd name="T31" fmla="*/ 859 h 1688"/>
                  <a:gd name="T32" fmla="*/ 1021 w 1022"/>
                  <a:gd name="T33" fmla="*/ 843 h 1688"/>
                  <a:gd name="T34" fmla="*/ 1021 w 1022"/>
                  <a:gd name="T35" fmla="*/ 0 h 1688"/>
                  <a:gd name="T36" fmla="*/ 821 w 1022"/>
                  <a:gd name="T37" fmla="*/ 0 h 1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2" h="1688">
                    <a:moveTo>
                      <a:pt x="821" y="0"/>
                    </a:moveTo>
                    <a:lnTo>
                      <a:pt x="821" y="842"/>
                    </a:lnTo>
                    <a:lnTo>
                      <a:pt x="711" y="842"/>
                    </a:lnTo>
                    <a:lnTo>
                      <a:pt x="711" y="1657"/>
                    </a:lnTo>
                    <a:lnTo>
                      <a:pt x="22" y="1657"/>
                    </a:lnTo>
                    <a:lnTo>
                      <a:pt x="6" y="1670"/>
                    </a:lnTo>
                    <a:lnTo>
                      <a:pt x="6" y="1670"/>
                    </a:lnTo>
                    <a:cubicBezTo>
                      <a:pt x="0" y="1676"/>
                      <a:pt x="4" y="1687"/>
                      <a:pt x="13" y="1687"/>
                    </a:cubicBezTo>
                    <a:lnTo>
                      <a:pt x="720" y="1687"/>
                    </a:lnTo>
                    <a:lnTo>
                      <a:pt x="720" y="1687"/>
                    </a:lnTo>
                    <a:cubicBezTo>
                      <a:pt x="732" y="1687"/>
                      <a:pt x="742" y="1678"/>
                      <a:pt x="742" y="1665"/>
                    </a:cubicBezTo>
                    <a:lnTo>
                      <a:pt x="742" y="873"/>
                    </a:lnTo>
                    <a:lnTo>
                      <a:pt x="779" y="873"/>
                    </a:lnTo>
                    <a:lnTo>
                      <a:pt x="779" y="1672"/>
                    </a:lnTo>
                    <a:lnTo>
                      <a:pt x="1021" y="1672"/>
                    </a:lnTo>
                    <a:lnTo>
                      <a:pt x="1021" y="859"/>
                    </a:lnTo>
                    <a:lnTo>
                      <a:pt x="1021" y="843"/>
                    </a:lnTo>
                    <a:lnTo>
                      <a:pt x="1021" y="0"/>
                    </a:lnTo>
                    <a:lnTo>
                      <a:pt x="821" y="0"/>
                    </a:lnTo>
                  </a:path>
                </a:pathLst>
              </a:custGeom>
              <a:solidFill>
                <a:srgbClr val="3D41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29" name="Freeform 428">
                <a:extLst>
                  <a:ext uri="{FF2B5EF4-FFF2-40B4-BE49-F238E27FC236}">
                    <a16:creationId xmlns:a16="http://schemas.microsoft.com/office/drawing/2014/main" id="{DDB7792B-1366-5045-872B-0CB989DB6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159" y="10579462"/>
                <a:ext cx="207493" cy="1685088"/>
              </a:xfrm>
              <a:custGeom>
                <a:avLst/>
                <a:gdLst>
                  <a:gd name="connsiteX0" fmla="*/ 0 w 207493"/>
                  <a:gd name="connsiteY0" fmla="*/ 54929 h 1685088"/>
                  <a:gd name="connsiteX1" fmla="*/ 37126 w 207493"/>
                  <a:gd name="connsiteY1" fmla="*/ 54929 h 1685088"/>
                  <a:gd name="connsiteX2" fmla="*/ 37126 w 207493"/>
                  <a:gd name="connsiteY2" fmla="*/ 1685088 h 1685088"/>
                  <a:gd name="connsiteX3" fmla="*/ 0 w 207493"/>
                  <a:gd name="connsiteY3" fmla="*/ 1685088 h 1685088"/>
                  <a:gd name="connsiteX4" fmla="*/ 120844 w 207493"/>
                  <a:gd name="connsiteY4" fmla="*/ 0 h 1685088"/>
                  <a:gd name="connsiteX5" fmla="*/ 207493 w 207493"/>
                  <a:gd name="connsiteY5" fmla="*/ 0 h 1685088"/>
                  <a:gd name="connsiteX6" fmla="*/ 207493 w 207493"/>
                  <a:gd name="connsiteY6" fmla="*/ 85995 h 1685088"/>
                  <a:gd name="connsiteX7" fmla="*/ 180261 w 207493"/>
                  <a:gd name="connsiteY7" fmla="*/ 85995 h 1685088"/>
                  <a:gd name="connsiteX8" fmla="*/ 180261 w 207493"/>
                  <a:gd name="connsiteY8" fmla="*/ 356442 h 1685088"/>
                  <a:gd name="connsiteX9" fmla="*/ 207493 w 207493"/>
                  <a:gd name="connsiteY9" fmla="*/ 356442 h 1685088"/>
                  <a:gd name="connsiteX10" fmla="*/ 207493 w 207493"/>
                  <a:gd name="connsiteY10" fmla="*/ 443683 h 1685088"/>
                  <a:gd name="connsiteX11" fmla="*/ 120844 w 207493"/>
                  <a:gd name="connsiteY11" fmla="*/ 443683 h 1685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7493" h="1685088">
                    <a:moveTo>
                      <a:pt x="0" y="54929"/>
                    </a:moveTo>
                    <a:lnTo>
                      <a:pt x="37126" y="54929"/>
                    </a:lnTo>
                    <a:lnTo>
                      <a:pt x="37126" y="1685088"/>
                    </a:lnTo>
                    <a:lnTo>
                      <a:pt x="0" y="1685088"/>
                    </a:lnTo>
                    <a:close/>
                    <a:moveTo>
                      <a:pt x="120844" y="0"/>
                    </a:moveTo>
                    <a:lnTo>
                      <a:pt x="207493" y="0"/>
                    </a:lnTo>
                    <a:lnTo>
                      <a:pt x="207493" y="85995"/>
                    </a:lnTo>
                    <a:lnTo>
                      <a:pt x="180261" y="85995"/>
                    </a:lnTo>
                    <a:lnTo>
                      <a:pt x="180261" y="356442"/>
                    </a:lnTo>
                    <a:lnTo>
                      <a:pt x="207493" y="356442"/>
                    </a:lnTo>
                    <a:lnTo>
                      <a:pt x="207493" y="443683"/>
                    </a:lnTo>
                    <a:lnTo>
                      <a:pt x="120844" y="443683"/>
                    </a:lnTo>
                    <a:close/>
                  </a:path>
                </a:pathLst>
              </a:custGeom>
              <a:solidFill>
                <a:srgbClr val="272A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30" name="Freeform 203">
                <a:extLst>
                  <a:ext uri="{FF2B5EF4-FFF2-40B4-BE49-F238E27FC236}">
                    <a16:creationId xmlns:a16="http://schemas.microsoft.com/office/drawing/2014/main" id="{452CDB27-9B66-684F-92C7-19650209A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5067" y="11941711"/>
                <a:ext cx="823940" cy="703096"/>
              </a:xfrm>
              <a:custGeom>
                <a:avLst/>
                <a:gdLst>
                  <a:gd name="T0" fmla="*/ 661 w 662"/>
                  <a:gd name="T1" fmla="*/ 563 h 564"/>
                  <a:gd name="T2" fmla="*/ 0 w 662"/>
                  <a:gd name="T3" fmla="*/ 563 h 564"/>
                  <a:gd name="T4" fmla="*/ 0 w 662"/>
                  <a:gd name="T5" fmla="*/ 0 h 564"/>
                  <a:gd name="T6" fmla="*/ 661 w 662"/>
                  <a:gd name="T7" fmla="*/ 0 h 564"/>
                  <a:gd name="T8" fmla="*/ 661 w 662"/>
                  <a:gd name="T9" fmla="*/ 563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2" h="564">
                    <a:moveTo>
                      <a:pt x="661" y="563"/>
                    </a:moveTo>
                    <a:lnTo>
                      <a:pt x="0" y="563"/>
                    </a:lnTo>
                    <a:lnTo>
                      <a:pt x="0" y="0"/>
                    </a:lnTo>
                    <a:lnTo>
                      <a:pt x="661" y="0"/>
                    </a:lnTo>
                    <a:lnTo>
                      <a:pt x="661" y="563"/>
                    </a:lnTo>
                  </a:path>
                </a:pathLst>
              </a:custGeom>
              <a:solidFill>
                <a:srgbClr val="CF94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31" name="Freeform 204">
                <a:extLst>
                  <a:ext uri="{FF2B5EF4-FFF2-40B4-BE49-F238E27FC236}">
                    <a16:creationId xmlns:a16="http://schemas.microsoft.com/office/drawing/2014/main" id="{D60417AD-2108-6D43-A8D7-A6BD21431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5067" y="11815375"/>
                <a:ext cx="823940" cy="126336"/>
              </a:xfrm>
              <a:custGeom>
                <a:avLst/>
                <a:gdLst>
                  <a:gd name="T0" fmla="*/ 661 w 662"/>
                  <a:gd name="T1" fmla="*/ 0 h 100"/>
                  <a:gd name="T2" fmla="*/ 176 w 662"/>
                  <a:gd name="T3" fmla="*/ 2 h 100"/>
                  <a:gd name="T4" fmla="*/ 0 w 662"/>
                  <a:gd name="T5" fmla="*/ 99 h 100"/>
                  <a:gd name="T6" fmla="*/ 661 w 662"/>
                  <a:gd name="T7" fmla="*/ 99 h 100"/>
                  <a:gd name="T8" fmla="*/ 661 w 662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2" h="100">
                    <a:moveTo>
                      <a:pt x="661" y="0"/>
                    </a:moveTo>
                    <a:lnTo>
                      <a:pt x="176" y="2"/>
                    </a:lnTo>
                    <a:lnTo>
                      <a:pt x="0" y="99"/>
                    </a:lnTo>
                    <a:lnTo>
                      <a:pt x="661" y="99"/>
                    </a:lnTo>
                    <a:lnTo>
                      <a:pt x="661" y="0"/>
                    </a:lnTo>
                  </a:path>
                </a:pathLst>
              </a:custGeom>
              <a:solidFill>
                <a:srgbClr val="E3AD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32" name="Freeform 205">
                <a:extLst>
                  <a:ext uri="{FF2B5EF4-FFF2-40B4-BE49-F238E27FC236}">
                    <a16:creationId xmlns:a16="http://schemas.microsoft.com/office/drawing/2014/main" id="{A505F0DC-1784-A54E-B3AB-67572496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7743" y="12463542"/>
                <a:ext cx="466898" cy="126336"/>
              </a:xfrm>
              <a:custGeom>
                <a:avLst/>
                <a:gdLst>
                  <a:gd name="T0" fmla="*/ 375 w 376"/>
                  <a:gd name="T1" fmla="*/ 100 h 101"/>
                  <a:gd name="T2" fmla="*/ 0 w 376"/>
                  <a:gd name="T3" fmla="*/ 100 h 101"/>
                  <a:gd name="T4" fmla="*/ 0 w 376"/>
                  <a:gd name="T5" fmla="*/ 0 h 101"/>
                  <a:gd name="T6" fmla="*/ 375 w 376"/>
                  <a:gd name="T7" fmla="*/ 0 h 101"/>
                  <a:gd name="T8" fmla="*/ 375 w 376"/>
                  <a:gd name="T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6" h="101">
                    <a:moveTo>
                      <a:pt x="375" y="100"/>
                    </a:moveTo>
                    <a:lnTo>
                      <a:pt x="0" y="100"/>
                    </a:lnTo>
                    <a:lnTo>
                      <a:pt x="0" y="0"/>
                    </a:lnTo>
                    <a:lnTo>
                      <a:pt x="375" y="0"/>
                    </a:lnTo>
                    <a:lnTo>
                      <a:pt x="375" y="100"/>
                    </a:lnTo>
                  </a:path>
                </a:pathLst>
              </a:custGeom>
              <a:solidFill>
                <a:srgbClr val="93500F">
                  <a:alpha val="2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33" name="Freeform 206">
                <a:extLst>
                  <a:ext uri="{FF2B5EF4-FFF2-40B4-BE49-F238E27FC236}">
                    <a16:creationId xmlns:a16="http://schemas.microsoft.com/office/drawing/2014/main" id="{EFFD166F-0697-0C46-9075-B2B9152AC3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0834" y="10771717"/>
                <a:ext cx="65916" cy="834926"/>
              </a:xfrm>
              <a:custGeom>
                <a:avLst/>
                <a:gdLst>
                  <a:gd name="T0" fmla="*/ 52 w 53"/>
                  <a:gd name="T1" fmla="*/ 156 h 669"/>
                  <a:gd name="T2" fmla="*/ 21 w 53"/>
                  <a:gd name="T3" fmla="*/ 143 h 669"/>
                  <a:gd name="T4" fmla="*/ 21 w 53"/>
                  <a:gd name="T5" fmla="*/ 0 h 669"/>
                  <a:gd name="T6" fmla="*/ 0 w 53"/>
                  <a:gd name="T7" fmla="*/ 0 h 669"/>
                  <a:gd name="T8" fmla="*/ 0 w 53"/>
                  <a:gd name="T9" fmla="*/ 668 h 669"/>
                  <a:gd name="T10" fmla="*/ 21 w 53"/>
                  <a:gd name="T11" fmla="*/ 668 h 669"/>
                  <a:gd name="T12" fmla="*/ 21 w 53"/>
                  <a:gd name="T13" fmla="*/ 164 h 669"/>
                  <a:gd name="T14" fmla="*/ 44 w 53"/>
                  <a:gd name="T15" fmla="*/ 174 h 669"/>
                  <a:gd name="T16" fmla="*/ 52 w 53"/>
                  <a:gd name="T17" fmla="*/ 156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669">
                    <a:moveTo>
                      <a:pt x="52" y="156"/>
                    </a:moveTo>
                    <a:lnTo>
                      <a:pt x="21" y="143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668"/>
                    </a:lnTo>
                    <a:lnTo>
                      <a:pt x="21" y="668"/>
                    </a:lnTo>
                    <a:lnTo>
                      <a:pt x="21" y="164"/>
                    </a:lnTo>
                    <a:lnTo>
                      <a:pt x="44" y="174"/>
                    </a:lnTo>
                    <a:lnTo>
                      <a:pt x="52" y="15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34" name="Freeform 207">
                <a:extLst>
                  <a:ext uri="{FF2B5EF4-FFF2-40B4-BE49-F238E27FC236}">
                    <a16:creationId xmlns:a16="http://schemas.microsoft.com/office/drawing/2014/main" id="{CBF1D8FD-7140-F343-9FC8-3101E7FB5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4779" y="10887068"/>
                <a:ext cx="98872" cy="219717"/>
              </a:xfrm>
              <a:custGeom>
                <a:avLst/>
                <a:gdLst>
                  <a:gd name="T0" fmla="*/ 58 w 80"/>
                  <a:gd name="T1" fmla="*/ 93 h 175"/>
                  <a:gd name="T2" fmla="*/ 58 w 80"/>
                  <a:gd name="T3" fmla="*/ 93 h 175"/>
                  <a:gd name="T4" fmla="*/ 11 w 80"/>
                  <a:gd name="T5" fmla="*/ 170 h 175"/>
                  <a:gd name="T6" fmla="*/ 11 w 80"/>
                  <a:gd name="T7" fmla="*/ 170 h 175"/>
                  <a:gd name="T8" fmla="*/ 8 w 80"/>
                  <a:gd name="T9" fmla="*/ 69 h 175"/>
                  <a:gd name="T10" fmla="*/ 8 w 80"/>
                  <a:gd name="T11" fmla="*/ 69 h 175"/>
                  <a:gd name="T12" fmla="*/ 69 w 80"/>
                  <a:gd name="T13" fmla="*/ 4 h 175"/>
                  <a:gd name="T14" fmla="*/ 69 w 80"/>
                  <a:gd name="T15" fmla="*/ 4 h 175"/>
                  <a:gd name="T16" fmla="*/ 58 w 80"/>
                  <a:gd name="T17" fmla="*/ 9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175">
                    <a:moveTo>
                      <a:pt x="58" y="93"/>
                    </a:moveTo>
                    <a:lnTo>
                      <a:pt x="58" y="93"/>
                    </a:lnTo>
                    <a:cubicBezTo>
                      <a:pt x="42" y="139"/>
                      <a:pt x="20" y="174"/>
                      <a:pt x="11" y="170"/>
                    </a:cubicBezTo>
                    <a:lnTo>
                      <a:pt x="11" y="170"/>
                    </a:lnTo>
                    <a:cubicBezTo>
                      <a:pt x="1" y="167"/>
                      <a:pt x="0" y="97"/>
                      <a:pt x="8" y="69"/>
                    </a:cubicBezTo>
                    <a:lnTo>
                      <a:pt x="8" y="69"/>
                    </a:lnTo>
                    <a:cubicBezTo>
                      <a:pt x="17" y="40"/>
                      <a:pt x="59" y="0"/>
                      <a:pt x="69" y="4"/>
                    </a:cubicBezTo>
                    <a:lnTo>
                      <a:pt x="69" y="4"/>
                    </a:lnTo>
                    <a:cubicBezTo>
                      <a:pt x="79" y="7"/>
                      <a:pt x="74" y="47"/>
                      <a:pt x="58" y="93"/>
                    </a:cubicBezTo>
                  </a:path>
                </a:pathLst>
              </a:custGeom>
              <a:solidFill>
                <a:srgbClr val="3D41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35" name="Freeform 208">
                <a:extLst>
                  <a:ext uri="{FF2B5EF4-FFF2-40B4-BE49-F238E27FC236}">
                    <a16:creationId xmlns:a16="http://schemas.microsoft.com/office/drawing/2014/main" id="{7D962A85-D9A9-8E44-88B0-087BF00F3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1962" y="11359462"/>
                <a:ext cx="225208" cy="252675"/>
              </a:xfrm>
              <a:custGeom>
                <a:avLst/>
                <a:gdLst>
                  <a:gd name="T0" fmla="*/ 0 w 181"/>
                  <a:gd name="T1" fmla="*/ 42 h 204"/>
                  <a:gd name="T2" fmla="*/ 112 w 181"/>
                  <a:gd name="T3" fmla="*/ 203 h 204"/>
                  <a:gd name="T4" fmla="*/ 144 w 181"/>
                  <a:gd name="T5" fmla="*/ 70 h 204"/>
                  <a:gd name="T6" fmla="*/ 180 w 181"/>
                  <a:gd name="T7" fmla="*/ 34 h 204"/>
                  <a:gd name="T8" fmla="*/ 151 w 181"/>
                  <a:gd name="T9" fmla="*/ 0 h 204"/>
                  <a:gd name="T10" fmla="*/ 112 w 181"/>
                  <a:gd name="T11" fmla="*/ 39 h 204"/>
                  <a:gd name="T12" fmla="*/ 0 w 181"/>
                  <a:gd name="T13" fmla="*/ 4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204">
                    <a:moveTo>
                      <a:pt x="0" y="42"/>
                    </a:moveTo>
                    <a:lnTo>
                      <a:pt x="112" y="203"/>
                    </a:lnTo>
                    <a:lnTo>
                      <a:pt x="144" y="70"/>
                    </a:lnTo>
                    <a:lnTo>
                      <a:pt x="180" y="34"/>
                    </a:lnTo>
                    <a:lnTo>
                      <a:pt x="151" y="0"/>
                    </a:lnTo>
                    <a:lnTo>
                      <a:pt x="112" y="39"/>
                    </a:lnTo>
                    <a:lnTo>
                      <a:pt x="0" y="42"/>
                    </a:lnTo>
                  </a:path>
                </a:pathLst>
              </a:custGeom>
              <a:solidFill>
                <a:srgbClr val="585A5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36" name="Freeform 209">
                <a:extLst>
                  <a:ext uri="{FF2B5EF4-FFF2-40B4-BE49-F238E27FC236}">
                    <a16:creationId xmlns:a16="http://schemas.microsoft.com/office/drawing/2014/main" id="{D69115BB-7BC6-8141-9AE4-91C70BBA7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8723" y="11299038"/>
                <a:ext cx="98872" cy="109859"/>
              </a:xfrm>
              <a:custGeom>
                <a:avLst/>
                <a:gdLst>
                  <a:gd name="T0" fmla="*/ 0 w 81"/>
                  <a:gd name="T1" fmla="*/ 49 h 88"/>
                  <a:gd name="T2" fmla="*/ 2 w 81"/>
                  <a:gd name="T3" fmla="*/ 0 h 88"/>
                  <a:gd name="T4" fmla="*/ 80 w 81"/>
                  <a:gd name="T5" fmla="*/ 87 h 88"/>
                  <a:gd name="T6" fmla="*/ 29 w 81"/>
                  <a:gd name="T7" fmla="*/ 83 h 88"/>
                  <a:gd name="T8" fmla="*/ 0 w 81"/>
                  <a:gd name="T9" fmla="*/ 4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8">
                    <a:moveTo>
                      <a:pt x="0" y="49"/>
                    </a:moveTo>
                    <a:lnTo>
                      <a:pt x="2" y="0"/>
                    </a:lnTo>
                    <a:lnTo>
                      <a:pt x="80" y="87"/>
                    </a:lnTo>
                    <a:lnTo>
                      <a:pt x="29" y="83"/>
                    </a:lnTo>
                    <a:lnTo>
                      <a:pt x="0" y="49"/>
                    </a:lnTo>
                  </a:path>
                </a:pathLst>
              </a:custGeom>
              <a:solidFill>
                <a:srgbClr val="272A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37" name="Freeform 210">
                <a:extLst>
                  <a:ext uri="{FF2B5EF4-FFF2-40B4-BE49-F238E27FC236}">
                    <a16:creationId xmlns:a16="http://schemas.microsoft.com/office/drawing/2014/main" id="{B3DF5D89-A849-7242-B359-6115A3FB4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9284" y="11233126"/>
                <a:ext cx="230704" cy="247181"/>
              </a:xfrm>
              <a:custGeom>
                <a:avLst/>
                <a:gdLst>
                  <a:gd name="T0" fmla="*/ 166 w 184"/>
                  <a:gd name="T1" fmla="*/ 196 h 197"/>
                  <a:gd name="T2" fmla="*/ 166 w 184"/>
                  <a:gd name="T3" fmla="*/ 196 h 197"/>
                  <a:gd name="T4" fmla="*/ 155 w 184"/>
                  <a:gd name="T5" fmla="*/ 191 h 197"/>
                  <a:gd name="T6" fmla="*/ 6 w 184"/>
                  <a:gd name="T7" fmla="*/ 27 h 197"/>
                  <a:gd name="T8" fmla="*/ 6 w 184"/>
                  <a:gd name="T9" fmla="*/ 27 h 197"/>
                  <a:gd name="T10" fmla="*/ 6 w 184"/>
                  <a:gd name="T11" fmla="*/ 6 h 197"/>
                  <a:gd name="T12" fmla="*/ 6 w 184"/>
                  <a:gd name="T13" fmla="*/ 6 h 197"/>
                  <a:gd name="T14" fmla="*/ 28 w 184"/>
                  <a:gd name="T15" fmla="*/ 6 h 197"/>
                  <a:gd name="T16" fmla="*/ 177 w 184"/>
                  <a:gd name="T17" fmla="*/ 170 h 197"/>
                  <a:gd name="T18" fmla="*/ 177 w 184"/>
                  <a:gd name="T19" fmla="*/ 170 h 197"/>
                  <a:gd name="T20" fmla="*/ 177 w 184"/>
                  <a:gd name="T21" fmla="*/ 192 h 197"/>
                  <a:gd name="T22" fmla="*/ 177 w 184"/>
                  <a:gd name="T23" fmla="*/ 192 h 197"/>
                  <a:gd name="T24" fmla="*/ 166 w 184"/>
                  <a:gd name="T25" fmla="*/ 19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4" h="197">
                    <a:moveTo>
                      <a:pt x="166" y="196"/>
                    </a:moveTo>
                    <a:lnTo>
                      <a:pt x="166" y="196"/>
                    </a:lnTo>
                    <a:cubicBezTo>
                      <a:pt x="162" y="196"/>
                      <a:pt x="158" y="194"/>
                      <a:pt x="155" y="191"/>
                    </a:cubicBezTo>
                    <a:lnTo>
                      <a:pt x="6" y="27"/>
                    </a:lnTo>
                    <a:lnTo>
                      <a:pt x="6" y="27"/>
                    </a:lnTo>
                    <a:cubicBezTo>
                      <a:pt x="0" y="21"/>
                      <a:pt x="0" y="11"/>
                      <a:pt x="6" y="6"/>
                    </a:cubicBezTo>
                    <a:lnTo>
                      <a:pt x="6" y="6"/>
                    </a:lnTo>
                    <a:cubicBezTo>
                      <a:pt x="13" y="0"/>
                      <a:pt x="22" y="0"/>
                      <a:pt x="28" y="6"/>
                    </a:cubicBezTo>
                    <a:lnTo>
                      <a:pt x="177" y="170"/>
                    </a:lnTo>
                    <a:lnTo>
                      <a:pt x="177" y="170"/>
                    </a:lnTo>
                    <a:cubicBezTo>
                      <a:pt x="183" y="176"/>
                      <a:pt x="183" y="186"/>
                      <a:pt x="177" y="192"/>
                    </a:cubicBezTo>
                    <a:lnTo>
                      <a:pt x="177" y="192"/>
                    </a:lnTo>
                    <a:cubicBezTo>
                      <a:pt x="173" y="195"/>
                      <a:pt x="170" y="196"/>
                      <a:pt x="166" y="196"/>
                    </a:cubicBezTo>
                  </a:path>
                </a:pathLst>
              </a:custGeom>
              <a:solidFill>
                <a:srgbClr val="3D41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38" name="Freeform 211">
                <a:extLst>
                  <a:ext uri="{FF2B5EF4-FFF2-40B4-BE49-F238E27FC236}">
                    <a16:creationId xmlns:a16="http://schemas.microsoft.com/office/drawing/2014/main" id="{CE048EB7-814E-E149-94AC-56D76A7F4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5198" y="10464114"/>
                <a:ext cx="197746" cy="142817"/>
              </a:xfrm>
              <a:custGeom>
                <a:avLst/>
                <a:gdLst>
                  <a:gd name="T0" fmla="*/ 45 w 160"/>
                  <a:gd name="T1" fmla="*/ 114 h 115"/>
                  <a:gd name="T2" fmla="*/ 7 w 160"/>
                  <a:gd name="T3" fmla="*/ 70 h 115"/>
                  <a:gd name="T4" fmla="*/ 7 w 160"/>
                  <a:gd name="T5" fmla="*/ 70 h 115"/>
                  <a:gd name="T6" fmla="*/ 6 w 160"/>
                  <a:gd name="T7" fmla="*/ 42 h 115"/>
                  <a:gd name="T8" fmla="*/ 27 w 160"/>
                  <a:gd name="T9" fmla="*/ 10 h 115"/>
                  <a:gd name="T10" fmla="*/ 27 w 160"/>
                  <a:gd name="T11" fmla="*/ 10 h 115"/>
                  <a:gd name="T12" fmla="*/ 46 w 160"/>
                  <a:gd name="T13" fmla="*/ 0 h 115"/>
                  <a:gd name="T14" fmla="*/ 159 w 160"/>
                  <a:gd name="T15" fmla="*/ 0 h 115"/>
                  <a:gd name="T16" fmla="*/ 45 w 160"/>
                  <a:gd name="T17" fmla="*/ 11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0" h="115">
                    <a:moveTo>
                      <a:pt x="45" y="114"/>
                    </a:moveTo>
                    <a:lnTo>
                      <a:pt x="7" y="70"/>
                    </a:lnTo>
                    <a:lnTo>
                      <a:pt x="7" y="70"/>
                    </a:lnTo>
                    <a:cubicBezTo>
                      <a:pt x="0" y="62"/>
                      <a:pt x="0" y="51"/>
                      <a:pt x="6" y="42"/>
                    </a:cubicBezTo>
                    <a:lnTo>
                      <a:pt x="27" y="10"/>
                    </a:lnTo>
                    <a:lnTo>
                      <a:pt x="27" y="10"/>
                    </a:lnTo>
                    <a:cubicBezTo>
                      <a:pt x="31" y="4"/>
                      <a:pt x="39" y="0"/>
                      <a:pt x="46" y="0"/>
                    </a:cubicBezTo>
                    <a:lnTo>
                      <a:pt x="159" y="0"/>
                    </a:lnTo>
                    <a:lnTo>
                      <a:pt x="45" y="114"/>
                    </a:lnTo>
                  </a:path>
                </a:pathLst>
              </a:custGeom>
              <a:solidFill>
                <a:srgbClr val="AE1B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39" name="Freeform 212">
                <a:extLst>
                  <a:ext uri="{FF2B5EF4-FFF2-40B4-BE49-F238E27FC236}">
                    <a16:creationId xmlns:a16="http://schemas.microsoft.com/office/drawing/2014/main" id="{04858A71-8B9F-994A-B7DE-AD9117279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8151" y="10469606"/>
                <a:ext cx="131830" cy="76901"/>
              </a:xfrm>
              <a:custGeom>
                <a:avLst/>
                <a:gdLst>
                  <a:gd name="T0" fmla="*/ 89 w 107"/>
                  <a:gd name="T1" fmla="*/ 60 h 61"/>
                  <a:gd name="T2" fmla="*/ 0 w 107"/>
                  <a:gd name="T3" fmla="*/ 60 h 61"/>
                  <a:gd name="T4" fmla="*/ 0 w 107"/>
                  <a:gd name="T5" fmla="*/ 0 h 61"/>
                  <a:gd name="T6" fmla="*/ 74 w 107"/>
                  <a:gd name="T7" fmla="*/ 0 h 61"/>
                  <a:gd name="T8" fmla="*/ 74 w 107"/>
                  <a:gd name="T9" fmla="*/ 0 h 61"/>
                  <a:gd name="T10" fmla="*/ 96 w 107"/>
                  <a:gd name="T11" fmla="*/ 13 h 61"/>
                  <a:gd name="T12" fmla="*/ 102 w 107"/>
                  <a:gd name="T13" fmla="*/ 21 h 61"/>
                  <a:gd name="T14" fmla="*/ 102 w 107"/>
                  <a:gd name="T15" fmla="*/ 21 h 61"/>
                  <a:gd name="T16" fmla="*/ 102 w 107"/>
                  <a:gd name="T17" fmla="*/ 40 h 61"/>
                  <a:gd name="T18" fmla="*/ 89 w 107"/>
                  <a:gd name="T19" fmla="*/ 6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61">
                    <a:moveTo>
                      <a:pt x="89" y="60"/>
                    </a:moveTo>
                    <a:lnTo>
                      <a:pt x="0" y="60"/>
                    </a:lnTo>
                    <a:lnTo>
                      <a:pt x="0" y="0"/>
                    </a:lnTo>
                    <a:lnTo>
                      <a:pt x="74" y="0"/>
                    </a:lnTo>
                    <a:lnTo>
                      <a:pt x="74" y="0"/>
                    </a:lnTo>
                    <a:cubicBezTo>
                      <a:pt x="83" y="0"/>
                      <a:pt x="91" y="5"/>
                      <a:pt x="96" y="13"/>
                    </a:cubicBezTo>
                    <a:lnTo>
                      <a:pt x="102" y="21"/>
                    </a:lnTo>
                    <a:lnTo>
                      <a:pt x="102" y="21"/>
                    </a:lnTo>
                    <a:cubicBezTo>
                      <a:pt x="106" y="27"/>
                      <a:pt x="106" y="34"/>
                      <a:pt x="102" y="40"/>
                    </a:cubicBezTo>
                    <a:lnTo>
                      <a:pt x="89" y="60"/>
                    </a:lnTo>
                  </a:path>
                </a:pathLst>
              </a:custGeom>
              <a:solidFill>
                <a:srgbClr val="FFB63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40" name="Freeform 213">
                <a:extLst>
                  <a:ext uri="{FF2B5EF4-FFF2-40B4-BE49-F238E27FC236}">
                    <a16:creationId xmlns:a16="http://schemas.microsoft.com/office/drawing/2014/main" id="{48F41AE5-F8B4-2240-BAFE-FA9D2CE90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4347" y="12079037"/>
                <a:ext cx="71410" cy="241689"/>
              </a:xfrm>
              <a:custGeom>
                <a:avLst/>
                <a:gdLst>
                  <a:gd name="T0" fmla="*/ 27 w 56"/>
                  <a:gd name="T1" fmla="*/ 0 h 193"/>
                  <a:gd name="T2" fmla="*/ 0 w 56"/>
                  <a:gd name="T3" fmla="*/ 0 h 193"/>
                  <a:gd name="T4" fmla="*/ 0 w 56"/>
                  <a:gd name="T5" fmla="*/ 192 h 193"/>
                  <a:gd name="T6" fmla="*/ 27 w 56"/>
                  <a:gd name="T7" fmla="*/ 192 h 193"/>
                  <a:gd name="T8" fmla="*/ 27 w 56"/>
                  <a:gd name="T9" fmla="*/ 192 h 193"/>
                  <a:gd name="T10" fmla="*/ 55 w 56"/>
                  <a:gd name="T11" fmla="*/ 164 h 193"/>
                  <a:gd name="T12" fmla="*/ 55 w 56"/>
                  <a:gd name="T13" fmla="*/ 28 h 193"/>
                  <a:gd name="T14" fmla="*/ 55 w 56"/>
                  <a:gd name="T15" fmla="*/ 28 h 193"/>
                  <a:gd name="T16" fmla="*/ 27 w 56"/>
                  <a:gd name="T17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193">
                    <a:moveTo>
                      <a:pt x="27" y="0"/>
                    </a:moveTo>
                    <a:lnTo>
                      <a:pt x="0" y="0"/>
                    </a:lnTo>
                    <a:lnTo>
                      <a:pt x="0" y="192"/>
                    </a:lnTo>
                    <a:lnTo>
                      <a:pt x="27" y="192"/>
                    </a:lnTo>
                    <a:lnTo>
                      <a:pt x="27" y="192"/>
                    </a:lnTo>
                    <a:cubicBezTo>
                      <a:pt x="43" y="192"/>
                      <a:pt x="55" y="180"/>
                      <a:pt x="55" y="164"/>
                    </a:cubicBezTo>
                    <a:lnTo>
                      <a:pt x="55" y="28"/>
                    </a:lnTo>
                    <a:lnTo>
                      <a:pt x="55" y="28"/>
                    </a:lnTo>
                    <a:cubicBezTo>
                      <a:pt x="55" y="12"/>
                      <a:pt x="43" y="0"/>
                      <a:pt x="27" y="0"/>
                    </a:cubicBezTo>
                  </a:path>
                </a:pathLst>
              </a:custGeom>
              <a:solidFill>
                <a:srgbClr val="F78A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41" name="Freeform 214">
                <a:extLst>
                  <a:ext uri="{FF2B5EF4-FFF2-40B4-BE49-F238E27FC236}">
                    <a16:creationId xmlns:a16="http://schemas.microsoft.com/office/drawing/2014/main" id="{3A1FB496-9602-8C4D-B870-C0997ADDE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4347" y="12320726"/>
                <a:ext cx="71410" cy="236194"/>
              </a:xfrm>
              <a:custGeom>
                <a:avLst/>
                <a:gdLst>
                  <a:gd name="T0" fmla="*/ 0 w 56"/>
                  <a:gd name="T1" fmla="*/ 0 h 190"/>
                  <a:gd name="T2" fmla="*/ 0 w 56"/>
                  <a:gd name="T3" fmla="*/ 189 h 190"/>
                  <a:gd name="T4" fmla="*/ 27 w 56"/>
                  <a:gd name="T5" fmla="*/ 189 h 190"/>
                  <a:gd name="T6" fmla="*/ 27 w 56"/>
                  <a:gd name="T7" fmla="*/ 189 h 190"/>
                  <a:gd name="T8" fmla="*/ 55 w 56"/>
                  <a:gd name="T9" fmla="*/ 161 h 190"/>
                  <a:gd name="T10" fmla="*/ 55 w 56"/>
                  <a:gd name="T11" fmla="*/ 28 h 190"/>
                  <a:gd name="T12" fmla="*/ 55 w 56"/>
                  <a:gd name="T13" fmla="*/ 28 h 190"/>
                  <a:gd name="T14" fmla="*/ 27 w 56"/>
                  <a:gd name="T15" fmla="*/ 0 h 190"/>
                  <a:gd name="T16" fmla="*/ 0 w 56"/>
                  <a:gd name="T17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190">
                    <a:moveTo>
                      <a:pt x="0" y="0"/>
                    </a:moveTo>
                    <a:lnTo>
                      <a:pt x="0" y="189"/>
                    </a:lnTo>
                    <a:lnTo>
                      <a:pt x="27" y="189"/>
                    </a:lnTo>
                    <a:lnTo>
                      <a:pt x="27" y="189"/>
                    </a:lnTo>
                    <a:cubicBezTo>
                      <a:pt x="43" y="189"/>
                      <a:pt x="55" y="176"/>
                      <a:pt x="55" y="161"/>
                    </a:cubicBezTo>
                    <a:lnTo>
                      <a:pt x="55" y="28"/>
                    </a:lnTo>
                    <a:lnTo>
                      <a:pt x="55" y="28"/>
                    </a:lnTo>
                    <a:cubicBezTo>
                      <a:pt x="55" y="13"/>
                      <a:pt x="43" y="0"/>
                      <a:pt x="27" y="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D77A1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42" name="Freeform 215">
                <a:extLst>
                  <a:ext uri="{FF2B5EF4-FFF2-40B4-BE49-F238E27FC236}">
                    <a16:creationId xmlns:a16="http://schemas.microsoft.com/office/drawing/2014/main" id="{60EDFD57-291C-EE4C-90F3-BD4F636C9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3934" y="11760448"/>
                <a:ext cx="2037881" cy="884361"/>
              </a:xfrm>
              <a:custGeom>
                <a:avLst/>
                <a:gdLst>
                  <a:gd name="T0" fmla="*/ 1634 w 1635"/>
                  <a:gd name="T1" fmla="*/ 0 h 712"/>
                  <a:gd name="T2" fmla="*/ 1254 w 1635"/>
                  <a:gd name="T3" fmla="*/ 0 h 712"/>
                  <a:gd name="T4" fmla="*/ 1254 w 1635"/>
                  <a:gd name="T5" fmla="*/ 281 h 712"/>
                  <a:gd name="T6" fmla="*/ 293 w 1635"/>
                  <a:gd name="T7" fmla="*/ 281 h 712"/>
                  <a:gd name="T8" fmla="*/ 292 w 1635"/>
                  <a:gd name="T9" fmla="*/ 194 h 712"/>
                  <a:gd name="T10" fmla="*/ 0 w 1635"/>
                  <a:gd name="T11" fmla="*/ 256 h 712"/>
                  <a:gd name="T12" fmla="*/ 0 w 1635"/>
                  <a:gd name="T13" fmla="*/ 256 h 712"/>
                  <a:gd name="T14" fmla="*/ 42 w 1635"/>
                  <a:gd name="T15" fmla="*/ 253 h 712"/>
                  <a:gd name="T16" fmla="*/ 42 w 1635"/>
                  <a:gd name="T17" fmla="*/ 253 h 712"/>
                  <a:gd name="T18" fmla="*/ 386 w 1635"/>
                  <a:gd name="T19" fmla="*/ 598 h 712"/>
                  <a:gd name="T20" fmla="*/ 386 w 1635"/>
                  <a:gd name="T21" fmla="*/ 598 h 712"/>
                  <a:gd name="T22" fmla="*/ 367 w 1635"/>
                  <a:gd name="T23" fmla="*/ 711 h 712"/>
                  <a:gd name="T24" fmla="*/ 1034 w 1635"/>
                  <a:gd name="T25" fmla="*/ 711 h 712"/>
                  <a:gd name="T26" fmla="*/ 1034 w 1635"/>
                  <a:gd name="T27" fmla="*/ 711 h 712"/>
                  <a:gd name="T28" fmla="*/ 1010 w 1635"/>
                  <a:gd name="T29" fmla="*/ 598 h 712"/>
                  <a:gd name="T30" fmla="*/ 1010 w 1635"/>
                  <a:gd name="T31" fmla="*/ 598 h 712"/>
                  <a:gd name="T32" fmla="*/ 1298 w 1635"/>
                  <a:gd name="T33" fmla="*/ 311 h 712"/>
                  <a:gd name="T34" fmla="*/ 1298 w 1635"/>
                  <a:gd name="T35" fmla="*/ 311 h 712"/>
                  <a:gd name="T36" fmla="*/ 1584 w 1635"/>
                  <a:gd name="T37" fmla="*/ 598 h 712"/>
                  <a:gd name="T38" fmla="*/ 1584 w 1635"/>
                  <a:gd name="T39" fmla="*/ 598 h 712"/>
                  <a:gd name="T40" fmla="*/ 1561 w 1635"/>
                  <a:gd name="T41" fmla="*/ 711 h 712"/>
                  <a:gd name="T42" fmla="*/ 1634 w 1635"/>
                  <a:gd name="T43" fmla="*/ 711 h 712"/>
                  <a:gd name="T44" fmla="*/ 1634 w 1635"/>
                  <a:gd name="T45" fmla="*/ 0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35" h="712">
                    <a:moveTo>
                      <a:pt x="1634" y="0"/>
                    </a:moveTo>
                    <a:lnTo>
                      <a:pt x="1254" y="0"/>
                    </a:lnTo>
                    <a:lnTo>
                      <a:pt x="1254" y="281"/>
                    </a:lnTo>
                    <a:lnTo>
                      <a:pt x="293" y="281"/>
                    </a:lnTo>
                    <a:lnTo>
                      <a:pt x="292" y="194"/>
                    </a:lnTo>
                    <a:lnTo>
                      <a:pt x="0" y="256"/>
                    </a:lnTo>
                    <a:lnTo>
                      <a:pt x="0" y="256"/>
                    </a:lnTo>
                    <a:cubicBezTo>
                      <a:pt x="14" y="255"/>
                      <a:pt x="28" y="253"/>
                      <a:pt x="42" y="253"/>
                    </a:cubicBezTo>
                    <a:lnTo>
                      <a:pt x="42" y="253"/>
                    </a:lnTo>
                    <a:cubicBezTo>
                      <a:pt x="232" y="253"/>
                      <a:pt x="386" y="407"/>
                      <a:pt x="386" y="598"/>
                    </a:cubicBezTo>
                    <a:lnTo>
                      <a:pt x="386" y="598"/>
                    </a:lnTo>
                    <a:cubicBezTo>
                      <a:pt x="386" y="637"/>
                      <a:pt x="379" y="676"/>
                      <a:pt x="367" y="711"/>
                    </a:cubicBezTo>
                    <a:lnTo>
                      <a:pt x="1034" y="711"/>
                    </a:lnTo>
                    <a:lnTo>
                      <a:pt x="1034" y="711"/>
                    </a:lnTo>
                    <a:cubicBezTo>
                      <a:pt x="1019" y="676"/>
                      <a:pt x="1010" y="638"/>
                      <a:pt x="1010" y="598"/>
                    </a:cubicBezTo>
                    <a:lnTo>
                      <a:pt x="1010" y="598"/>
                    </a:lnTo>
                    <a:cubicBezTo>
                      <a:pt x="1010" y="439"/>
                      <a:pt x="1139" y="311"/>
                      <a:pt x="1298" y="311"/>
                    </a:cubicBezTo>
                    <a:lnTo>
                      <a:pt x="1298" y="311"/>
                    </a:lnTo>
                    <a:cubicBezTo>
                      <a:pt x="1456" y="311"/>
                      <a:pt x="1584" y="439"/>
                      <a:pt x="1584" y="598"/>
                    </a:cubicBezTo>
                    <a:lnTo>
                      <a:pt x="1584" y="598"/>
                    </a:lnTo>
                    <a:cubicBezTo>
                      <a:pt x="1584" y="638"/>
                      <a:pt x="1577" y="676"/>
                      <a:pt x="1561" y="711"/>
                    </a:cubicBezTo>
                    <a:lnTo>
                      <a:pt x="1634" y="711"/>
                    </a:lnTo>
                    <a:lnTo>
                      <a:pt x="1634" y="0"/>
                    </a:lnTo>
                  </a:path>
                </a:pathLst>
              </a:custGeom>
              <a:solidFill>
                <a:srgbClr val="FFB63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43" name="Freeform 216">
                <a:extLst>
                  <a:ext uri="{FF2B5EF4-FFF2-40B4-BE49-F238E27FC236}">
                    <a16:creationId xmlns:a16="http://schemas.microsoft.com/office/drawing/2014/main" id="{F509B959-03EC-2945-905C-6FA667496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3508" y="11711007"/>
                <a:ext cx="532812" cy="49439"/>
              </a:xfrm>
              <a:custGeom>
                <a:avLst/>
                <a:gdLst>
                  <a:gd name="T0" fmla="*/ 380 w 429"/>
                  <a:gd name="T1" fmla="*/ 0 h 39"/>
                  <a:gd name="T2" fmla="*/ 0 w 429"/>
                  <a:gd name="T3" fmla="*/ 0 h 39"/>
                  <a:gd name="T4" fmla="*/ 48 w 429"/>
                  <a:gd name="T5" fmla="*/ 38 h 39"/>
                  <a:gd name="T6" fmla="*/ 428 w 429"/>
                  <a:gd name="T7" fmla="*/ 38 h 39"/>
                  <a:gd name="T8" fmla="*/ 380 w 429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9" h="39">
                    <a:moveTo>
                      <a:pt x="380" y="0"/>
                    </a:moveTo>
                    <a:lnTo>
                      <a:pt x="0" y="0"/>
                    </a:lnTo>
                    <a:lnTo>
                      <a:pt x="48" y="38"/>
                    </a:lnTo>
                    <a:lnTo>
                      <a:pt x="428" y="38"/>
                    </a:lnTo>
                    <a:lnTo>
                      <a:pt x="380" y="0"/>
                    </a:lnTo>
                  </a:path>
                </a:pathLst>
              </a:custGeom>
              <a:solidFill>
                <a:srgbClr val="FFD4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44" name="Freeform 217">
                <a:extLst>
                  <a:ext uri="{FF2B5EF4-FFF2-40B4-BE49-F238E27FC236}">
                    <a16:creationId xmlns:a16="http://schemas.microsoft.com/office/drawing/2014/main" id="{35A10AF2-6519-104D-B69E-01B31DC50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3932" y="12073541"/>
                <a:ext cx="483379" cy="571264"/>
              </a:xfrm>
              <a:custGeom>
                <a:avLst/>
                <a:gdLst>
                  <a:gd name="T0" fmla="*/ 42 w 387"/>
                  <a:gd name="T1" fmla="*/ 0 h 459"/>
                  <a:gd name="T2" fmla="*/ 42 w 387"/>
                  <a:gd name="T3" fmla="*/ 0 h 459"/>
                  <a:gd name="T4" fmla="*/ 0 w 387"/>
                  <a:gd name="T5" fmla="*/ 3 h 459"/>
                  <a:gd name="T6" fmla="*/ 0 w 387"/>
                  <a:gd name="T7" fmla="*/ 458 h 459"/>
                  <a:gd name="T8" fmla="*/ 367 w 387"/>
                  <a:gd name="T9" fmla="*/ 458 h 459"/>
                  <a:gd name="T10" fmla="*/ 367 w 387"/>
                  <a:gd name="T11" fmla="*/ 458 h 459"/>
                  <a:gd name="T12" fmla="*/ 386 w 387"/>
                  <a:gd name="T13" fmla="*/ 345 h 459"/>
                  <a:gd name="T14" fmla="*/ 386 w 387"/>
                  <a:gd name="T15" fmla="*/ 345 h 459"/>
                  <a:gd name="T16" fmla="*/ 42 w 387"/>
                  <a:gd name="T17" fmla="*/ 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7" h="459">
                    <a:moveTo>
                      <a:pt x="42" y="0"/>
                    </a:moveTo>
                    <a:lnTo>
                      <a:pt x="42" y="0"/>
                    </a:lnTo>
                    <a:cubicBezTo>
                      <a:pt x="28" y="0"/>
                      <a:pt x="14" y="2"/>
                      <a:pt x="0" y="3"/>
                    </a:cubicBezTo>
                    <a:lnTo>
                      <a:pt x="0" y="458"/>
                    </a:lnTo>
                    <a:lnTo>
                      <a:pt x="367" y="458"/>
                    </a:lnTo>
                    <a:lnTo>
                      <a:pt x="367" y="458"/>
                    </a:lnTo>
                    <a:cubicBezTo>
                      <a:pt x="379" y="423"/>
                      <a:pt x="386" y="384"/>
                      <a:pt x="386" y="345"/>
                    </a:cubicBezTo>
                    <a:lnTo>
                      <a:pt x="386" y="345"/>
                    </a:lnTo>
                    <a:cubicBezTo>
                      <a:pt x="386" y="154"/>
                      <a:pt x="232" y="0"/>
                      <a:pt x="42" y="0"/>
                    </a:cubicBezTo>
                  </a:path>
                </a:pathLst>
              </a:custGeom>
              <a:solidFill>
                <a:srgbClr val="F78A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45" name="Freeform 218">
                <a:extLst>
                  <a:ext uri="{FF2B5EF4-FFF2-40B4-BE49-F238E27FC236}">
                    <a16:creationId xmlns:a16="http://schemas.microsoft.com/office/drawing/2014/main" id="{A084BB48-BB8E-2E46-A36E-315BE63D53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1818" y="12144951"/>
                <a:ext cx="714081" cy="499856"/>
              </a:xfrm>
              <a:custGeom>
                <a:avLst/>
                <a:gdLst>
                  <a:gd name="T0" fmla="*/ 288 w 575"/>
                  <a:gd name="T1" fmla="*/ 0 h 401"/>
                  <a:gd name="T2" fmla="*/ 288 w 575"/>
                  <a:gd name="T3" fmla="*/ 0 h 401"/>
                  <a:gd name="T4" fmla="*/ 0 w 575"/>
                  <a:gd name="T5" fmla="*/ 287 h 401"/>
                  <a:gd name="T6" fmla="*/ 0 w 575"/>
                  <a:gd name="T7" fmla="*/ 287 h 401"/>
                  <a:gd name="T8" fmla="*/ 24 w 575"/>
                  <a:gd name="T9" fmla="*/ 400 h 401"/>
                  <a:gd name="T10" fmla="*/ 551 w 575"/>
                  <a:gd name="T11" fmla="*/ 400 h 401"/>
                  <a:gd name="T12" fmla="*/ 551 w 575"/>
                  <a:gd name="T13" fmla="*/ 400 h 401"/>
                  <a:gd name="T14" fmla="*/ 574 w 575"/>
                  <a:gd name="T15" fmla="*/ 287 h 401"/>
                  <a:gd name="T16" fmla="*/ 574 w 575"/>
                  <a:gd name="T17" fmla="*/ 287 h 401"/>
                  <a:gd name="T18" fmla="*/ 288 w 575"/>
                  <a:gd name="T19" fmla="*/ 0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5" h="401">
                    <a:moveTo>
                      <a:pt x="288" y="0"/>
                    </a:moveTo>
                    <a:lnTo>
                      <a:pt x="288" y="0"/>
                    </a:lnTo>
                    <a:cubicBezTo>
                      <a:pt x="129" y="0"/>
                      <a:pt x="0" y="128"/>
                      <a:pt x="0" y="287"/>
                    </a:cubicBezTo>
                    <a:lnTo>
                      <a:pt x="0" y="287"/>
                    </a:lnTo>
                    <a:cubicBezTo>
                      <a:pt x="0" y="327"/>
                      <a:pt x="9" y="365"/>
                      <a:pt x="24" y="400"/>
                    </a:cubicBezTo>
                    <a:lnTo>
                      <a:pt x="551" y="400"/>
                    </a:lnTo>
                    <a:lnTo>
                      <a:pt x="551" y="400"/>
                    </a:lnTo>
                    <a:cubicBezTo>
                      <a:pt x="567" y="365"/>
                      <a:pt x="574" y="327"/>
                      <a:pt x="574" y="287"/>
                    </a:cubicBezTo>
                    <a:lnTo>
                      <a:pt x="574" y="287"/>
                    </a:lnTo>
                    <a:cubicBezTo>
                      <a:pt x="574" y="128"/>
                      <a:pt x="446" y="0"/>
                      <a:pt x="288" y="0"/>
                    </a:cubicBezTo>
                  </a:path>
                </a:pathLst>
              </a:custGeom>
              <a:solidFill>
                <a:srgbClr val="F78A2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46" name="Freeform 219">
                <a:extLst>
                  <a:ext uri="{FF2B5EF4-FFF2-40B4-BE49-F238E27FC236}">
                    <a16:creationId xmlns:a16="http://schemas.microsoft.com/office/drawing/2014/main" id="{88FB1BB6-A428-CB44-AE3B-06D30DEA0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4353" y="11760446"/>
                <a:ext cx="725068" cy="351547"/>
              </a:xfrm>
              <a:custGeom>
                <a:avLst/>
                <a:gdLst>
                  <a:gd name="T0" fmla="*/ 579 w 580"/>
                  <a:gd name="T1" fmla="*/ 281 h 282"/>
                  <a:gd name="T2" fmla="*/ 0 w 580"/>
                  <a:gd name="T3" fmla="*/ 281 h 282"/>
                  <a:gd name="T4" fmla="*/ 0 w 580"/>
                  <a:gd name="T5" fmla="*/ 0 h 282"/>
                  <a:gd name="T6" fmla="*/ 579 w 580"/>
                  <a:gd name="T7" fmla="*/ 0 h 282"/>
                  <a:gd name="T8" fmla="*/ 579 w 580"/>
                  <a:gd name="T9" fmla="*/ 281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282">
                    <a:moveTo>
                      <a:pt x="579" y="281"/>
                    </a:moveTo>
                    <a:lnTo>
                      <a:pt x="0" y="281"/>
                    </a:lnTo>
                    <a:lnTo>
                      <a:pt x="0" y="0"/>
                    </a:lnTo>
                    <a:lnTo>
                      <a:pt x="579" y="0"/>
                    </a:lnTo>
                    <a:lnTo>
                      <a:pt x="579" y="281"/>
                    </a:lnTo>
                  </a:path>
                </a:pathLst>
              </a:custGeom>
              <a:solidFill>
                <a:srgbClr val="272A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47" name="Freeform 220">
                <a:extLst>
                  <a:ext uri="{FF2B5EF4-FFF2-40B4-BE49-F238E27FC236}">
                    <a16:creationId xmlns:a16="http://schemas.microsoft.com/office/drawing/2014/main" id="{63196658-04C7-FB45-A7BB-B94F0502E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9844" y="11315515"/>
                <a:ext cx="109859" cy="219717"/>
              </a:xfrm>
              <a:custGeom>
                <a:avLst/>
                <a:gdLst>
                  <a:gd name="T0" fmla="*/ 44 w 86"/>
                  <a:gd name="T1" fmla="*/ 26 h 177"/>
                  <a:gd name="T2" fmla="*/ 6 w 86"/>
                  <a:gd name="T3" fmla="*/ 131 h 177"/>
                  <a:gd name="T4" fmla="*/ 6 w 86"/>
                  <a:gd name="T5" fmla="*/ 131 h 177"/>
                  <a:gd name="T6" fmla="*/ 21 w 86"/>
                  <a:gd name="T7" fmla="*/ 176 h 177"/>
                  <a:gd name="T8" fmla="*/ 85 w 86"/>
                  <a:gd name="T9" fmla="*/ 0 h 177"/>
                  <a:gd name="T10" fmla="*/ 81 w 86"/>
                  <a:gd name="T11" fmla="*/ 0 h 177"/>
                  <a:gd name="T12" fmla="*/ 81 w 86"/>
                  <a:gd name="T13" fmla="*/ 0 h 177"/>
                  <a:gd name="T14" fmla="*/ 44 w 86"/>
                  <a:gd name="T15" fmla="*/ 2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77">
                    <a:moveTo>
                      <a:pt x="44" y="26"/>
                    </a:moveTo>
                    <a:lnTo>
                      <a:pt x="6" y="131"/>
                    </a:lnTo>
                    <a:lnTo>
                      <a:pt x="6" y="131"/>
                    </a:lnTo>
                    <a:cubicBezTo>
                      <a:pt x="0" y="148"/>
                      <a:pt x="6" y="166"/>
                      <a:pt x="21" y="176"/>
                    </a:cubicBezTo>
                    <a:lnTo>
                      <a:pt x="85" y="0"/>
                    </a:lnTo>
                    <a:lnTo>
                      <a:pt x="81" y="0"/>
                    </a:lnTo>
                    <a:lnTo>
                      <a:pt x="81" y="0"/>
                    </a:lnTo>
                    <a:cubicBezTo>
                      <a:pt x="64" y="0"/>
                      <a:pt x="50" y="11"/>
                      <a:pt x="44" y="26"/>
                    </a:cubicBezTo>
                  </a:path>
                </a:pathLst>
              </a:custGeom>
              <a:solidFill>
                <a:srgbClr val="3D41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48" name="Freeform 221">
                <a:extLst>
                  <a:ext uri="{FF2B5EF4-FFF2-40B4-BE49-F238E27FC236}">
                    <a16:creationId xmlns:a16="http://schemas.microsoft.com/office/drawing/2014/main" id="{88B48C5A-2C00-BE42-9BE3-79BBC5373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270" y="11315515"/>
                <a:ext cx="488870" cy="395492"/>
              </a:xfrm>
              <a:custGeom>
                <a:avLst/>
                <a:gdLst>
                  <a:gd name="T0" fmla="*/ 348 w 393"/>
                  <a:gd name="T1" fmla="*/ 0 h 319"/>
                  <a:gd name="T2" fmla="*/ 251 w 393"/>
                  <a:gd name="T3" fmla="*/ 265 h 319"/>
                  <a:gd name="T4" fmla="*/ 50 w 393"/>
                  <a:gd name="T5" fmla="*/ 265 h 319"/>
                  <a:gd name="T6" fmla="*/ 50 w 393"/>
                  <a:gd name="T7" fmla="*/ 265 h 319"/>
                  <a:gd name="T8" fmla="*/ 0 w 393"/>
                  <a:gd name="T9" fmla="*/ 316 h 319"/>
                  <a:gd name="T10" fmla="*/ 0 w 393"/>
                  <a:gd name="T11" fmla="*/ 318 h 319"/>
                  <a:gd name="T12" fmla="*/ 232 w 393"/>
                  <a:gd name="T13" fmla="*/ 318 h 319"/>
                  <a:gd name="T14" fmla="*/ 284 w 393"/>
                  <a:gd name="T15" fmla="*/ 318 h 319"/>
                  <a:gd name="T16" fmla="*/ 392 w 393"/>
                  <a:gd name="T17" fmla="*/ 23 h 319"/>
                  <a:gd name="T18" fmla="*/ 348 w 393"/>
                  <a:gd name="T19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3" h="319">
                    <a:moveTo>
                      <a:pt x="348" y="0"/>
                    </a:moveTo>
                    <a:lnTo>
                      <a:pt x="251" y="265"/>
                    </a:lnTo>
                    <a:lnTo>
                      <a:pt x="50" y="265"/>
                    </a:lnTo>
                    <a:lnTo>
                      <a:pt x="50" y="265"/>
                    </a:lnTo>
                    <a:cubicBezTo>
                      <a:pt x="23" y="265"/>
                      <a:pt x="0" y="288"/>
                      <a:pt x="0" y="316"/>
                    </a:cubicBezTo>
                    <a:lnTo>
                      <a:pt x="0" y="318"/>
                    </a:lnTo>
                    <a:lnTo>
                      <a:pt x="232" y="318"/>
                    </a:lnTo>
                    <a:lnTo>
                      <a:pt x="284" y="318"/>
                    </a:lnTo>
                    <a:lnTo>
                      <a:pt x="392" y="23"/>
                    </a:lnTo>
                    <a:lnTo>
                      <a:pt x="348" y="0"/>
                    </a:lnTo>
                  </a:path>
                </a:pathLst>
              </a:custGeom>
              <a:solidFill>
                <a:srgbClr val="272A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49" name="Freeform 222">
                <a:extLst>
                  <a:ext uri="{FF2B5EF4-FFF2-40B4-BE49-F238E27FC236}">
                    <a16:creationId xmlns:a16="http://schemas.microsoft.com/office/drawing/2014/main" id="{5538D0AC-A17C-624A-B14D-7AF922AD6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4353" y="11469319"/>
                <a:ext cx="109859" cy="93382"/>
              </a:xfrm>
              <a:custGeom>
                <a:avLst/>
                <a:gdLst>
                  <a:gd name="T0" fmla="*/ 25 w 86"/>
                  <a:gd name="T1" fmla="*/ 72 h 73"/>
                  <a:gd name="T2" fmla="*/ 0 w 86"/>
                  <a:gd name="T3" fmla="*/ 36 h 73"/>
                  <a:gd name="T4" fmla="*/ 75 w 86"/>
                  <a:gd name="T5" fmla="*/ 0 h 73"/>
                  <a:gd name="T6" fmla="*/ 85 w 86"/>
                  <a:gd name="T7" fmla="*/ 15 h 73"/>
                  <a:gd name="T8" fmla="*/ 25 w 86"/>
                  <a:gd name="T9" fmla="*/ 7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3">
                    <a:moveTo>
                      <a:pt x="25" y="72"/>
                    </a:moveTo>
                    <a:lnTo>
                      <a:pt x="0" y="36"/>
                    </a:lnTo>
                    <a:lnTo>
                      <a:pt x="75" y="0"/>
                    </a:lnTo>
                    <a:lnTo>
                      <a:pt x="85" y="15"/>
                    </a:lnTo>
                    <a:lnTo>
                      <a:pt x="25" y="72"/>
                    </a:lnTo>
                  </a:path>
                </a:pathLst>
              </a:custGeom>
              <a:solidFill>
                <a:srgbClr val="BED0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50" name="Freeform 224">
                <a:extLst>
                  <a:ext uri="{FF2B5EF4-FFF2-40B4-BE49-F238E27FC236}">
                    <a16:creationId xmlns:a16="http://schemas.microsoft.com/office/drawing/2014/main" id="{7FF28F6E-9524-844E-87F0-EA5084C7F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3795" y="12172415"/>
                <a:ext cx="664644" cy="664646"/>
              </a:xfrm>
              <a:custGeom>
                <a:avLst/>
                <a:gdLst>
                  <a:gd name="T0" fmla="*/ 532 w 533"/>
                  <a:gd name="T1" fmla="*/ 267 h 534"/>
                  <a:gd name="T2" fmla="*/ 532 w 533"/>
                  <a:gd name="T3" fmla="*/ 267 h 534"/>
                  <a:gd name="T4" fmla="*/ 266 w 533"/>
                  <a:gd name="T5" fmla="*/ 533 h 534"/>
                  <a:gd name="T6" fmla="*/ 266 w 533"/>
                  <a:gd name="T7" fmla="*/ 533 h 534"/>
                  <a:gd name="T8" fmla="*/ 0 w 533"/>
                  <a:gd name="T9" fmla="*/ 267 h 534"/>
                  <a:gd name="T10" fmla="*/ 0 w 533"/>
                  <a:gd name="T11" fmla="*/ 267 h 534"/>
                  <a:gd name="T12" fmla="*/ 266 w 533"/>
                  <a:gd name="T13" fmla="*/ 0 h 534"/>
                  <a:gd name="T14" fmla="*/ 266 w 533"/>
                  <a:gd name="T15" fmla="*/ 0 h 534"/>
                  <a:gd name="T16" fmla="*/ 532 w 533"/>
                  <a:gd name="T17" fmla="*/ 267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3" h="534">
                    <a:moveTo>
                      <a:pt x="532" y="267"/>
                    </a:moveTo>
                    <a:lnTo>
                      <a:pt x="532" y="267"/>
                    </a:lnTo>
                    <a:cubicBezTo>
                      <a:pt x="532" y="414"/>
                      <a:pt x="413" y="533"/>
                      <a:pt x="266" y="533"/>
                    </a:cubicBezTo>
                    <a:lnTo>
                      <a:pt x="266" y="533"/>
                    </a:lnTo>
                    <a:cubicBezTo>
                      <a:pt x="119" y="533"/>
                      <a:pt x="0" y="414"/>
                      <a:pt x="0" y="267"/>
                    </a:cubicBezTo>
                    <a:lnTo>
                      <a:pt x="0" y="267"/>
                    </a:lnTo>
                    <a:cubicBezTo>
                      <a:pt x="0" y="120"/>
                      <a:pt x="119" y="0"/>
                      <a:pt x="266" y="0"/>
                    </a:cubicBezTo>
                    <a:lnTo>
                      <a:pt x="266" y="0"/>
                    </a:lnTo>
                    <a:cubicBezTo>
                      <a:pt x="413" y="0"/>
                      <a:pt x="532" y="120"/>
                      <a:pt x="532" y="267"/>
                    </a:cubicBezTo>
                  </a:path>
                </a:pathLst>
              </a:custGeom>
              <a:solidFill>
                <a:srgbClr val="585A5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51" name="Freeform 225">
                <a:extLst>
                  <a:ext uri="{FF2B5EF4-FFF2-40B4-BE49-F238E27FC236}">
                    <a16:creationId xmlns:a16="http://schemas.microsoft.com/office/drawing/2014/main" id="{020E37F2-D3CB-D441-B02C-943D21B20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2245" y="12210867"/>
                <a:ext cx="587745" cy="587742"/>
              </a:xfrm>
              <a:custGeom>
                <a:avLst/>
                <a:gdLst>
                  <a:gd name="T0" fmla="*/ 469 w 470"/>
                  <a:gd name="T1" fmla="*/ 235 h 470"/>
                  <a:gd name="T2" fmla="*/ 469 w 470"/>
                  <a:gd name="T3" fmla="*/ 235 h 470"/>
                  <a:gd name="T4" fmla="*/ 235 w 470"/>
                  <a:gd name="T5" fmla="*/ 469 h 470"/>
                  <a:gd name="T6" fmla="*/ 235 w 470"/>
                  <a:gd name="T7" fmla="*/ 469 h 470"/>
                  <a:gd name="T8" fmla="*/ 0 w 470"/>
                  <a:gd name="T9" fmla="*/ 235 h 470"/>
                  <a:gd name="T10" fmla="*/ 0 w 470"/>
                  <a:gd name="T11" fmla="*/ 235 h 470"/>
                  <a:gd name="T12" fmla="*/ 235 w 470"/>
                  <a:gd name="T13" fmla="*/ 0 h 470"/>
                  <a:gd name="T14" fmla="*/ 235 w 470"/>
                  <a:gd name="T15" fmla="*/ 0 h 470"/>
                  <a:gd name="T16" fmla="*/ 469 w 470"/>
                  <a:gd name="T17" fmla="*/ 235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0" h="470">
                    <a:moveTo>
                      <a:pt x="469" y="235"/>
                    </a:moveTo>
                    <a:lnTo>
                      <a:pt x="469" y="235"/>
                    </a:lnTo>
                    <a:cubicBezTo>
                      <a:pt x="469" y="364"/>
                      <a:pt x="364" y="469"/>
                      <a:pt x="235" y="469"/>
                    </a:cubicBezTo>
                    <a:lnTo>
                      <a:pt x="235" y="469"/>
                    </a:lnTo>
                    <a:cubicBezTo>
                      <a:pt x="106" y="469"/>
                      <a:pt x="0" y="364"/>
                      <a:pt x="0" y="235"/>
                    </a:cubicBezTo>
                    <a:lnTo>
                      <a:pt x="0" y="235"/>
                    </a:lnTo>
                    <a:cubicBezTo>
                      <a:pt x="0" y="105"/>
                      <a:pt x="106" y="0"/>
                      <a:pt x="235" y="0"/>
                    </a:cubicBezTo>
                    <a:lnTo>
                      <a:pt x="235" y="0"/>
                    </a:lnTo>
                    <a:cubicBezTo>
                      <a:pt x="364" y="0"/>
                      <a:pt x="469" y="105"/>
                      <a:pt x="469" y="235"/>
                    </a:cubicBezTo>
                  </a:path>
                </a:pathLst>
              </a:custGeom>
              <a:solidFill>
                <a:srgbClr val="3D41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52" name="Freeform 226">
                <a:extLst>
                  <a:ext uri="{FF2B5EF4-FFF2-40B4-BE49-F238E27FC236}">
                    <a16:creationId xmlns:a16="http://schemas.microsoft.com/office/drawing/2014/main" id="{F4CB1C04-CECD-2B4D-9B9C-56BE3D4B49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1117" y="12309741"/>
                <a:ext cx="384505" cy="379011"/>
              </a:xfrm>
              <a:custGeom>
                <a:avLst/>
                <a:gdLst>
                  <a:gd name="T0" fmla="*/ 306 w 307"/>
                  <a:gd name="T1" fmla="*/ 153 h 306"/>
                  <a:gd name="T2" fmla="*/ 306 w 307"/>
                  <a:gd name="T3" fmla="*/ 153 h 306"/>
                  <a:gd name="T4" fmla="*/ 153 w 307"/>
                  <a:gd name="T5" fmla="*/ 305 h 306"/>
                  <a:gd name="T6" fmla="*/ 153 w 307"/>
                  <a:gd name="T7" fmla="*/ 305 h 306"/>
                  <a:gd name="T8" fmla="*/ 0 w 307"/>
                  <a:gd name="T9" fmla="*/ 153 h 306"/>
                  <a:gd name="T10" fmla="*/ 0 w 307"/>
                  <a:gd name="T11" fmla="*/ 153 h 306"/>
                  <a:gd name="T12" fmla="*/ 153 w 307"/>
                  <a:gd name="T13" fmla="*/ 0 h 306"/>
                  <a:gd name="T14" fmla="*/ 153 w 307"/>
                  <a:gd name="T15" fmla="*/ 0 h 306"/>
                  <a:gd name="T16" fmla="*/ 306 w 307"/>
                  <a:gd name="T17" fmla="*/ 15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7" h="306">
                    <a:moveTo>
                      <a:pt x="306" y="153"/>
                    </a:moveTo>
                    <a:lnTo>
                      <a:pt x="306" y="153"/>
                    </a:lnTo>
                    <a:cubicBezTo>
                      <a:pt x="306" y="237"/>
                      <a:pt x="237" y="305"/>
                      <a:pt x="153" y="305"/>
                    </a:cubicBezTo>
                    <a:lnTo>
                      <a:pt x="153" y="305"/>
                    </a:lnTo>
                    <a:cubicBezTo>
                      <a:pt x="68" y="305"/>
                      <a:pt x="0" y="237"/>
                      <a:pt x="0" y="153"/>
                    </a:cubicBezTo>
                    <a:lnTo>
                      <a:pt x="0" y="153"/>
                    </a:lnTo>
                    <a:cubicBezTo>
                      <a:pt x="0" y="68"/>
                      <a:pt x="68" y="0"/>
                      <a:pt x="153" y="0"/>
                    </a:cubicBezTo>
                    <a:lnTo>
                      <a:pt x="153" y="0"/>
                    </a:lnTo>
                    <a:cubicBezTo>
                      <a:pt x="237" y="0"/>
                      <a:pt x="306" y="68"/>
                      <a:pt x="306" y="153"/>
                    </a:cubicBezTo>
                  </a:path>
                </a:pathLst>
              </a:custGeom>
              <a:solidFill>
                <a:srgbClr val="272A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53" name="Freeform 227">
                <a:extLst>
                  <a:ext uri="{FF2B5EF4-FFF2-40B4-BE49-F238E27FC236}">
                    <a16:creationId xmlns:a16="http://schemas.microsoft.com/office/drawing/2014/main" id="{81EF8849-9129-1F47-BA15-98EF17097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4075" y="12342697"/>
                <a:ext cx="324085" cy="324082"/>
              </a:xfrm>
              <a:custGeom>
                <a:avLst/>
                <a:gdLst>
                  <a:gd name="T0" fmla="*/ 258 w 259"/>
                  <a:gd name="T1" fmla="*/ 130 h 260"/>
                  <a:gd name="T2" fmla="*/ 258 w 259"/>
                  <a:gd name="T3" fmla="*/ 130 h 260"/>
                  <a:gd name="T4" fmla="*/ 129 w 259"/>
                  <a:gd name="T5" fmla="*/ 259 h 260"/>
                  <a:gd name="T6" fmla="*/ 129 w 259"/>
                  <a:gd name="T7" fmla="*/ 259 h 260"/>
                  <a:gd name="T8" fmla="*/ 0 w 259"/>
                  <a:gd name="T9" fmla="*/ 130 h 260"/>
                  <a:gd name="T10" fmla="*/ 0 w 259"/>
                  <a:gd name="T11" fmla="*/ 130 h 260"/>
                  <a:gd name="T12" fmla="*/ 129 w 259"/>
                  <a:gd name="T13" fmla="*/ 0 h 260"/>
                  <a:gd name="T14" fmla="*/ 129 w 259"/>
                  <a:gd name="T15" fmla="*/ 0 h 260"/>
                  <a:gd name="T16" fmla="*/ 258 w 259"/>
                  <a:gd name="T17" fmla="*/ 13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9" h="260">
                    <a:moveTo>
                      <a:pt x="258" y="130"/>
                    </a:moveTo>
                    <a:lnTo>
                      <a:pt x="258" y="130"/>
                    </a:lnTo>
                    <a:cubicBezTo>
                      <a:pt x="258" y="201"/>
                      <a:pt x="201" y="259"/>
                      <a:pt x="129" y="259"/>
                    </a:cubicBezTo>
                    <a:lnTo>
                      <a:pt x="129" y="259"/>
                    </a:lnTo>
                    <a:cubicBezTo>
                      <a:pt x="58" y="259"/>
                      <a:pt x="0" y="201"/>
                      <a:pt x="0" y="130"/>
                    </a:cubicBezTo>
                    <a:lnTo>
                      <a:pt x="0" y="130"/>
                    </a:lnTo>
                    <a:cubicBezTo>
                      <a:pt x="0" y="58"/>
                      <a:pt x="58" y="0"/>
                      <a:pt x="129" y="0"/>
                    </a:cubicBezTo>
                    <a:lnTo>
                      <a:pt x="129" y="0"/>
                    </a:lnTo>
                    <a:cubicBezTo>
                      <a:pt x="201" y="0"/>
                      <a:pt x="258" y="58"/>
                      <a:pt x="258" y="130"/>
                    </a:cubicBezTo>
                  </a:path>
                </a:pathLst>
              </a:custGeom>
              <a:solidFill>
                <a:srgbClr val="585A5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31B40D55-61B7-2E4D-85B1-942558899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3283" y="12372472"/>
                <a:ext cx="259606" cy="258342"/>
              </a:xfrm>
              <a:custGeom>
                <a:avLst/>
                <a:gdLst>
                  <a:gd name="connsiteX0" fmla="*/ 171919 w 259606"/>
                  <a:gd name="connsiteY0" fmla="*/ 230928 h 258342"/>
                  <a:gd name="connsiteX1" fmla="*/ 190934 w 259606"/>
                  <a:gd name="connsiteY1" fmla="*/ 238534 h 258342"/>
                  <a:gd name="connsiteX2" fmla="*/ 183328 w 259606"/>
                  <a:gd name="connsiteY2" fmla="*/ 257548 h 258342"/>
                  <a:gd name="connsiteX3" fmla="*/ 164314 w 259606"/>
                  <a:gd name="connsiteY3" fmla="*/ 249942 h 258342"/>
                  <a:gd name="connsiteX4" fmla="*/ 171919 w 259606"/>
                  <a:gd name="connsiteY4" fmla="*/ 230928 h 258342"/>
                  <a:gd name="connsiteX5" fmla="*/ 84925 w 259606"/>
                  <a:gd name="connsiteY5" fmla="*/ 230928 h 258342"/>
                  <a:gd name="connsiteX6" fmla="*/ 92249 w 259606"/>
                  <a:gd name="connsiteY6" fmla="*/ 249942 h 258342"/>
                  <a:gd name="connsiteX7" fmla="*/ 75160 w 259606"/>
                  <a:gd name="connsiteY7" fmla="*/ 256281 h 258342"/>
                  <a:gd name="connsiteX8" fmla="*/ 67836 w 259606"/>
                  <a:gd name="connsiteY8" fmla="*/ 238534 h 258342"/>
                  <a:gd name="connsiteX9" fmla="*/ 84925 w 259606"/>
                  <a:gd name="connsiteY9" fmla="*/ 230928 h 258342"/>
                  <a:gd name="connsiteX10" fmla="*/ 19332 w 259606"/>
                  <a:gd name="connsiteY10" fmla="*/ 165805 h 258342"/>
                  <a:gd name="connsiteX11" fmla="*/ 27413 w 259606"/>
                  <a:gd name="connsiteY11" fmla="*/ 173886 h 258342"/>
                  <a:gd name="connsiteX12" fmla="*/ 19807 w 259606"/>
                  <a:gd name="connsiteY12" fmla="*/ 191632 h 258342"/>
                  <a:gd name="connsiteX13" fmla="*/ 793 w 259606"/>
                  <a:gd name="connsiteY13" fmla="*/ 184026 h 258342"/>
                  <a:gd name="connsiteX14" fmla="*/ 8399 w 259606"/>
                  <a:gd name="connsiteY14" fmla="*/ 166280 h 258342"/>
                  <a:gd name="connsiteX15" fmla="*/ 19332 w 259606"/>
                  <a:gd name="connsiteY15" fmla="*/ 165805 h 258342"/>
                  <a:gd name="connsiteX16" fmla="*/ 250055 w 259606"/>
                  <a:gd name="connsiteY16" fmla="*/ 165012 h 258342"/>
                  <a:gd name="connsiteX17" fmla="*/ 259283 w 259606"/>
                  <a:gd name="connsiteY17" fmla="*/ 182759 h 258342"/>
                  <a:gd name="connsiteX18" fmla="*/ 239509 w 259606"/>
                  <a:gd name="connsiteY18" fmla="*/ 190365 h 258342"/>
                  <a:gd name="connsiteX19" fmla="*/ 231599 w 259606"/>
                  <a:gd name="connsiteY19" fmla="*/ 172618 h 258342"/>
                  <a:gd name="connsiteX20" fmla="*/ 250055 w 259606"/>
                  <a:gd name="connsiteY20" fmla="*/ 165012 h 258342"/>
                  <a:gd name="connsiteX21" fmla="*/ 239103 w 259606"/>
                  <a:gd name="connsiteY21" fmla="*/ 71634 h 258342"/>
                  <a:gd name="connsiteX22" fmla="*/ 258117 w 259606"/>
                  <a:gd name="connsiteY22" fmla="*/ 79240 h 258342"/>
                  <a:gd name="connsiteX23" fmla="*/ 249244 w 259606"/>
                  <a:gd name="connsiteY23" fmla="*/ 96987 h 258342"/>
                  <a:gd name="connsiteX24" fmla="*/ 231497 w 259606"/>
                  <a:gd name="connsiteY24" fmla="*/ 89381 h 258342"/>
                  <a:gd name="connsiteX25" fmla="*/ 239103 w 259606"/>
                  <a:gd name="connsiteY25" fmla="*/ 71634 h 258342"/>
                  <a:gd name="connsiteX26" fmla="*/ 19807 w 259606"/>
                  <a:gd name="connsiteY26" fmla="*/ 71634 h 258342"/>
                  <a:gd name="connsiteX27" fmla="*/ 27413 w 259606"/>
                  <a:gd name="connsiteY27" fmla="*/ 89381 h 258342"/>
                  <a:gd name="connsiteX28" fmla="*/ 8399 w 259606"/>
                  <a:gd name="connsiteY28" fmla="*/ 96987 h 258342"/>
                  <a:gd name="connsiteX29" fmla="*/ 793 w 259606"/>
                  <a:gd name="connsiteY29" fmla="*/ 79240 h 258342"/>
                  <a:gd name="connsiteX30" fmla="*/ 19807 w 259606"/>
                  <a:gd name="connsiteY30" fmla="*/ 71634 h 258342"/>
                  <a:gd name="connsiteX31" fmla="*/ 131462 w 259606"/>
                  <a:gd name="connsiteY31" fmla="*/ 8674 h 258342"/>
                  <a:gd name="connsiteX32" fmla="*/ 145194 w 259606"/>
                  <a:gd name="connsiteY32" fmla="*/ 19967 h 258342"/>
                  <a:gd name="connsiteX33" fmla="*/ 145194 w 259606"/>
                  <a:gd name="connsiteY33" fmla="*/ 118532 h 258342"/>
                  <a:gd name="connsiteX34" fmla="*/ 237201 w 259606"/>
                  <a:gd name="connsiteY34" fmla="*/ 118532 h 258342"/>
                  <a:gd name="connsiteX35" fmla="*/ 249685 w 259606"/>
                  <a:gd name="connsiteY35" fmla="*/ 128939 h 258342"/>
                  <a:gd name="connsiteX36" fmla="*/ 237201 w 259606"/>
                  <a:gd name="connsiteY36" fmla="*/ 139347 h 258342"/>
                  <a:gd name="connsiteX37" fmla="*/ 145194 w 259606"/>
                  <a:gd name="connsiteY37" fmla="*/ 139347 h 258342"/>
                  <a:gd name="connsiteX38" fmla="*/ 145194 w 259606"/>
                  <a:gd name="connsiteY38" fmla="*/ 243312 h 258342"/>
                  <a:gd name="connsiteX39" fmla="*/ 131462 w 259606"/>
                  <a:gd name="connsiteY39" fmla="*/ 254604 h 258342"/>
                  <a:gd name="connsiteX40" fmla="*/ 119103 w 259606"/>
                  <a:gd name="connsiteY40" fmla="*/ 243312 h 258342"/>
                  <a:gd name="connsiteX41" fmla="*/ 119103 w 259606"/>
                  <a:gd name="connsiteY41" fmla="*/ 139347 h 258342"/>
                  <a:gd name="connsiteX42" fmla="*/ 16232 w 259606"/>
                  <a:gd name="connsiteY42" fmla="*/ 139347 h 258342"/>
                  <a:gd name="connsiteX43" fmla="*/ 3748 w 259606"/>
                  <a:gd name="connsiteY43" fmla="*/ 128939 h 258342"/>
                  <a:gd name="connsiteX44" fmla="*/ 16232 w 259606"/>
                  <a:gd name="connsiteY44" fmla="*/ 118532 h 258342"/>
                  <a:gd name="connsiteX45" fmla="*/ 119103 w 259606"/>
                  <a:gd name="connsiteY45" fmla="*/ 118532 h 258342"/>
                  <a:gd name="connsiteX46" fmla="*/ 119103 w 259606"/>
                  <a:gd name="connsiteY46" fmla="*/ 19967 h 258342"/>
                  <a:gd name="connsiteX47" fmla="*/ 131462 w 259606"/>
                  <a:gd name="connsiteY47" fmla="*/ 8674 h 258342"/>
                  <a:gd name="connsiteX48" fmla="*/ 173029 w 259606"/>
                  <a:gd name="connsiteY48" fmla="*/ 1017 h 258342"/>
                  <a:gd name="connsiteX49" fmla="*/ 183328 w 259606"/>
                  <a:gd name="connsiteY49" fmla="*/ 1492 h 258342"/>
                  <a:gd name="connsiteX50" fmla="*/ 190934 w 259606"/>
                  <a:gd name="connsiteY50" fmla="*/ 19238 h 258342"/>
                  <a:gd name="connsiteX51" fmla="*/ 171919 w 259606"/>
                  <a:gd name="connsiteY51" fmla="*/ 26844 h 258342"/>
                  <a:gd name="connsiteX52" fmla="*/ 165581 w 259606"/>
                  <a:gd name="connsiteY52" fmla="*/ 9098 h 258342"/>
                  <a:gd name="connsiteX53" fmla="*/ 173029 w 259606"/>
                  <a:gd name="connsiteY53" fmla="*/ 1017 h 258342"/>
                  <a:gd name="connsiteX54" fmla="*/ 85536 w 259606"/>
                  <a:gd name="connsiteY54" fmla="*/ 1017 h 258342"/>
                  <a:gd name="connsiteX55" fmla="*/ 92249 w 259606"/>
                  <a:gd name="connsiteY55" fmla="*/ 9098 h 258342"/>
                  <a:gd name="connsiteX56" fmla="*/ 86146 w 259606"/>
                  <a:gd name="connsiteY56" fmla="*/ 26844 h 258342"/>
                  <a:gd name="connsiteX57" fmla="*/ 67836 w 259606"/>
                  <a:gd name="connsiteY57" fmla="*/ 19238 h 258342"/>
                  <a:gd name="connsiteX58" fmla="*/ 75160 w 259606"/>
                  <a:gd name="connsiteY58" fmla="*/ 1492 h 258342"/>
                  <a:gd name="connsiteX59" fmla="*/ 85536 w 259606"/>
                  <a:gd name="connsiteY59" fmla="*/ 1017 h 258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259606" h="258342">
                    <a:moveTo>
                      <a:pt x="171919" y="230928"/>
                    </a:moveTo>
                    <a:cubicBezTo>
                      <a:pt x="179525" y="228393"/>
                      <a:pt x="188398" y="232196"/>
                      <a:pt x="190934" y="238534"/>
                    </a:cubicBezTo>
                    <a:cubicBezTo>
                      <a:pt x="194737" y="246140"/>
                      <a:pt x="190934" y="253745"/>
                      <a:pt x="183328" y="257548"/>
                    </a:cubicBezTo>
                    <a:cubicBezTo>
                      <a:pt x="176990" y="260083"/>
                      <a:pt x="168117" y="256281"/>
                      <a:pt x="164314" y="249942"/>
                    </a:cubicBezTo>
                    <a:cubicBezTo>
                      <a:pt x="163046" y="242337"/>
                      <a:pt x="165581" y="233463"/>
                      <a:pt x="171919" y="230928"/>
                    </a:cubicBezTo>
                    <a:close/>
                    <a:moveTo>
                      <a:pt x="84925" y="230928"/>
                    </a:moveTo>
                    <a:cubicBezTo>
                      <a:pt x="91029" y="233463"/>
                      <a:pt x="95911" y="242337"/>
                      <a:pt x="92249" y="249942"/>
                    </a:cubicBezTo>
                    <a:cubicBezTo>
                      <a:pt x="89808" y="256281"/>
                      <a:pt x="82484" y="260083"/>
                      <a:pt x="75160" y="256281"/>
                    </a:cubicBezTo>
                    <a:cubicBezTo>
                      <a:pt x="67836" y="253745"/>
                      <a:pt x="64174" y="246140"/>
                      <a:pt x="67836" y="238534"/>
                    </a:cubicBezTo>
                    <a:cubicBezTo>
                      <a:pt x="70277" y="232196"/>
                      <a:pt x="77601" y="228393"/>
                      <a:pt x="84925" y="230928"/>
                    </a:cubicBezTo>
                    <a:close/>
                    <a:moveTo>
                      <a:pt x="19332" y="165805"/>
                    </a:moveTo>
                    <a:cubicBezTo>
                      <a:pt x="22659" y="167231"/>
                      <a:pt x="25512" y="170083"/>
                      <a:pt x="27413" y="173886"/>
                    </a:cubicBezTo>
                    <a:cubicBezTo>
                      <a:pt x="29948" y="180224"/>
                      <a:pt x="27413" y="189097"/>
                      <a:pt x="19807" y="191632"/>
                    </a:cubicBezTo>
                    <a:cubicBezTo>
                      <a:pt x="12202" y="194167"/>
                      <a:pt x="4596" y="191632"/>
                      <a:pt x="793" y="184026"/>
                    </a:cubicBezTo>
                    <a:cubicBezTo>
                      <a:pt x="-1742" y="177688"/>
                      <a:pt x="2061" y="168815"/>
                      <a:pt x="8399" y="166280"/>
                    </a:cubicBezTo>
                    <a:cubicBezTo>
                      <a:pt x="12202" y="164379"/>
                      <a:pt x="16004" y="164379"/>
                      <a:pt x="19332" y="165805"/>
                    </a:cubicBezTo>
                    <a:close/>
                    <a:moveTo>
                      <a:pt x="250055" y="165012"/>
                    </a:moveTo>
                    <a:cubicBezTo>
                      <a:pt x="257965" y="167547"/>
                      <a:pt x="260602" y="176421"/>
                      <a:pt x="259283" y="182759"/>
                    </a:cubicBezTo>
                    <a:cubicBezTo>
                      <a:pt x="255329" y="190365"/>
                      <a:pt x="246100" y="194167"/>
                      <a:pt x="239509" y="190365"/>
                    </a:cubicBezTo>
                    <a:cubicBezTo>
                      <a:pt x="231599" y="187829"/>
                      <a:pt x="228962" y="178956"/>
                      <a:pt x="231599" y="172618"/>
                    </a:cubicBezTo>
                    <a:cubicBezTo>
                      <a:pt x="234235" y="165012"/>
                      <a:pt x="243464" y="162477"/>
                      <a:pt x="250055" y="165012"/>
                    </a:cubicBezTo>
                    <a:close/>
                    <a:moveTo>
                      <a:pt x="239103" y="71634"/>
                    </a:moveTo>
                    <a:cubicBezTo>
                      <a:pt x="245441" y="69099"/>
                      <a:pt x="254314" y="71634"/>
                      <a:pt x="258117" y="79240"/>
                    </a:cubicBezTo>
                    <a:cubicBezTo>
                      <a:pt x="260653" y="86846"/>
                      <a:pt x="256850" y="94451"/>
                      <a:pt x="249244" y="96987"/>
                    </a:cubicBezTo>
                    <a:cubicBezTo>
                      <a:pt x="242906" y="100789"/>
                      <a:pt x="234033" y="96987"/>
                      <a:pt x="231497" y="89381"/>
                    </a:cubicBezTo>
                    <a:cubicBezTo>
                      <a:pt x="228962" y="83043"/>
                      <a:pt x="231497" y="75437"/>
                      <a:pt x="239103" y="71634"/>
                    </a:cubicBezTo>
                    <a:close/>
                    <a:moveTo>
                      <a:pt x="19807" y="71634"/>
                    </a:moveTo>
                    <a:cubicBezTo>
                      <a:pt x="27413" y="74169"/>
                      <a:pt x="29948" y="83043"/>
                      <a:pt x="27413" y="89381"/>
                    </a:cubicBezTo>
                    <a:cubicBezTo>
                      <a:pt x="24878" y="96987"/>
                      <a:pt x="16004" y="100789"/>
                      <a:pt x="8399" y="96987"/>
                    </a:cubicBezTo>
                    <a:cubicBezTo>
                      <a:pt x="2061" y="94451"/>
                      <a:pt x="-1742" y="86846"/>
                      <a:pt x="793" y="79240"/>
                    </a:cubicBezTo>
                    <a:cubicBezTo>
                      <a:pt x="4596" y="71634"/>
                      <a:pt x="12202" y="69099"/>
                      <a:pt x="19807" y="71634"/>
                    </a:cubicBezTo>
                    <a:close/>
                    <a:moveTo>
                      <a:pt x="131462" y="8674"/>
                    </a:moveTo>
                    <a:cubicBezTo>
                      <a:pt x="139701" y="8674"/>
                      <a:pt x="145194" y="13693"/>
                      <a:pt x="145194" y="19967"/>
                    </a:cubicBezTo>
                    <a:lnTo>
                      <a:pt x="145194" y="118532"/>
                    </a:lnTo>
                    <a:lnTo>
                      <a:pt x="237201" y="118532"/>
                    </a:lnTo>
                    <a:cubicBezTo>
                      <a:pt x="243443" y="118532"/>
                      <a:pt x="249685" y="123157"/>
                      <a:pt x="249685" y="128939"/>
                    </a:cubicBezTo>
                    <a:cubicBezTo>
                      <a:pt x="249685" y="135878"/>
                      <a:pt x="243443" y="139347"/>
                      <a:pt x="237201" y="139347"/>
                    </a:cubicBezTo>
                    <a:lnTo>
                      <a:pt x="145194" y="139347"/>
                    </a:lnTo>
                    <a:lnTo>
                      <a:pt x="145194" y="243312"/>
                    </a:lnTo>
                    <a:cubicBezTo>
                      <a:pt x="145194" y="249585"/>
                      <a:pt x="139701" y="254604"/>
                      <a:pt x="131462" y="254604"/>
                    </a:cubicBezTo>
                    <a:cubicBezTo>
                      <a:pt x="124596" y="254604"/>
                      <a:pt x="119103" y="249585"/>
                      <a:pt x="119103" y="243312"/>
                    </a:cubicBezTo>
                    <a:lnTo>
                      <a:pt x="119103" y="139347"/>
                    </a:lnTo>
                    <a:lnTo>
                      <a:pt x="16232" y="139347"/>
                    </a:lnTo>
                    <a:cubicBezTo>
                      <a:pt x="9990" y="139347"/>
                      <a:pt x="3748" y="135878"/>
                      <a:pt x="3748" y="128939"/>
                    </a:cubicBezTo>
                    <a:cubicBezTo>
                      <a:pt x="3748" y="123157"/>
                      <a:pt x="9990" y="118532"/>
                      <a:pt x="16232" y="118532"/>
                    </a:cubicBezTo>
                    <a:lnTo>
                      <a:pt x="119103" y="118532"/>
                    </a:lnTo>
                    <a:lnTo>
                      <a:pt x="119103" y="19967"/>
                    </a:lnTo>
                    <a:cubicBezTo>
                      <a:pt x="119103" y="13693"/>
                      <a:pt x="124596" y="8674"/>
                      <a:pt x="131462" y="8674"/>
                    </a:cubicBezTo>
                    <a:close/>
                    <a:moveTo>
                      <a:pt x="173029" y="1017"/>
                    </a:moveTo>
                    <a:cubicBezTo>
                      <a:pt x="176356" y="-409"/>
                      <a:pt x="180159" y="-409"/>
                      <a:pt x="183328" y="1492"/>
                    </a:cubicBezTo>
                    <a:cubicBezTo>
                      <a:pt x="190934" y="4027"/>
                      <a:pt x="194737" y="11633"/>
                      <a:pt x="190934" y="19238"/>
                    </a:cubicBezTo>
                    <a:cubicBezTo>
                      <a:pt x="188398" y="26844"/>
                      <a:pt x="180793" y="29379"/>
                      <a:pt x="171919" y="26844"/>
                    </a:cubicBezTo>
                    <a:cubicBezTo>
                      <a:pt x="165581" y="24309"/>
                      <a:pt x="163046" y="15436"/>
                      <a:pt x="165581" y="9098"/>
                    </a:cubicBezTo>
                    <a:cubicBezTo>
                      <a:pt x="166849" y="5295"/>
                      <a:pt x="169701" y="2443"/>
                      <a:pt x="173029" y="1017"/>
                    </a:cubicBezTo>
                    <a:close/>
                    <a:moveTo>
                      <a:pt x="85536" y="1017"/>
                    </a:moveTo>
                    <a:cubicBezTo>
                      <a:pt x="88587" y="2443"/>
                      <a:pt x="91029" y="5295"/>
                      <a:pt x="92249" y="9098"/>
                    </a:cubicBezTo>
                    <a:cubicBezTo>
                      <a:pt x="95911" y="15436"/>
                      <a:pt x="92249" y="24309"/>
                      <a:pt x="86146" y="26844"/>
                    </a:cubicBezTo>
                    <a:cubicBezTo>
                      <a:pt x="77601" y="29379"/>
                      <a:pt x="70277" y="26844"/>
                      <a:pt x="67836" y="19238"/>
                    </a:cubicBezTo>
                    <a:cubicBezTo>
                      <a:pt x="64174" y="11633"/>
                      <a:pt x="69057" y="4027"/>
                      <a:pt x="75160" y="1492"/>
                    </a:cubicBezTo>
                    <a:cubicBezTo>
                      <a:pt x="78822" y="-409"/>
                      <a:pt x="82484" y="-409"/>
                      <a:pt x="85536" y="1017"/>
                    </a:cubicBezTo>
                    <a:close/>
                  </a:path>
                </a:pathLst>
              </a:custGeom>
              <a:solidFill>
                <a:srgbClr val="272A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55" name="Freeform 238">
                <a:extLst>
                  <a:ext uri="{FF2B5EF4-FFF2-40B4-BE49-F238E27FC236}">
                    <a16:creationId xmlns:a16="http://schemas.microsoft.com/office/drawing/2014/main" id="{D7D2CBAB-B22D-A14E-B49F-35C9B4C68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0976" y="12419600"/>
                <a:ext cx="164788" cy="159294"/>
              </a:xfrm>
              <a:custGeom>
                <a:avLst/>
                <a:gdLst>
                  <a:gd name="T0" fmla="*/ 130 w 131"/>
                  <a:gd name="T1" fmla="*/ 65 h 130"/>
                  <a:gd name="T2" fmla="*/ 130 w 131"/>
                  <a:gd name="T3" fmla="*/ 65 h 130"/>
                  <a:gd name="T4" fmla="*/ 64 w 131"/>
                  <a:gd name="T5" fmla="*/ 129 h 130"/>
                  <a:gd name="T6" fmla="*/ 64 w 131"/>
                  <a:gd name="T7" fmla="*/ 129 h 130"/>
                  <a:gd name="T8" fmla="*/ 0 w 131"/>
                  <a:gd name="T9" fmla="*/ 65 h 130"/>
                  <a:gd name="T10" fmla="*/ 0 w 131"/>
                  <a:gd name="T11" fmla="*/ 65 h 130"/>
                  <a:gd name="T12" fmla="*/ 64 w 131"/>
                  <a:gd name="T13" fmla="*/ 0 h 130"/>
                  <a:gd name="T14" fmla="*/ 64 w 131"/>
                  <a:gd name="T15" fmla="*/ 0 h 130"/>
                  <a:gd name="T16" fmla="*/ 130 w 131"/>
                  <a:gd name="T17" fmla="*/ 65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" h="130">
                    <a:moveTo>
                      <a:pt x="130" y="65"/>
                    </a:moveTo>
                    <a:lnTo>
                      <a:pt x="130" y="65"/>
                    </a:lnTo>
                    <a:cubicBezTo>
                      <a:pt x="130" y="101"/>
                      <a:pt x="100" y="129"/>
                      <a:pt x="64" y="129"/>
                    </a:cubicBezTo>
                    <a:lnTo>
                      <a:pt x="64" y="129"/>
                    </a:lnTo>
                    <a:cubicBezTo>
                      <a:pt x="29" y="129"/>
                      <a:pt x="0" y="101"/>
                      <a:pt x="0" y="65"/>
                    </a:cubicBezTo>
                    <a:lnTo>
                      <a:pt x="0" y="65"/>
                    </a:lnTo>
                    <a:cubicBezTo>
                      <a:pt x="0" y="29"/>
                      <a:pt x="29" y="0"/>
                      <a:pt x="64" y="0"/>
                    </a:cubicBezTo>
                    <a:lnTo>
                      <a:pt x="64" y="0"/>
                    </a:lnTo>
                    <a:cubicBezTo>
                      <a:pt x="100" y="0"/>
                      <a:pt x="130" y="29"/>
                      <a:pt x="130" y="65"/>
                    </a:cubicBezTo>
                  </a:path>
                </a:pathLst>
              </a:custGeom>
              <a:solidFill>
                <a:srgbClr val="36363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56" name="Freeform 239">
                <a:extLst>
                  <a:ext uri="{FF2B5EF4-FFF2-40B4-BE49-F238E27FC236}">
                    <a16:creationId xmlns:a16="http://schemas.microsoft.com/office/drawing/2014/main" id="{9EEF9AFE-85A0-C147-9653-D0E1E4DB7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9279" y="12172415"/>
                <a:ext cx="664646" cy="664646"/>
              </a:xfrm>
              <a:custGeom>
                <a:avLst/>
                <a:gdLst>
                  <a:gd name="T0" fmla="*/ 532 w 533"/>
                  <a:gd name="T1" fmla="*/ 267 h 534"/>
                  <a:gd name="T2" fmla="*/ 532 w 533"/>
                  <a:gd name="T3" fmla="*/ 267 h 534"/>
                  <a:gd name="T4" fmla="*/ 266 w 533"/>
                  <a:gd name="T5" fmla="*/ 533 h 534"/>
                  <a:gd name="T6" fmla="*/ 266 w 533"/>
                  <a:gd name="T7" fmla="*/ 533 h 534"/>
                  <a:gd name="T8" fmla="*/ 0 w 533"/>
                  <a:gd name="T9" fmla="*/ 267 h 534"/>
                  <a:gd name="T10" fmla="*/ 0 w 533"/>
                  <a:gd name="T11" fmla="*/ 267 h 534"/>
                  <a:gd name="T12" fmla="*/ 266 w 533"/>
                  <a:gd name="T13" fmla="*/ 0 h 534"/>
                  <a:gd name="T14" fmla="*/ 266 w 533"/>
                  <a:gd name="T15" fmla="*/ 0 h 534"/>
                  <a:gd name="T16" fmla="*/ 532 w 533"/>
                  <a:gd name="T17" fmla="*/ 267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3" h="534">
                    <a:moveTo>
                      <a:pt x="532" y="267"/>
                    </a:moveTo>
                    <a:lnTo>
                      <a:pt x="532" y="267"/>
                    </a:lnTo>
                    <a:cubicBezTo>
                      <a:pt x="532" y="414"/>
                      <a:pt x="413" y="533"/>
                      <a:pt x="266" y="533"/>
                    </a:cubicBezTo>
                    <a:lnTo>
                      <a:pt x="266" y="533"/>
                    </a:lnTo>
                    <a:cubicBezTo>
                      <a:pt x="119" y="533"/>
                      <a:pt x="0" y="414"/>
                      <a:pt x="0" y="267"/>
                    </a:cubicBezTo>
                    <a:lnTo>
                      <a:pt x="0" y="267"/>
                    </a:lnTo>
                    <a:cubicBezTo>
                      <a:pt x="0" y="120"/>
                      <a:pt x="119" y="0"/>
                      <a:pt x="266" y="0"/>
                    </a:cubicBezTo>
                    <a:lnTo>
                      <a:pt x="266" y="0"/>
                    </a:lnTo>
                    <a:cubicBezTo>
                      <a:pt x="413" y="0"/>
                      <a:pt x="532" y="120"/>
                      <a:pt x="532" y="267"/>
                    </a:cubicBezTo>
                  </a:path>
                </a:pathLst>
              </a:custGeom>
              <a:solidFill>
                <a:srgbClr val="585A5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57" name="Freeform 240">
                <a:extLst>
                  <a:ext uri="{FF2B5EF4-FFF2-40B4-BE49-F238E27FC236}">
                    <a16:creationId xmlns:a16="http://schemas.microsoft.com/office/drawing/2014/main" id="{B4350D5B-A13D-DD4F-94E4-6C08E0DA6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7732" y="12210867"/>
                <a:ext cx="587741" cy="587742"/>
              </a:xfrm>
              <a:custGeom>
                <a:avLst/>
                <a:gdLst>
                  <a:gd name="T0" fmla="*/ 469 w 470"/>
                  <a:gd name="T1" fmla="*/ 235 h 470"/>
                  <a:gd name="T2" fmla="*/ 469 w 470"/>
                  <a:gd name="T3" fmla="*/ 235 h 470"/>
                  <a:gd name="T4" fmla="*/ 235 w 470"/>
                  <a:gd name="T5" fmla="*/ 469 h 470"/>
                  <a:gd name="T6" fmla="*/ 235 w 470"/>
                  <a:gd name="T7" fmla="*/ 469 h 470"/>
                  <a:gd name="T8" fmla="*/ 0 w 470"/>
                  <a:gd name="T9" fmla="*/ 235 h 470"/>
                  <a:gd name="T10" fmla="*/ 0 w 470"/>
                  <a:gd name="T11" fmla="*/ 235 h 470"/>
                  <a:gd name="T12" fmla="*/ 235 w 470"/>
                  <a:gd name="T13" fmla="*/ 0 h 470"/>
                  <a:gd name="T14" fmla="*/ 235 w 470"/>
                  <a:gd name="T15" fmla="*/ 0 h 470"/>
                  <a:gd name="T16" fmla="*/ 469 w 470"/>
                  <a:gd name="T17" fmla="*/ 235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0" h="470">
                    <a:moveTo>
                      <a:pt x="469" y="235"/>
                    </a:moveTo>
                    <a:lnTo>
                      <a:pt x="469" y="235"/>
                    </a:lnTo>
                    <a:cubicBezTo>
                      <a:pt x="469" y="364"/>
                      <a:pt x="364" y="469"/>
                      <a:pt x="235" y="469"/>
                    </a:cubicBezTo>
                    <a:lnTo>
                      <a:pt x="235" y="469"/>
                    </a:lnTo>
                    <a:cubicBezTo>
                      <a:pt x="105" y="469"/>
                      <a:pt x="0" y="364"/>
                      <a:pt x="0" y="235"/>
                    </a:cubicBezTo>
                    <a:lnTo>
                      <a:pt x="0" y="235"/>
                    </a:lnTo>
                    <a:cubicBezTo>
                      <a:pt x="0" y="105"/>
                      <a:pt x="105" y="0"/>
                      <a:pt x="235" y="0"/>
                    </a:cubicBezTo>
                    <a:lnTo>
                      <a:pt x="235" y="0"/>
                    </a:lnTo>
                    <a:cubicBezTo>
                      <a:pt x="364" y="0"/>
                      <a:pt x="469" y="105"/>
                      <a:pt x="469" y="235"/>
                    </a:cubicBezTo>
                  </a:path>
                </a:pathLst>
              </a:custGeom>
              <a:solidFill>
                <a:srgbClr val="3D41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58" name="Freeform 241">
                <a:extLst>
                  <a:ext uri="{FF2B5EF4-FFF2-40B4-BE49-F238E27FC236}">
                    <a16:creationId xmlns:a16="http://schemas.microsoft.com/office/drawing/2014/main" id="{816B72B8-AC2A-DE44-905A-DA9315F23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6605" y="12309741"/>
                <a:ext cx="384505" cy="379011"/>
              </a:xfrm>
              <a:custGeom>
                <a:avLst/>
                <a:gdLst>
                  <a:gd name="T0" fmla="*/ 306 w 307"/>
                  <a:gd name="T1" fmla="*/ 153 h 306"/>
                  <a:gd name="T2" fmla="*/ 306 w 307"/>
                  <a:gd name="T3" fmla="*/ 153 h 306"/>
                  <a:gd name="T4" fmla="*/ 153 w 307"/>
                  <a:gd name="T5" fmla="*/ 305 h 306"/>
                  <a:gd name="T6" fmla="*/ 153 w 307"/>
                  <a:gd name="T7" fmla="*/ 305 h 306"/>
                  <a:gd name="T8" fmla="*/ 0 w 307"/>
                  <a:gd name="T9" fmla="*/ 153 h 306"/>
                  <a:gd name="T10" fmla="*/ 0 w 307"/>
                  <a:gd name="T11" fmla="*/ 153 h 306"/>
                  <a:gd name="T12" fmla="*/ 153 w 307"/>
                  <a:gd name="T13" fmla="*/ 0 h 306"/>
                  <a:gd name="T14" fmla="*/ 153 w 307"/>
                  <a:gd name="T15" fmla="*/ 0 h 306"/>
                  <a:gd name="T16" fmla="*/ 306 w 307"/>
                  <a:gd name="T17" fmla="*/ 15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7" h="306">
                    <a:moveTo>
                      <a:pt x="306" y="153"/>
                    </a:moveTo>
                    <a:lnTo>
                      <a:pt x="306" y="153"/>
                    </a:lnTo>
                    <a:cubicBezTo>
                      <a:pt x="306" y="237"/>
                      <a:pt x="237" y="305"/>
                      <a:pt x="153" y="305"/>
                    </a:cubicBezTo>
                    <a:lnTo>
                      <a:pt x="153" y="305"/>
                    </a:lnTo>
                    <a:cubicBezTo>
                      <a:pt x="68" y="305"/>
                      <a:pt x="0" y="237"/>
                      <a:pt x="0" y="153"/>
                    </a:cubicBezTo>
                    <a:lnTo>
                      <a:pt x="0" y="153"/>
                    </a:lnTo>
                    <a:cubicBezTo>
                      <a:pt x="0" y="68"/>
                      <a:pt x="68" y="0"/>
                      <a:pt x="153" y="0"/>
                    </a:cubicBezTo>
                    <a:lnTo>
                      <a:pt x="153" y="0"/>
                    </a:lnTo>
                    <a:cubicBezTo>
                      <a:pt x="237" y="0"/>
                      <a:pt x="306" y="68"/>
                      <a:pt x="306" y="153"/>
                    </a:cubicBezTo>
                  </a:path>
                </a:pathLst>
              </a:custGeom>
              <a:solidFill>
                <a:srgbClr val="272A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59" name="Freeform 242">
                <a:extLst>
                  <a:ext uri="{FF2B5EF4-FFF2-40B4-BE49-F238E27FC236}">
                    <a16:creationId xmlns:a16="http://schemas.microsoft.com/office/drawing/2014/main" id="{CB3C2AEE-AF67-6241-BB48-C93745A78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069" y="12342697"/>
                <a:ext cx="324085" cy="324082"/>
              </a:xfrm>
              <a:custGeom>
                <a:avLst/>
                <a:gdLst>
                  <a:gd name="T0" fmla="*/ 259 w 260"/>
                  <a:gd name="T1" fmla="*/ 130 h 260"/>
                  <a:gd name="T2" fmla="*/ 259 w 260"/>
                  <a:gd name="T3" fmla="*/ 130 h 260"/>
                  <a:gd name="T4" fmla="*/ 130 w 260"/>
                  <a:gd name="T5" fmla="*/ 259 h 260"/>
                  <a:gd name="T6" fmla="*/ 130 w 260"/>
                  <a:gd name="T7" fmla="*/ 259 h 260"/>
                  <a:gd name="T8" fmla="*/ 0 w 260"/>
                  <a:gd name="T9" fmla="*/ 130 h 260"/>
                  <a:gd name="T10" fmla="*/ 0 w 260"/>
                  <a:gd name="T11" fmla="*/ 130 h 260"/>
                  <a:gd name="T12" fmla="*/ 130 w 260"/>
                  <a:gd name="T13" fmla="*/ 0 h 260"/>
                  <a:gd name="T14" fmla="*/ 130 w 260"/>
                  <a:gd name="T15" fmla="*/ 0 h 260"/>
                  <a:gd name="T16" fmla="*/ 259 w 260"/>
                  <a:gd name="T17" fmla="*/ 13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0" h="260">
                    <a:moveTo>
                      <a:pt x="259" y="130"/>
                    </a:moveTo>
                    <a:lnTo>
                      <a:pt x="259" y="130"/>
                    </a:lnTo>
                    <a:cubicBezTo>
                      <a:pt x="259" y="201"/>
                      <a:pt x="201" y="259"/>
                      <a:pt x="130" y="259"/>
                    </a:cubicBezTo>
                    <a:lnTo>
                      <a:pt x="130" y="259"/>
                    </a:lnTo>
                    <a:cubicBezTo>
                      <a:pt x="58" y="259"/>
                      <a:pt x="0" y="201"/>
                      <a:pt x="0" y="130"/>
                    </a:cubicBezTo>
                    <a:lnTo>
                      <a:pt x="0" y="130"/>
                    </a:lnTo>
                    <a:cubicBezTo>
                      <a:pt x="0" y="58"/>
                      <a:pt x="58" y="0"/>
                      <a:pt x="130" y="0"/>
                    </a:cubicBezTo>
                    <a:lnTo>
                      <a:pt x="130" y="0"/>
                    </a:lnTo>
                    <a:cubicBezTo>
                      <a:pt x="201" y="0"/>
                      <a:pt x="259" y="58"/>
                      <a:pt x="259" y="130"/>
                    </a:cubicBezTo>
                  </a:path>
                </a:pathLst>
              </a:custGeom>
              <a:solidFill>
                <a:srgbClr val="585A5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83C18345-0CDC-464F-81C2-87A164D10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8769" y="12372472"/>
                <a:ext cx="258951" cy="258342"/>
              </a:xfrm>
              <a:custGeom>
                <a:avLst/>
                <a:gdLst>
                  <a:gd name="connsiteX0" fmla="*/ 167695 w 258951"/>
                  <a:gd name="connsiteY0" fmla="*/ 230928 h 258342"/>
                  <a:gd name="connsiteX1" fmla="*/ 186709 w 258951"/>
                  <a:gd name="connsiteY1" fmla="*/ 238534 h 258342"/>
                  <a:gd name="connsiteX2" fmla="*/ 177836 w 258951"/>
                  <a:gd name="connsiteY2" fmla="*/ 257548 h 258342"/>
                  <a:gd name="connsiteX3" fmla="*/ 161357 w 258951"/>
                  <a:gd name="connsiteY3" fmla="*/ 249942 h 258342"/>
                  <a:gd name="connsiteX4" fmla="*/ 167695 w 258951"/>
                  <a:gd name="connsiteY4" fmla="*/ 230928 h 258342"/>
                  <a:gd name="connsiteX5" fmla="*/ 85721 w 258951"/>
                  <a:gd name="connsiteY5" fmla="*/ 230928 h 258342"/>
                  <a:gd name="connsiteX6" fmla="*/ 93327 w 258951"/>
                  <a:gd name="connsiteY6" fmla="*/ 249942 h 258342"/>
                  <a:gd name="connsiteX7" fmla="*/ 75580 w 258951"/>
                  <a:gd name="connsiteY7" fmla="*/ 256281 h 258342"/>
                  <a:gd name="connsiteX8" fmla="*/ 66707 w 258951"/>
                  <a:gd name="connsiteY8" fmla="*/ 238534 h 258342"/>
                  <a:gd name="connsiteX9" fmla="*/ 85721 w 258951"/>
                  <a:gd name="connsiteY9" fmla="*/ 230928 h 258342"/>
                  <a:gd name="connsiteX10" fmla="*/ 19173 w 258951"/>
                  <a:gd name="connsiteY10" fmla="*/ 165805 h 258342"/>
                  <a:gd name="connsiteX11" fmla="*/ 26145 w 258951"/>
                  <a:gd name="connsiteY11" fmla="*/ 173886 h 258342"/>
                  <a:gd name="connsiteX12" fmla="*/ 19807 w 258951"/>
                  <a:gd name="connsiteY12" fmla="*/ 191632 h 258342"/>
                  <a:gd name="connsiteX13" fmla="*/ 793 w 258951"/>
                  <a:gd name="connsiteY13" fmla="*/ 184026 h 258342"/>
                  <a:gd name="connsiteX14" fmla="*/ 8399 w 258951"/>
                  <a:gd name="connsiteY14" fmla="*/ 166280 h 258342"/>
                  <a:gd name="connsiteX15" fmla="*/ 19173 w 258951"/>
                  <a:gd name="connsiteY15" fmla="*/ 165805 h 258342"/>
                  <a:gd name="connsiteX16" fmla="*/ 250053 w 258951"/>
                  <a:gd name="connsiteY16" fmla="*/ 165012 h 258342"/>
                  <a:gd name="connsiteX17" fmla="*/ 257963 w 258951"/>
                  <a:gd name="connsiteY17" fmla="*/ 182759 h 258342"/>
                  <a:gd name="connsiteX18" fmla="*/ 238188 w 258951"/>
                  <a:gd name="connsiteY18" fmla="*/ 190365 h 258342"/>
                  <a:gd name="connsiteX19" fmla="*/ 231597 w 258951"/>
                  <a:gd name="connsiteY19" fmla="*/ 172618 h 258342"/>
                  <a:gd name="connsiteX20" fmla="*/ 250053 w 258951"/>
                  <a:gd name="connsiteY20" fmla="*/ 165012 h 258342"/>
                  <a:gd name="connsiteX21" fmla="*/ 238188 w 258951"/>
                  <a:gd name="connsiteY21" fmla="*/ 71634 h 258342"/>
                  <a:gd name="connsiteX22" fmla="*/ 257963 w 258951"/>
                  <a:gd name="connsiteY22" fmla="*/ 79240 h 258342"/>
                  <a:gd name="connsiteX23" fmla="*/ 250053 w 258951"/>
                  <a:gd name="connsiteY23" fmla="*/ 96987 h 258342"/>
                  <a:gd name="connsiteX24" fmla="*/ 231597 w 258951"/>
                  <a:gd name="connsiteY24" fmla="*/ 89381 h 258342"/>
                  <a:gd name="connsiteX25" fmla="*/ 238188 w 258951"/>
                  <a:gd name="connsiteY25" fmla="*/ 71634 h 258342"/>
                  <a:gd name="connsiteX26" fmla="*/ 19807 w 258951"/>
                  <a:gd name="connsiteY26" fmla="*/ 71634 h 258342"/>
                  <a:gd name="connsiteX27" fmla="*/ 27413 w 258951"/>
                  <a:gd name="connsiteY27" fmla="*/ 89381 h 258342"/>
                  <a:gd name="connsiteX28" fmla="*/ 8399 w 258951"/>
                  <a:gd name="connsiteY28" fmla="*/ 96987 h 258342"/>
                  <a:gd name="connsiteX29" fmla="*/ 793 w 258951"/>
                  <a:gd name="connsiteY29" fmla="*/ 79240 h 258342"/>
                  <a:gd name="connsiteX30" fmla="*/ 19807 w 258951"/>
                  <a:gd name="connsiteY30" fmla="*/ 71634 h 258342"/>
                  <a:gd name="connsiteX31" fmla="*/ 125970 w 258951"/>
                  <a:gd name="connsiteY31" fmla="*/ 8674 h 258342"/>
                  <a:gd name="connsiteX32" fmla="*/ 139702 w 258951"/>
                  <a:gd name="connsiteY32" fmla="*/ 19967 h 258342"/>
                  <a:gd name="connsiteX33" fmla="*/ 139702 w 258951"/>
                  <a:gd name="connsiteY33" fmla="*/ 118532 h 258342"/>
                  <a:gd name="connsiteX34" fmla="*/ 238386 w 258951"/>
                  <a:gd name="connsiteY34" fmla="*/ 118532 h 258342"/>
                  <a:gd name="connsiteX35" fmla="*/ 249679 w 258951"/>
                  <a:gd name="connsiteY35" fmla="*/ 128939 h 258342"/>
                  <a:gd name="connsiteX36" fmla="*/ 238386 w 258951"/>
                  <a:gd name="connsiteY36" fmla="*/ 139347 h 258342"/>
                  <a:gd name="connsiteX37" fmla="*/ 139702 w 258951"/>
                  <a:gd name="connsiteY37" fmla="*/ 139347 h 258342"/>
                  <a:gd name="connsiteX38" fmla="*/ 139702 w 258951"/>
                  <a:gd name="connsiteY38" fmla="*/ 243312 h 258342"/>
                  <a:gd name="connsiteX39" fmla="*/ 125970 w 258951"/>
                  <a:gd name="connsiteY39" fmla="*/ 254604 h 258342"/>
                  <a:gd name="connsiteX40" fmla="*/ 113611 w 258951"/>
                  <a:gd name="connsiteY40" fmla="*/ 243312 h 258342"/>
                  <a:gd name="connsiteX41" fmla="*/ 113611 w 258951"/>
                  <a:gd name="connsiteY41" fmla="*/ 139347 h 258342"/>
                  <a:gd name="connsiteX42" fmla="*/ 15044 w 258951"/>
                  <a:gd name="connsiteY42" fmla="*/ 139347 h 258342"/>
                  <a:gd name="connsiteX43" fmla="*/ 3752 w 258951"/>
                  <a:gd name="connsiteY43" fmla="*/ 128939 h 258342"/>
                  <a:gd name="connsiteX44" fmla="*/ 15044 w 258951"/>
                  <a:gd name="connsiteY44" fmla="*/ 118532 h 258342"/>
                  <a:gd name="connsiteX45" fmla="*/ 113611 w 258951"/>
                  <a:gd name="connsiteY45" fmla="*/ 118532 h 258342"/>
                  <a:gd name="connsiteX46" fmla="*/ 113611 w 258951"/>
                  <a:gd name="connsiteY46" fmla="*/ 19967 h 258342"/>
                  <a:gd name="connsiteX47" fmla="*/ 125970 w 258951"/>
                  <a:gd name="connsiteY47" fmla="*/ 8674 h 258342"/>
                  <a:gd name="connsiteX48" fmla="*/ 168171 w 258951"/>
                  <a:gd name="connsiteY48" fmla="*/ 1017 h 258342"/>
                  <a:gd name="connsiteX49" fmla="*/ 177836 w 258951"/>
                  <a:gd name="connsiteY49" fmla="*/ 1492 h 258342"/>
                  <a:gd name="connsiteX50" fmla="*/ 186709 w 258951"/>
                  <a:gd name="connsiteY50" fmla="*/ 19238 h 258342"/>
                  <a:gd name="connsiteX51" fmla="*/ 168963 w 258951"/>
                  <a:gd name="connsiteY51" fmla="*/ 26844 h 258342"/>
                  <a:gd name="connsiteX52" fmla="*/ 161357 w 258951"/>
                  <a:gd name="connsiteY52" fmla="*/ 9098 h 258342"/>
                  <a:gd name="connsiteX53" fmla="*/ 168171 w 258951"/>
                  <a:gd name="connsiteY53" fmla="*/ 1017 h 258342"/>
                  <a:gd name="connsiteX54" fmla="*/ 85880 w 258951"/>
                  <a:gd name="connsiteY54" fmla="*/ 1017 h 258342"/>
                  <a:gd name="connsiteX55" fmla="*/ 93327 w 258951"/>
                  <a:gd name="connsiteY55" fmla="*/ 9098 h 258342"/>
                  <a:gd name="connsiteX56" fmla="*/ 85721 w 258951"/>
                  <a:gd name="connsiteY56" fmla="*/ 26844 h 258342"/>
                  <a:gd name="connsiteX57" fmla="*/ 66707 w 258951"/>
                  <a:gd name="connsiteY57" fmla="*/ 19238 h 258342"/>
                  <a:gd name="connsiteX58" fmla="*/ 75580 w 258951"/>
                  <a:gd name="connsiteY58" fmla="*/ 1492 h 258342"/>
                  <a:gd name="connsiteX59" fmla="*/ 85880 w 258951"/>
                  <a:gd name="connsiteY59" fmla="*/ 1017 h 258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258951" h="258342">
                    <a:moveTo>
                      <a:pt x="167695" y="230928"/>
                    </a:moveTo>
                    <a:cubicBezTo>
                      <a:pt x="175301" y="228393"/>
                      <a:pt x="182907" y="232196"/>
                      <a:pt x="186709" y="238534"/>
                    </a:cubicBezTo>
                    <a:cubicBezTo>
                      <a:pt x="189245" y="246140"/>
                      <a:pt x="185442" y="253745"/>
                      <a:pt x="177836" y="257548"/>
                    </a:cubicBezTo>
                    <a:cubicBezTo>
                      <a:pt x="171498" y="260083"/>
                      <a:pt x="162625" y="256281"/>
                      <a:pt x="161357" y="249942"/>
                    </a:cubicBezTo>
                    <a:cubicBezTo>
                      <a:pt x="157554" y="242337"/>
                      <a:pt x="161357" y="233463"/>
                      <a:pt x="167695" y="230928"/>
                    </a:cubicBezTo>
                    <a:close/>
                    <a:moveTo>
                      <a:pt x="85721" y="230928"/>
                    </a:moveTo>
                    <a:cubicBezTo>
                      <a:pt x="93327" y="233463"/>
                      <a:pt x="95862" y="242337"/>
                      <a:pt x="93327" y="249942"/>
                    </a:cubicBezTo>
                    <a:cubicBezTo>
                      <a:pt x="89524" y="256281"/>
                      <a:pt x="81918" y="260083"/>
                      <a:pt x="75580" y="256281"/>
                    </a:cubicBezTo>
                    <a:cubicBezTo>
                      <a:pt x="67975" y="253745"/>
                      <a:pt x="64172" y="246140"/>
                      <a:pt x="66707" y="238534"/>
                    </a:cubicBezTo>
                    <a:cubicBezTo>
                      <a:pt x="70510" y="232196"/>
                      <a:pt x="78116" y="228393"/>
                      <a:pt x="85721" y="230928"/>
                    </a:cubicBezTo>
                    <a:close/>
                    <a:moveTo>
                      <a:pt x="19173" y="165805"/>
                    </a:moveTo>
                    <a:cubicBezTo>
                      <a:pt x="22343" y="167231"/>
                      <a:pt x="24878" y="170083"/>
                      <a:pt x="26145" y="173886"/>
                    </a:cubicBezTo>
                    <a:cubicBezTo>
                      <a:pt x="29948" y="180224"/>
                      <a:pt x="26145" y="189097"/>
                      <a:pt x="19807" y="191632"/>
                    </a:cubicBezTo>
                    <a:cubicBezTo>
                      <a:pt x="12202" y="194167"/>
                      <a:pt x="3328" y="191632"/>
                      <a:pt x="793" y="184026"/>
                    </a:cubicBezTo>
                    <a:cubicBezTo>
                      <a:pt x="-1742" y="177688"/>
                      <a:pt x="2061" y="168815"/>
                      <a:pt x="8399" y="166280"/>
                    </a:cubicBezTo>
                    <a:cubicBezTo>
                      <a:pt x="12202" y="164379"/>
                      <a:pt x="16004" y="164379"/>
                      <a:pt x="19173" y="165805"/>
                    </a:cubicBezTo>
                    <a:close/>
                    <a:moveTo>
                      <a:pt x="250053" y="165012"/>
                    </a:moveTo>
                    <a:cubicBezTo>
                      <a:pt x="257963" y="167547"/>
                      <a:pt x="260600" y="176421"/>
                      <a:pt x="257963" y="182759"/>
                    </a:cubicBezTo>
                    <a:cubicBezTo>
                      <a:pt x="255327" y="190365"/>
                      <a:pt x="246098" y="194167"/>
                      <a:pt x="238188" y="190365"/>
                    </a:cubicBezTo>
                    <a:cubicBezTo>
                      <a:pt x="231597" y="187829"/>
                      <a:pt x="228960" y="178956"/>
                      <a:pt x="231597" y="172618"/>
                    </a:cubicBezTo>
                    <a:cubicBezTo>
                      <a:pt x="234234" y="165012"/>
                      <a:pt x="243462" y="162477"/>
                      <a:pt x="250053" y="165012"/>
                    </a:cubicBezTo>
                    <a:close/>
                    <a:moveTo>
                      <a:pt x="238188" y="71634"/>
                    </a:moveTo>
                    <a:cubicBezTo>
                      <a:pt x="246098" y="69099"/>
                      <a:pt x="255327" y="71634"/>
                      <a:pt x="257963" y="79240"/>
                    </a:cubicBezTo>
                    <a:cubicBezTo>
                      <a:pt x="260600" y="86846"/>
                      <a:pt x="257963" y="94451"/>
                      <a:pt x="250053" y="96987"/>
                    </a:cubicBezTo>
                    <a:cubicBezTo>
                      <a:pt x="243462" y="100789"/>
                      <a:pt x="235552" y="96987"/>
                      <a:pt x="231597" y="89381"/>
                    </a:cubicBezTo>
                    <a:cubicBezTo>
                      <a:pt x="228960" y="83043"/>
                      <a:pt x="231597" y="75437"/>
                      <a:pt x="238188" y="71634"/>
                    </a:cubicBezTo>
                    <a:close/>
                    <a:moveTo>
                      <a:pt x="19807" y="71634"/>
                    </a:moveTo>
                    <a:cubicBezTo>
                      <a:pt x="26145" y="74169"/>
                      <a:pt x="29948" y="83043"/>
                      <a:pt x="27413" y="89381"/>
                    </a:cubicBezTo>
                    <a:cubicBezTo>
                      <a:pt x="23610" y="96987"/>
                      <a:pt x="16004" y="100789"/>
                      <a:pt x="8399" y="96987"/>
                    </a:cubicBezTo>
                    <a:cubicBezTo>
                      <a:pt x="2061" y="94451"/>
                      <a:pt x="-1742" y="86846"/>
                      <a:pt x="793" y="79240"/>
                    </a:cubicBezTo>
                    <a:cubicBezTo>
                      <a:pt x="3328" y="71634"/>
                      <a:pt x="12202" y="69099"/>
                      <a:pt x="19807" y="71634"/>
                    </a:cubicBezTo>
                    <a:close/>
                    <a:moveTo>
                      <a:pt x="125970" y="8674"/>
                    </a:moveTo>
                    <a:cubicBezTo>
                      <a:pt x="132836" y="8674"/>
                      <a:pt x="139702" y="13693"/>
                      <a:pt x="139702" y="19967"/>
                    </a:cubicBezTo>
                    <a:lnTo>
                      <a:pt x="139702" y="118532"/>
                    </a:lnTo>
                    <a:lnTo>
                      <a:pt x="238386" y="118532"/>
                    </a:lnTo>
                    <a:cubicBezTo>
                      <a:pt x="244660" y="118532"/>
                      <a:pt x="249679" y="123157"/>
                      <a:pt x="249679" y="128939"/>
                    </a:cubicBezTo>
                    <a:cubicBezTo>
                      <a:pt x="249679" y="135878"/>
                      <a:pt x="244660" y="139347"/>
                      <a:pt x="238386" y="139347"/>
                    </a:cubicBezTo>
                    <a:lnTo>
                      <a:pt x="139702" y="139347"/>
                    </a:lnTo>
                    <a:lnTo>
                      <a:pt x="139702" y="243312"/>
                    </a:lnTo>
                    <a:cubicBezTo>
                      <a:pt x="139702" y="249585"/>
                      <a:pt x="132836" y="254604"/>
                      <a:pt x="125970" y="254604"/>
                    </a:cubicBezTo>
                    <a:cubicBezTo>
                      <a:pt x="119104" y="254604"/>
                      <a:pt x="113611" y="249585"/>
                      <a:pt x="113611" y="243312"/>
                    </a:cubicBezTo>
                    <a:lnTo>
                      <a:pt x="113611" y="139347"/>
                    </a:lnTo>
                    <a:lnTo>
                      <a:pt x="15044" y="139347"/>
                    </a:lnTo>
                    <a:cubicBezTo>
                      <a:pt x="8771" y="139347"/>
                      <a:pt x="3752" y="135878"/>
                      <a:pt x="3752" y="128939"/>
                    </a:cubicBezTo>
                    <a:cubicBezTo>
                      <a:pt x="3752" y="123157"/>
                      <a:pt x="8771" y="118532"/>
                      <a:pt x="15044" y="118532"/>
                    </a:cubicBezTo>
                    <a:lnTo>
                      <a:pt x="113611" y="118532"/>
                    </a:lnTo>
                    <a:lnTo>
                      <a:pt x="113611" y="19967"/>
                    </a:lnTo>
                    <a:cubicBezTo>
                      <a:pt x="113611" y="13693"/>
                      <a:pt x="119104" y="8674"/>
                      <a:pt x="125970" y="8674"/>
                    </a:cubicBezTo>
                    <a:close/>
                    <a:moveTo>
                      <a:pt x="168171" y="1017"/>
                    </a:moveTo>
                    <a:cubicBezTo>
                      <a:pt x="171181" y="-409"/>
                      <a:pt x="174667" y="-409"/>
                      <a:pt x="177836" y="1492"/>
                    </a:cubicBezTo>
                    <a:cubicBezTo>
                      <a:pt x="186709" y="4027"/>
                      <a:pt x="189245" y="11633"/>
                      <a:pt x="186709" y="19238"/>
                    </a:cubicBezTo>
                    <a:cubicBezTo>
                      <a:pt x="182907" y="26844"/>
                      <a:pt x="175301" y="29379"/>
                      <a:pt x="168963" y="26844"/>
                    </a:cubicBezTo>
                    <a:cubicBezTo>
                      <a:pt x="161357" y="24309"/>
                      <a:pt x="157554" y="15436"/>
                      <a:pt x="161357" y="9098"/>
                    </a:cubicBezTo>
                    <a:cubicBezTo>
                      <a:pt x="162625" y="5295"/>
                      <a:pt x="165160" y="2443"/>
                      <a:pt x="168171" y="1017"/>
                    </a:cubicBezTo>
                    <a:close/>
                    <a:moveTo>
                      <a:pt x="85880" y="1017"/>
                    </a:moveTo>
                    <a:cubicBezTo>
                      <a:pt x="89207" y="2443"/>
                      <a:pt x="92059" y="5295"/>
                      <a:pt x="93327" y="9098"/>
                    </a:cubicBezTo>
                    <a:cubicBezTo>
                      <a:pt x="95862" y="15436"/>
                      <a:pt x="93327" y="24309"/>
                      <a:pt x="85721" y="26844"/>
                    </a:cubicBezTo>
                    <a:cubicBezTo>
                      <a:pt x="79383" y="29379"/>
                      <a:pt x="70510" y="26844"/>
                      <a:pt x="66707" y="19238"/>
                    </a:cubicBezTo>
                    <a:cubicBezTo>
                      <a:pt x="64172" y="11633"/>
                      <a:pt x="67975" y="4027"/>
                      <a:pt x="75580" y="1492"/>
                    </a:cubicBezTo>
                    <a:cubicBezTo>
                      <a:pt x="78749" y="-409"/>
                      <a:pt x="82552" y="-409"/>
                      <a:pt x="85880" y="1017"/>
                    </a:cubicBezTo>
                    <a:close/>
                  </a:path>
                </a:pathLst>
              </a:custGeom>
              <a:solidFill>
                <a:srgbClr val="272A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61" name="Freeform 253">
                <a:extLst>
                  <a:ext uri="{FF2B5EF4-FFF2-40B4-BE49-F238E27FC236}">
                    <a16:creationId xmlns:a16="http://schemas.microsoft.com/office/drawing/2014/main" id="{EC8C8354-CB06-F649-AB09-8A18BA472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464" y="12419600"/>
                <a:ext cx="164788" cy="159294"/>
              </a:xfrm>
              <a:custGeom>
                <a:avLst/>
                <a:gdLst>
                  <a:gd name="T0" fmla="*/ 130 w 131"/>
                  <a:gd name="T1" fmla="*/ 65 h 130"/>
                  <a:gd name="T2" fmla="*/ 130 w 131"/>
                  <a:gd name="T3" fmla="*/ 65 h 130"/>
                  <a:gd name="T4" fmla="*/ 65 w 131"/>
                  <a:gd name="T5" fmla="*/ 129 h 130"/>
                  <a:gd name="T6" fmla="*/ 65 w 131"/>
                  <a:gd name="T7" fmla="*/ 129 h 130"/>
                  <a:gd name="T8" fmla="*/ 0 w 131"/>
                  <a:gd name="T9" fmla="*/ 65 h 130"/>
                  <a:gd name="T10" fmla="*/ 0 w 131"/>
                  <a:gd name="T11" fmla="*/ 65 h 130"/>
                  <a:gd name="T12" fmla="*/ 65 w 131"/>
                  <a:gd name="T13" fmla="*/ 0 h 130"/>
                  <a:gd name="T14" fmla="*/ 65 w 131"/>
                  <a:gd name="T15" fmla="*/ 0 h 130"/>
                  <a:gd name="T16" fmla="*/ 130 w 131"/>
                  <a:gd name="T17" fmla="*/ 65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" h="130">
                    <a:moveTo>
                      <a:pt x="130" y="65"/>
                    </a:moveTo>
                    <a:lnTo>
                      <a:pt x="130" y="65"/>
                    </a:lnTo>
                    <a:cubicBezTo>
                      <a:pt x="130" y="101"/>
                      <a:pt x="101" y="129"/>
                      <a:pt x="65" y="129"/>
                    </a:cubicBezTo>
                    <a:lnTo>
                      <a:pt x="65" y="129"/>
                    </a:lnTo>
                    <a:cubicBezTo>
                      <a:pt x="29" y="129"/>
                      <a:pt x="0" y="101"/>
                      <a:pt x="0" y="65"/>
                    </a:cubicBezTo>
                    <a:lnTo>
                      <a:pt x="0" y="65"/>
                    </a:lnTo>
                    <a:cubicBezTo>
                      <a:pt x="0" y="29"/>
                      <a:pt x="29" y="0"/>
                      <a:pt x="65" y="0"/>
                    </a:cubicBezTo>
                    <a:lnTo>
                      <a:pt x="65" y="0"/>
                    </a:lnTo>
                    <a:cubicBezTo>
                      <a:pt x="101" y="0"/>
                      <a:pt x="130" y="29"/>
                      <a:pt x="130" y="65"/>
                    </a:cubicBezTo>
                  </a:path>
                </a:pathLst>
              </a:custGeom>
              <a:solidFill>
                <a:srgbClr val="36363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62" name="Freeform 254">
                <a:extLst>
                  <a:ext uri="{FF2B5EF4-FFF2-40B4-BE49-F238E27FC236}">
                    <a16:creationId xmlns:a16="http://schemas.microsoft.com/office/drawing/2014/main" id="{FC0F98CC-9F51-CF4B-AF91-BEA6E272D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468" y="11694530"/>
                <a:ext cx="280139" cy="280139"/>
              </a:xfrm>
              <a:custGeom>
                <a:avLst/>
                <a:gdLst>
                  <a:gd name="T0" fmla="*/ 224 w 225"/>
                  <a:gd name="T1" fmla="*/ 61 h 224"/>
                  <a:gd name="T2" fmla="*/ 158 w 225"/>
                  <a:gd name="T3" fmla="*/ 223 h 224"/>
                  <a:gd name="T4" fmla="*/ 22 w 225"/>
                  <a:gd name="T5" fmla="*/ 168 h 224"/>
                  <a:gd name="T6" fmla="*/ 22 w 225"/>
                  <a:gd name="T7" fmla="*/ 168 h 224"/>
                  <a:gd name="T8" fmla="*/ 7 w 225"/>
                  <a:gd name="T9" fmla="*/ 131 h 224"/>
                  <a:gd name="T10" fmla="*/ 50 w 225"/>
                  <a:gd name="T11" fmla="*/ 21 h 224"/>
                  <a:gd name="T12" fmla="*/ 50 w 225"/>
                  <a:gd name="T13" fmla="*/ 21 h 224"/>
                  <a:gd name="T14" fmla="*/ 88 w 225"/>
                  <a:gd name="T15" fmla="*/ 6 h 224"/>
                  <a:gd name="T16" fmla="*/ 224 w 225"/>
                  <a:gd name="T17" fmla="*/ 61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224">
                    <a:moveTo>
                      <a:pt x="224" y="61"/>
                    </a:moveTo>
                    <a:lnTo>
                      <a:pt x="158" y="223"/>
                    </a:lnTo>
                    <a:lnTo>
                      <a:pt x="22" y="168"/>
                    </a:lnTo>
                    <a:lnTo>
                      <a:pt x="22" y="168"/>
                    </a:lnTo>
                    <a:cubicBezTo>
                      <a:pt x="8" y="163"/>
                      <a:pt x="0" y="146"/>
                      <a:pt x="7" y="131"/>
                    </a:cubicBezTo>
                    <a:lnTo>
                      <a:pt x="50" y="21"/>
                    </a:lnTo>
                    <a:lnTo>
                      <a:pt x="50" y="21"/>
                    </a:lnTo>
                    <a:cubicBezTo>
                      <a:pt x="57" y="7"/>
                      <a:pt x="73" y="0"/>
                      <a:pt x="88" y="6"/>
                    </a:cubicBezTo>
                    <a:lnTo>
                      <a:pt x="224" y="61"/>
                    </a:lnTo>
                  </a:path>
                </a:pathLst>
              </a:custGeom>
              <a:solidFill>
                <a:srgbClr val="36363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63" name="Freeform 255">
                <a:extLst>
                  <a:ext uri="{FF2B5EF4-FFF2-40B4-BE49-F238E27FC236}">
                    <a16:creationId xmlns:a16="http://schemas.microsoft.com/office/drawing/2014/main" id="{A3DBD8BC-9CAA-1E45-BEE5-60414778C0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9711" y="11689038"/>
                <a:ext cx="230704" cy="126340"/>
              </a:xfrm>
              <a:custGeom>
                <a:avLst/>
                <a:gdLst>
                  <a:gd name="T0" fmla="*/ 9 w 187"/>
                  <a:gd name="T1" fmla="*/ 0 h 101"/>
                  <a:gd name="T2" fmla="*/ 0 w 187"/>
                  <a:gd name="T3" fmla="*/ 23 h 101"/>
                  <a:gd name="T4" fmla="*/ 171 w 187"/>
                  <a:gd name="T5" fmla="*/ 100 h 101"/>
                  <a:gd name="T6" fmla="*/ 186 w 187"/>
                  <a:gd name="T7" fmla="*/ 64 h 101"/>
                  <a:gd name="T8" fmla="*/ 9 w 187"/>
                  <a:gd name="T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01">
                    <a:moveTo>
                      <a:pt x="9" y="0"/>
                    </a:moveTo>
                    <a:lnTo>
                      <a:pt x="0" y="23"/>
                    </a:lnTo>
                    <a:lnTo>
                      <a:pt x="171" y="100"/>
                    </a:lnTo>
                    <a:lnTo>
                      <a:pt x="186" y="64"/>
                    </a:lnTo>
                    <a:lnTo>
                      <a:pt x="9" y="0"/>
                    </a:lnTo>
                  </a:path>
                </a:pathLst>
              </a:custGeom>
              <a:solidFill>
                <a:srgbClr val="9CAA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64" name="Freeform 256">
                <a:extLst>
                  <a:ext uri="{FF2B5EF4-FFF2-40B4-BE49-F238E27FC236}">
                    <a16:creationId xmlns:a16="http://schemas.microsoft.com/office/drawing/2014/main" id="{97623B82-8ECF-2846-B963-5B68ADD91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8301" y="11628616"/>
                <a:ext cx="131830" cy="137322"/>
              </a:xfrm>
              <a:custGeom>
                <a:avLst/>
                <a:gdLst>
                  <a:gd name="T0" fmla="*/ 107 w 108"/>
                  <a:gd name="T1" fmla="*/ 54 h 109"/>
                  <a:gd name="T2" fmla="*/ 107 w 108"/>
                  <a:gd name="T3" fmla="*/ 54 h 109"/>
                  <a:gd name="T4" fmla="*/ 54 w 108"/>
                  <a:gd name="T5" fmla="*/ 108 h 109"/>
                  <a:gd name="T6" fmla="*/ 54 w 108"/>
                  <a:gd name="T7" fmla="*/ 108 h 109"/>
                  <a:gd name="T8" fmla="*/ 0 w 108"/>
                  <a:gd name="T9" fmla="*/ 54 h 109"/>
                  <a:gd name="T10" fmla="*/ 0 w 108"/>
                  <a:gd name="T11" fmla="*/ 54 h 109"/>
                  <a:gd name="T12" fmla="*/ 54 w 108"/>
                  <a:gd name="T13" fmla="*/ 0 h 109"/>
                  <a:gd name="T14" fmla="*/ 54 w 108"/>
                  <a:gd name="T15" fmla="*/ 0 h 109"/>
                  <a:gd name="T16" fmla="*/ 107 w 108"/>
                  <a:gd name="T17" fmla="*/ 5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09">
                    <a:moveTo>
                      <a:pt x="107" y="54"/>
                    </a:moveTo>
                    <a:lnTo>
                      <a:pt x="107" y="54"/>
                    </a:lnTo>
                    <a:cubicBezTo>
                      <a:pt x="107" y="84"/>
                      <a:pt x="84" y="108"/>
                      <a:pt x="54" y="108"/>
                    </a:cubicBezTo>
                    <a:lnTo>
                      <a:pt x="54" y="108"/>
                    </a:lnTo>
                    <a:cubicBezTo>
                      <a:pt x="24" y="108"/>
                      <a:pt x="0" y="84"/>
                      <a:pt x="0" y="54"/>
                    </a:cubicBezTo>
                    <a:lnTo>
                      <a:pt x="0" y="54"/>
                    </a:lnTo>
                    <a:cubicBezTo>
                      <a:pt x="0" y="24"/>
                      <a:pt x="24" y="0"/>
                      <a:pt x="54" y="0"/>
                    </a:cubicBezTo>
                    <a:lnTo>
                      <a:pt x="54" y="0"/>
                    </a:lnTo>
                    <a:cubicBezTo>
                      <a:pt x="84" y="0"/>
                      <a:pt x="107" y="24"/>
                      <a:pt x="107" y="5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65" name="Freeform 257">
                <a:extLst>
                  <a:ext uri="{FF2B5EF4-FFF2-40B4-BE49-F238E27FC236}">
                    <a16:creationId xmlns:a16="http://schemas.microsoft.com/office/drawing/2014/main" id="{40114966-20D2-1945-B665-D9D035C43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4918" y="11711007"/>
                <a:ext cx="1159008" cy="395492"/>
              </a:xfrm>
              <a:custGeom>
                <a:avLst/>
                <a:gdLst>
                  <a:gd name="T0" fmla="*/ 436 w 930"/>
                  <a:gd name="T1" fmla="*/ 0 h 319"/>
                  <a:gd name="T2" fmla="*/ 436 w 930"/>
                  <a:gd name="T3" fmla="*/ 0 h 319"/>
                  <a:gd name="T4" fmla="*/ 341 w 930"/>
                  <a:gd name="T5" fmla="*/ 0 h 319"/>
                  <a:gd name="T6" fmla="*/ 341 w 930"/>
                  <a:gd name="T7" fmla="*/ 0 h 319"/>
                  <a:gd name="T8" fmla="*/ 309 w 930"/>
                  <a:gd name="T9" fmla="*/ 32 h 319"/>
                  <a:gd name="T10" fmla="*/ 309 w 930"/>
                  <a:gd name="T11" fmla="*/ 304 h 319"/>
                  <a:gd name="T12" fmla="*/ 0 w 930"/>
                  <a:gd name="T13" fmla="*/ 304 h 319"/>
                  <a:gd name="T14" fmla="*/ 0 w 930"/>
                  <a:gd name="T15" fmla="*/ 318 h 319"/>
                  <a:gd name="T16" fmla="*/ 350 w 930"/>
                  <a:gd name="T17" fmla="*/ 318 h 319"/>
                  <a:gd name="T18" fmla="*/ 350 w 930"/>
                  <a:gd name="T19" fmla="*/ 318 h 319"/>
                  <a:gd name="T20" fmla="*/ 350 w 930"/>
                  <a:gd name="T21" fmla="*/ 304 h 319"/>
                  <a:gd name="T22" fmla="*/ 350 w 930"/>
                  <a:gd name="T23" fmla="*/ 37 h 319"/>
                  <a:gd name="T24" fmla="*/ 929 w 930"/>
                  <a:gd name="T25" fmla="*/ 37 h 319"/>
                  <a:gd name="T26" fmla="*/ 929 w 930"/>
                  <a:gd name="T27" fmla="*/ 0 h 319"/>
                  <a:gd name="T28" fmla="*/ 436 w 930"/>
                  <a:gd name="T29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0" h="319">
                    <a:moveTo>
                      <a:pt x="436" y="0"/>
                    </a:moveTo>
                    <a:lnTo>
                      <a:pt x="436" y="0"/>
                    </a:lnTo>
                    <a:lnTo>
                      <a:pt x="341" y="0"/>
                    </a:lnTo>
                    <a:lnTo>
                      <a:pt x="341" y="0"/>
                    </a:lnTo>
                    <a:cubicBezTo>
                      <a:pt x="323" y="0"/>
                      <a:pt x="309" y="14"/>
                      <a:pt x="309" y="32"/>
                    </a:cubicBezTo>
                    <a:lnTo>
                      <a:pt x="309" y="304"/>
                    </a:lnTo>
                    <a:lnTo>
                      <a:pt x="0" y="304"/>
                    </a:lnTo>
                    <a:lnTo>
                      <a:pt x="0" y="318"/>
                    </a:lnTo>
                    <a:lnTo>
                      <a:pt x="350" y="318"/>
                    </a:lnTo>
                    <a:lnTo>
                      <a:pt x="350" y="318"/>
                    </a:lnTo>
                    <a:lnTo>
                      <a:pt x="350" y="304"/>
                    </a:lnTo>
                    <a:lnTo>
                      <a:pt x="350" y="37"/>
                    </a:lnTo>
                    <a:lnTo>
                      <a:pt x="929" y="37"/>
                    </a:lnTo>
                    <a:lnTo>
                      <a:pt x="929" y="0"/>
                    </a:lnTo>
                    <a:lnTo>
                      <a:pt x="436" y="0"/>
                    </a:lnTo>
                  </a:path>
                </a:pathLst>
              </a:custGeom>
              <a:solidFill>
                <a:srgbClr val="3D41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66" name="Freeform 465">
                <a:extLst>
                  <a:ext uri="{FF2B5EF4-FFF2-40B4-BE49-F238E27FC236}">
                    <a16:creationId xmlns:a16="http://schemas.microsoft.com/office/drawing/2014/main" id="{F3C200C6-BE48-3A4A-AFA3-DF1D9B58E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6047" y="11392418"/>
                <a:ext cx="300974" cy="553546"/>
              </a:xfrm>
              <a:custGeom>
                <a:avLst/>
                <a:gdLst>
                  <a:gd name="connsiteX0" fmla="*/ 271325 w 300974"/>
                  <a:gd name="connsiteY0" fmla="*/ 38955 h 553546"/>
                  <a:gd name="connsiteX1" fmla="*/ 294076 w 300974"/>
                  <a:gd name="connsiteY1" fmla="*/ 53866 h 553546"/>
                  <a:gd name="connsiteX2" fmla="*/ 285467 w 300974"/>
                  <a:gd name="connsiteY2" fmla="*/ 103057 h 553546"/>
                  <a:gd name="connsiteX3" fmla="*/ 236276 w 300974"/>
                  <a:gd name="connsiteY3" fmla="*/ 94449 h 553546"/>
                  <a:gd name="connsiteX4" fmla="*/ 244885 w 300974"/>
                  <a:gd name="connsiteY4" fmla="*/ 45258 h 553546"/>
                  <a:gd name="connsiteX5" fmla="*/ 271325 w 300974"/>
                  <a:gd name="connsiteY5" fmla="*/ 38955 h 553546"/>
                  <a:gd name="connsiteX6" fmla="*/ 0 w 300974"/>
                  <a:gd name="connsiteY6" fmla="*/ 0 h 553546"/>
                  <a:gd name="connsiteX7" fmla="*/ 19762 w 300974"/>
                  <a:gd name="connsiteY7" fmla="*/ 0 h 553546"/>
                  <a:gd name="connsiteX8" fmla="*/ 30877 w 300974"/>
                  <a:gd name="connsiteY8" fmla="*/ 0 h 553546"/>
                  <a:gd name="connsiteX9" fmla="*/ 41993 w 300974"/>
                  <a:gd name="connsiteY9" fmla="*/ 6206 h 553546"/>
                  <a:gd name="connsiteX10" fmla="*/ 142036 w 300974"/>
                  <a:gd name="connsiteY10" fmla="*/ 55851 h 553546"/>
                  <a:gd name="connsiteX11" fmla="*/ 163033 w 300974"/>
                  <a:gd name="connsiteY11" fmla="*/ 67021 h 553546"/>
                  <a:gd name="connsiteX12" fmla="*/ 169208 w 300974"/>
                  <a:gd name="connsiteY12" fmla="*/ 88121 h 553546"/>
                  <a:gd name="connsiteX13" fmla="*/ 202556 w 300974"/>
                  <a:gd name="connsiteY13" fmla="*/ 218440 h 553546"/>
                  <a:gd name="connsiteX14" fmla="*/ 207496 w 300974"/>
                  <a:gd name="connsiteY14" fmla="*/ 237057 h 553546"/>
                  <a:gd name="connsiteX15" fmla="*/ 198850 w 300974"/>
                  <a:gd name="connsiteY15" fmla="*/ 253191 h 553546"/>
                  <a:gd name="connsiteX16" fmla="*/ 86457 w 300974"/>
                  <a:gd name="connsiteY16" fmla="*/ 484042 h 553546"/>
                  <a:gd name="connsiteX17" fmla="*/ 51874 w 300974"/>
                  <a:gd name="connsiteY17" fmla="*/ 553546 h 553546"/>
                  <a:gd name="connsiteX18" fmla="*/ 41993 w 300974"/>
                  <a:gd name="connsiteY18" fmla="*/ 539893 h 553546"/>
                  <a:gd name="connsiteX19" fmla="*/ 41993 w 300974"/>
                  <a:gd name="connsiteY19" fmla="*/ 460461 h 553546"/>
                  <a:gd name="connsiteX20" fmla="*/ 154387 w 300974"/>
                  <a:gd name="connsiteY20" fmla="*/ 232092 h 553546"/>
                  <a:gd name="connsiteX21" fmla="*/ 121039 w 300974"/>
                  <a:gd name="connsiteY21" fmla="*/ 101773 h 553546"/>
                  <a:gd name="connsiteX22" fmla="*/ 19762 w 300974"/>
                  <a:gd name="connsiteY22" fmla="*/ 50887 h 553546"/>
                  <a:gd name="connsiteX23" fmla="*/ 0 w 300974"/>
                  <a:gd name="connsiteY23" fmla="*/ 50887 h 553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00974" h="553546">
                    <a:moveTo>
                      <a:pt x="271325" y="38955"/>
                    </a:moveTo>
                    <a:cubicBezTo>
                      <a:pt x="280241" y="40646"/>
                      <a:pt x="288542" y="45873"/>
                      <a:pt x="294076" y="53866"/>
                    </a:cubicBezTo>
                    <a:cubicBezTo>
                      <a:pt x="306373" y="69853"/>
                      <a:pt x="301454" y="91989"/>
                      <a:pt x="285467" y="103057"/>
                    </a:cubicBezTo>
                    <a:cubicBezTo>
                      <a:pt x="269480" y="114125"/>
                      <a:pt x="247344" y="110436"/>
                      <a:pt x="236276" y="94449"/>
                    </a:cubicBezTo>
                    <a:cubicBezTo>
                      <a:pt x="225208" y="77232"/>
                      <a:pt x="228897" y="56326"/>
                      <a:pt x="244885" y="45258"/>
                    </a:cubicBezTo>
                    <a:cubicBezTo>
                      <a:pt x="252878" y="39109"/>
                      <a:pt x="262409" y="37264"/>
                      <a:pt x="271325" y="38955"/>
                    </a:cubicBezTo>
                    <a:close/>
                    <a:moveTo>
                      <a:pt x="0" y="0"/>
                    </a:moveTo>
                    <a:lnTo>
                      <a:pt x="19762" y="0"/>
                    </a:lnTo>
                    <a:lnTo>
                      <a:pt x="30877" y="0"/>
                    </a:lnTo>
                    <a:lnTo>
                      <a:pt x="41993" y="6206"/>
                    </a:lnTo>
                    <a:lnTo>
                      <a:pt x="142036" y="55851"/>
                    </a:lnTo>
                    <a:lnTo>
                      <a:pt x="163033" y="67021"/>
                    </a:lnTo>
                    <a:lnTo>
                      <a:pt x="169208" y="88121"/>
                    </a:lnTo>
                    <a:lnTo>
                      <a:pt x="202556" y="218440"/>
                    </a:lnTo>
                    <a:lnTo>
                      <a:pt x="207496" y="237057"/>
                    </a:lnTo>
                    <a:lnTo>
                      <a:pt x="198850" y="253191"/>
                    </a:lnTo>
                    <a:lnTo>
                      <a:pt x="86457" y="484042"/>
                    </a:lnTo>
                    <a:lnTo>
                      <a:pt x="51874" y="553546"/>
                    </a:lnTo>
                    <a:lnTo>
                      <a:pt x="41993" y="539893"/>
                    </a:lnTo>
                    <a:lnTo>
                      <a:pt x="41993" y="460461"/>
                    </a:lnTo>
                    <a:lnTo>
                      <a:pt x="154387" y="232092"/>
                    </a:lnTo>
                    <a:lnTo>
                      <a:pt x="121039" y="101773"/>
                    </a:lnTo>
                    <a:lnTo>
                      <a:pt x="19762" y="50887"/>
                    </a:lnTo>
                    <a:lnTo>
                      <a:pt x="0" y="50887"/>
                    </a:lnTo>
                    <a:close/>
                  </a:path>
                </a:pathLst>
              </a:custGeom>
              <a:solidFill>
                <a:srgbClr val="272A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67" name="Freeform 259">
                <a:extLst>
                  <a:ext uri="{FF2B5EF4-FFF2-40B4-BE49-F238E27FC236}">
                    <a16:creationId xmlns:a16="http://schemas.microsoft.com/office/drawing/2014/main" id="{4D9BD97B-7EB3-684E-9333-F7EACA8BD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7314" y="10453129"/>
                <a:ext cx="1466612" cy="1658866"/>
              </a:xfrm>
              <a:custGeom>
                <a:avLst/>
                <a:gdLst>
                  <a:gd name="T0" fmla="*/ 970 w 1176"/>
                  <a:gd name="T1" fmla="*/ 0 h 1330"/>
                  <a:gd name="T2" fmla="*/ 502 w 1176"/>
                  <a:gd name="T3" fmla="*/ 0 h 1330"/>
                  <a:gd name="T4" fmla="*/ 493 w 1176"/>
                  <a:gd name="T5" fmla="*/ 8 h 1330"/>
                  <a:gd name="T6" fmla="*/ 493 w 1176"/>
                  <a:gd name="T7" fmla="*/ 8 h 1330"/>
                  <a:gd name="T8" fmla="*/ 119 w 1176"/>
                  <a:gd name="T9" fmla="*/ 760 h 1330"/>
                  <a:gd name="T10" fmla="*/ 119 w 1176"/>
                  <a:gd name="T11" fmla="*/ 838 h 1330"/>
                  <a:gd name="T12" fmla="*/ 119 w 1176"/>
                  <a:gd name="T13" fmla="*/ 838 h 1330"/>
                  <a:gd name="T14" fmla="*/ 119 w 1176"/>
                  <a:gd name="T15" fmla="*/ 942 h 1330"/>
                  <a:gd name="T16" fmla="*/ 71 w 1176"/>
                  <a:gd name="T17" fmla="*/ 973 h 1330"/>
                  <a:gd name="T18" fmla="*/ 67 w 1176"/>
                  <a:gd name="T19" fmla="*/ 1032 h 1330"/>
                  <a:gd name="T20" fmla="*/ 0 w 1176"/>
                  <a:gd name="T21" fmla="*/ 1194 h 1330"/>
                  <a:gd name="T22" fmla="*/ 0 w 1176"/>
                  <a:gd name="T23" fmla="*/ 1287 h 1330"/>
                  <a:gd name="T24" fmla="*/ 141 w 1176"/>
                  <a:gd name="T25" fmla="*/ 1329 h 1330"/>
                  <a:gd name="T26" fmla="*/ 246 w 1176"/>
                  <a:gd name="T27" fmla="*/ 1329 h 1330"/>
                  <a:gd name="T28" fmla="*/ 246 w 1176"/>
                  <a:gd name="T29" fmla="*/ 1192 h 1330"/>
                  <a:gd name="T30" fmla="*/ 201 w 1176"/>
                  <a:gd name="T31" fmla="*/ 1127 h 1330"/>
                  <a:gd name="T32" fmla="*/ 292 w 1176"/>
                  <a:gd name="T33" fmla="*/ 943 h 1330"/>
                  <a:gd name="T34" fmla="*/ 265 w 1176"/>
                  <a:gd name="T35" fmla="*/ 838 h 1330"/>
                  <a:gd name="T36" fmla="*/ 189 w 1176"/>
                  <a:gd name="T37" fmla="*/ 801 h 1330"/>
                  <a:gd name="T38" fmla="*/ 189 w 1176"/>
                  <a:gd name="T39" fmla="*/ 760 h 1330"/>
                  <a:gd name="T40" fmla="*/ 189 w 1176"/>
                  <a:gd name="T41" fmla="*/ 760 h 1330"/>
                  <a:gd name="T42" fmla="*/ 526 w 1176"/>
                  <a:gd name="T43" fmla="*/ 71 h 1330"/>
                  <a:gd name="T44" fmla="*/ 970 w 1176"/>
                  <a:gd name="T45" fmla="*/ 71 h 1330"/>
                  <a:gd name="T46" fmla="*/ 970 w 1176"/>
                  <a:gd name="T47" fmla="*/ 71 h 1330"/>
                  <a:gd name="T48" fmla="*/ 1104 w 1176"/>
                  <a:gd name="T49" fmla="*/ 206 h 1330"/>
                  <a:gd name="T50" fmla="*/ 1104 w 1176"/>
                  <a:gd name="T51" fmla="*/ 1048 h 1330"/>
                  <a:gd name="T52" fmla="*/ 1175 w 1176"/>
                  <a:gd name="T53" fmla="*/ 1048 h 1330"/>
                  <a:gd name="T54" fmla="*/ 1175 w 1176"/>
                  <a:gd name="T55" fmla="*/ 206 h 1330"/>
                  <a:gd name="T56" fmla="*/ 1175 w 1176"/>
                  <a:gd name="T57" fmla="*/ 206 h 1330"/>
                  <a:gd name="T58" fmla="*/ 970 w 1176"/>
                  <a:gd name="T59" fmla="*/ 0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76" h="1330">
                    <a:moveTo>
                      <a:pt x="970" y="0"/>
                    </a:moveTo>
                    <a:lnTo>
                      <a:pt x="502" y="0"/>
                    </a:lnTo>
                    <a:lnTo>
                      <a:pt x="493" y="8"/>
                    </a:lnTo>
                    <a:lnTo>
                      <a:pt x="493" y="8"/>
                    </a:lnTo>
                    <a:cubicBezTo>
                      <a:pt x="259" y="185"/>
                      <a:pt x="119" y="466"/>
                      <a:pt x="119" y="760"/>
                    </a:cubicBezTo>
                    <a:lnTo>
                      <a:pt x="119" y="838"/>
                    </a:lnTo>
                    <a:lnTo>
                      <a:pt x="119" y="838"/>
                    </a:lnTo>
                    <a:lnTo>
                      <a:pt x="119" y="942"/>
                    </a:lnTo>
                    <a:lnTo>
                      <a:pt x="71" y="973"/>
                    </a:lnTo>
                    <a:lnTo>
                      <a:pt x="67" y="1032"/>
                    </a:lnTo>
                    <a:lnTo>
                      <a:pt x="0" y="1194"/>
                    </a:lnTo>
                    <a:lnTo>
                      <a:pt x="0" y="1287"/>
                    </a:lnTo>
                    <a:lnTo>
                      <a:pt x="141" y="1329"/>
                    </a:lnTo>
                    <a:lnTo>
                      <a:pt x="246" y="1329"/>
                    </a:lnTo>
                    <a:lnTo>
                      <a:pt x="246" y="1192"/>
                    </a:lnTo>
                    <a:lnTo>
                      <a:pt x="201" y="1127"/>
                    </a:lnTo>
                    <a:lnTo>
                      <a:pt x="292" y="943"/>
                    </a:lnTo>
                    <a:lnTo>
                      <a:pt x="265" y="838"/>
                    </a:lnTo>
                    <a:lnTo>
                      <a:pt x="189" y="801"/>
                    </a:lnTo>
                    <a:lnTo>
                      <a:pt x="189" y="760"/>
                    </a:lnTo>
                    <a:lnTo>
                      <a:pt x="189" y="760"/>
                    </a:lnTo>
                    <a:cubicBezTo>
                      <a:pt x="189" y="492"/>
                      <a:pt x="315" y="235"/>
                      <a:pt x="526" y="71"/>
                    </a:cubicBezTo>
                    <a:lnTo>
                      <a:pt x="970" y="71"/>
                    </a:lnTo>
                    <a:lnTo>
                      <a:pt x="970" y="71"/>
                    </a:lnTo>
                    <a:cubicBezTo>
                      <a:pt x="1044" y="71"/>
                      <a:pt x="1104" y="131"/>
                      <a:pt x="1104" y="206"/>
                    </a:cubicBezTo>
                    <a:lnTo>
                      <a:pt x="1104" y="1048"/>
                    </a:lnTo>
                    <a:lnTo>
                      <a:pt x="1175" y="1048"/>
                    </a:lnTo>
                    <a:lnTo>
                      <a:pt x="1175" y="206"/>
                    </a:lnTo>
                    <a:lnTo>
                      <a:pt x="1175" y="206"/>
                    </a:lnTo>
                    <a:cubicBezTo>
                      <a:pt x="1175" y="93"/>
                      <a:pt x="1083" y="0"/>
                      <a:pt x="970" y="0"/>
                    </a:cubicBezTo>
                  </a:path>
                </a:pathLst>
              </a:custGeom>
              <a:solidFill>
                <a:srgbClr val="3D41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68" name="Freeform 260">
                <a:extLst>
                  <a:ext uri="{FF2B5EF4-FFF2-40B4-BE49-F238E27FC236}">
                    <a16:creationId xmlns:a16="http://schemas.microsoft.com/office/drawing/2014/main" id="{19301FE8-F15C-EB42-B0C5-B1D2A6BF0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6188" y="12035095"/>
                <a:ext cx="670138" cy="274647"/>
              </a:xfrm>
              <a:custGeom>
                <a:avLst/>
                <a:gdLst>
                  <a:gd name="T0" fmla="*/ 196 w 537"/>
                  <a:gd name="T1" fmla="*/ 51 h 221"/>
                  <a:gd name="T2" fmla="*/ 196 w 537"/>
                  <a:gd name="T3" fmla="*/ 51 h 221"/>
                  <a:gd name="T4" fmla="*/ 471 w 537"/>
                  <a:gd name="T5" fmla="*/ 195 h 221"/>
                  <a:gd name="T6" fmla="*/ 471 w 537"/>
                  <a:gd name="T7" fmla="*/ 195 h 221"/>
                  <a:gd name="T8" fmla="*/ 536 w 537"/>
                  <a:gd name="T9" fmla="*/ 204 h 221"/>
                  <a:gd name="T10" fmla="*/ 536 w 537"/>
                  <a:gd name="T11" fmla="*/ 204 h 221"/>
                  <a:gd name="T12" fmla="*/ 196 w 537"/>
                  <a:gd name="T13" fmla="*/ 0 h 221"/>
                  <a:gd name="T14" fmla="*/ 196 w 537"/>
                  <a:gd name="T15" fmla="*/ 0 h 221"/>
                  <a:gd name="T16" fmla="*/ 0 w 537"/>
                  <a:gd name="T17" fmla="*/ 54 h 221"/>
                  <a:gd name="T18" fmla="*/ 21 w 537"/>
                  <a:gd name="T19" fmla="*/ 71 h 221"/>
                  <a:gd name="T20" fmla="*/ 21 w 537"/>
                  <a:gd name="T21" fmla="*/ 71 h 221"/>
                  <a:gd name="T22" fmla="*/ 67 w 537"/>
                  <a:gd name="T23" fmla="*/ 77 h 221"/>
                  <a:gd name="T24" fmla="*/ 67 w 537"/>
                  <a:gd name="T25" fmla="*/ 77 h 221"/>
                  <a:gd name="T26" fmla="*/ 196 w 537"/>
                  <a:gd name="T27" fmla="*/ 5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37" h="221">
                    <a:moveTo>
                      <a:pt x="196" y="51"/>
                    </a:moveTo>
                    <a:lnTo>
                      <a:pt x="196" y="51"/>
                    </a:lnTo>
                    <a:cubicBezTo>
                      <a:pt x="310" y="51"/>
                      <a:pt x="411" y="108"/>
                      <a:pt x="471" y="195"/>
                    </a:cubicBezTo>
                    <a:lnTo>
                      <a:pt x="471" y="195"/>
                    </a:lnTo>
                    <a:cubicBezTo>
                      <a:pt x="486" y="217"/>
                      <a:pt x="516" y="220"/>
                      <a:pt x="536" y="204"/>
                    </a:cubicBezTo>
                    <a:lnTo>
                      <a:pt x="536" y="204"/>
                    </a:lnTo>
                    <a:cubicBezTo>
                      <a:pt x="471" y="83"/>
                      <a:pt x="343" y="0"/>
                      <a:pt x="196" y="0"/>
                    </a:cubicBezTo>
                    <a:lnTo>
                      <a:pt x="196" y="0"/>
                    </a:lnTo>
                    <a:cubicBezTo>
                      <a:pt x="127" y="0"/>
                      <a:pt x="59" y="19"/>
                      <a:pt x="0" y="54"/>
                    </a:cubicBezTo>
                    <a:lnTo>
                      <a:pt x="21" y="71"/>
                    </a:lnTo>
                    <a:lnTo>
                      <a:pt x="21" y="71"/>
                    </a:lnTo>
                    <a:cubicBezTo>
                      <a:pt x="33" y="81"/>
                      <a:pt x="51" y="84"/>
                      <a:pt x="67" y="77"/>
                    </a:cubicBezTo>
                    <a:lnTo>
                      <a:pt x="67" y="77"/>
                    </a:lnTo>
                    <a:cubicBezTo>
                      <a:pt x="106" y="61"/>
                      <a:pt x="150" y="51"/>
                      <a:pt x="196" y="51"/>
                    </a:cubicBezTo>
                  </a:path>
                </a:pathLst>
              </a:custGeom>
              <a:solidFill>
                <a:srgbClr val="FFD4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69" name="Freeform 261">
                <a:extLst>
                  <a:ext uri="{FF2B5EF4-FFF2-40B4-BE49-F238E27FC236}">
                    <a16:creationId xmlns:a16="http://schemas.microsoft.com/office/drawing/2014/main" id="{83D50579-4A0C-3F4C-8326-AFB438F42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4032" y="11980165"/>
                <a:ext cx="818449" cy="818445"/>
              </a:xfrm>
              <a:custGeom>
                <a:avLst/>
                <a:gdLst>
                  <a:gd name="T0" fmla="*/ 656 w 657"/>
                  <a:gd name="T1" fmla="*/ 329 h 658"/>
                  <a:gd name="T2" fmla="*/ 656 w 657"/>
                  <a:gd name="T3" fmla="*/ 329 h 658"/>
                  <a:gd name="T4" fmla="*/ 327 w 657"/>
                  <a:gd name="T5" fmla="*/ 657 h 658"/>
                  <a:gd name="T6" fmla="*/ 327 w 657"/>
                  <a:gd name="T7" fmla="*/ 657 h 658"/>
                  <a:gd name="T8" fmla="*/ 0 w 657"/>
                  <a:gd name="T9" fmla="*/ 329 h 658"/>
                  <a:gd name="T10" fmla="*/ 0 w 657"/>
                  <a:gd name="T11" fmla="*/ 329 h 658"/>
                  <a:gd name="T12" fmla="*/ 327 w 657"/>
                  <a:gd name="T13" fmla="*/ 0 h 658"/>
                  <a:gd name="T14" fmla="*/ 327 w 657"/>
                  <a:gd name="T15" fmla="*/ 0 h 658"/>
                  <a:gd name="T16" fmla="*/ 656 w 657"/>
                  <a:gd name="T17" fmla="*/ 329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7" h="658">
                    <a:moveTo>
                      <a:pt x="656" y="329"/>
                    </a:moveTo>
                    <a:lnTo>
                      <a:pt x="656" y="329"/>
                    </a:lnTo>
                    <a:cubicBezTo>
                      <a:pt x="656" y="510"/>
                      <a:pt x="509" y="657"/>
                      <a:pt x="327" y="657"/>
                    </a:cubicBezTo>
                    <a:lnTo>
                      <a:pt x="327" y="657"/>
                    </a:lnTo>
                    <a:cubicBezTo>
                      <a:pt x="146" y="657"/>
                      <a:pt x="0" y="510"/>
                      <a:pt x="0" y="329"/>
                    </a:cubicBezTo>
                    <a:lnTo>
                      <a:pt x="0" y="329"/>
                    </a:lnTo>
                    <a:cubicBezTo>
                      <a:pt x="0" y="147"/>
                      <a:pt x="146" y="0"/>
                      <a:pt x="327" y="0"/>
                    </a:cubicBezTo>
                    <a:lnTo>
                      <a:pt x="327" y="0"/>
                    </a:lnTo>
                    <a:cubicBezTo>
                      <a:pt x="509" y="0"/>
                      <a:pt x="656" y="147"/>
                      <a:pt x="656" y="329"/>
                    </a:cubicBezTo>
                  </a:path>
                </a:pathLst>
              </a:custGeom>
              <a:solidFill>
                <a:srgbClr val="3D41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70" name="Freeform 262">
                <a:extLst>
                  <a:ext uri="{FF2B5EF4-FFF2-40B4-BE49-F238E27FC236}">
                    <a16:creationId xmlns:a16="http://schemas.microsoft.com/office/drawing/2014/main" id="{F3EA80D7-8D1E-2345-AA6B-31292D6CB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75444" y="12051572"/>
                <a:ext cx="670138" cy="670138"/>
              </a:xfrm>
              <a:custGeom>
                <a:avLst/>
                <a:gdLst>
                  <a:gd name="T0" fmla="*/ 537 w 538"/>
                  <a:gd name="T1" fmla="*/ 269 h 538"/>
                  <a:gd name="T2" fmla="*/ 537 w 538"/>
                  <a:gd name="T3" fmla="*/ 269 h 538"/>
                  <a:gd name="T4" fmla="*/ 268 w 538"/>
                  <a:gd name="T5" fmla="*/ 537 h 538"/>
                  <a:gd name="T6" fmla="*/ 268 w 538"/>
                  <a:gd name="T7" fmla="*/ 537 h 538"/>
                  <a:gd name="T8" fmla="*/ 0 w 538"/>
                  <a:gd name="T9" fmla="*/ 269 h 538"/>
                  <a:gd name="T10" fmla="*/ 0 w 538"/>
                  <a:gd name="T11" fmla="*/ 269 h 538"/>
                  <a:gd name="T12" fmla="*/ 268 w 538"/>
                  <a:gd name="T13" fmla="*/ 0 h 538"/>
                  <a:gd name="T14" fmla="*/ 268 w 538"/>
                  <a:gd name="T15" fmla="*/ 0 h 538"/>
                  <a:gd name="T16" fmla="*/ 537 w 538"/>
                  <a:gd name="T17" fmla="*/ 269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8" h="538">
                    <a:moveTo>
                      <a:pt x="537" y="269"/>
                    </a:moveTo>
                    <a:lnTo>
                      <a:pt x="537" y="269"/>
                    </a:lnTo>
                    <a:cubicBezTo>
                      <a:pt x="537" y="417"/>
                      <a:pt x="417" y="537"/>
                      <a:pt x="268" y="537"/>
                    </a:cubicBezTo>
                    <a:lnTo>
                      <a:pt x="268" y="537"/>
                    </a:lnTo>
                    <a:cubicBezTo>
                      <a:pt x="120" y="537"/>
                      <a:pt x="0" y="417"/>
                      <a:pt x="0" y="269"/>
                    </a:cubicBezTo>
                    <a:lnTo>
                      <a:pt x="0" y="269"/>
                    </a:lnTo>
                    <a:cubicBezTo>
                      <a:pt x="0" y="120"/>
                      <a:pt x="120" y="0"/>
                      <a:pt x="268" y="0"/>
                    </a:cubicBezTo>
                    <a:lnTo>
                      <a:pt x="268" y="0"/>
                    </a:lnTo>
                    <a:cubicBezTo>
                      <a:pt x="417" y="0"/>
                      <a:pt x="537" y="120"/>
                      <a:pt x="537" y="26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71" name="Freeform 263">
                <a:extLst>
                  <a:ext uri="{FF2B5EF4-FFF2-40B4-BE49-F238E27FC236}">
                    <a16:creationId xmlns:a16="http://schemas.microsoft.com/office/drawing/2014/main" id="{CC3EC584-4345-6E4A-AD9E-16F5CE97E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0373" y="12111995"/>
                <a:ext cx="554785" cy="554786"/>
              </a:xfrm>
              <a:custGeom>
                <a:avLst/>
                <a:gdLst>
                  <a:gd name="T0" fmla="*/ 446 w 447"/>
                  <a:gd name="T1" fmla="*/ 223 h 446"/>
                  <a:gd name="T2" fmla="*/ 446 w 447"/>
                  <a:gd name="T3" fmla="*/ 223 h 446"/>
                  <a:gd name="T4" fmla="*/ 222 w 447"/>
                  <a:gd name="T5" fmla="*/ 445 h 446"/>
                  <a:gd name="T6" fmla="*/ 222 w 447"/>
                  <a:gd name="T7" fmla="*/ 445 h 446"/>
                  <a:gd name="T8" fmla="*/ 0 w 447"/>
                  <a:gd name="T9" fmla="*/ 223 h 446"/>
                  <a:gd name="T10" fmla="*/ 0 w 447"/>
                  <a:gd name="T11" fmla="*/ 223 h 446"/>
                  <a:gd name="T12" fmla="*/ 222 w 447"/>
                  <a:gd name="T13" fmla="*/ 0 h 446"/>
                  <a:gd name="T14" fmla="*/ 222 w 447"/>
                  <a:gd name="T15" fmla="*/ 0 h 446"/>
                  <a:gd name="T16" fmla="*/ 446 w 447"/>
                  <a:gd name="T17" fmla="*/ 223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7" h="446">
                    <a:moveTo>
                      <a:pt x="446" y="223"/>
                    </a:moveTo>
                    <a:lnTo>
                      <a:pt x="446" y="223"/>
                    </a:lnTo>
                    <a:cubicBezTo>
                      <a:pt x="446" y="346"/>
                      <a:pt x="346" y="445"/>
                      <a:pt x="222" y="445"/>
                    </a:cubicBezTo>
                    <a:lnTo>
                      <a:pt x="222" y="445"/>
                    </a:lnTo>
                    <a:cubicBezTo>
                      <a:pt x="99" y="445"/>
                      <a:pt x="0" y="346"/>
                      <a:pt x="0" y="223"/>
                    </a:cubicBezTo>
                    <a:lnTo>
                      <a:pt x="0" y="223"/>
                    </a:lnTo>
                    <a:cubicBezTo>
                      <a:pt x="0" y="99"/>
                      <a:pt x="99" y="0"/>
                      <a:pt x="222" y="0"/>
                    </a:cubicBezTo>
                    <a:lnTo>
                      <a:pt x="222" y="0"/>
                    </a:lnTo>
                    <a:cubicBezTo>
                      <a:pt x="346" y="0"/>
                      <a:pt x="446" y="99"/>
                      <a:pt x="446" y="223"/>
                    </a:cubicBezTo>
                  </a:path>
                </a:pathLst>
              </a:custGeom>
              <a:solidFill>
                <a:srgbClr val="8F8E9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72" name="Freeform 264">
                <a:extLst>
                  <a:ext uri="{FF2B5EF4-FFF2-40B4-BE49-F238E27FC236}">
                    <a16:creationId xmlns:a16="http://schemas.microsoft.com/office/drawing/2014/main" id="{D53478B4-17CE-9E48-BCBA-AF078C300C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3749" y="12199881"/>
                <a:ext cx="373520" cy="373520"/>
              </a:xfrm>
              <a:custGeom>
                <a:avLst/>
                <a:gdLst>
                  <a:gd name="T0" fmla="*/ 301 w 302"/>
                  <a:gd name="T1" fmla="*/ 151 h 302"/>
                  <a:gd name="T2" fmla="*/ 301 w 302"/>
                  <a:gd name="T3" fmla="*/ 151 h 302"/>
                  <a:gd name="T4" fmla="*/ 150 w 302"/>
                  <a:gd name="T5" fmla="*/ 301 h 302"/>
                  <a:gd name="T6" fmla="*/ 150 w 302"/>
                  <a:gd name="T7" fmla="*/ 301 h 302"/>
                  <a:gd name="T8" fmla="*/ 0 w 302"/>
                  <a:gd name="T9" fmla="*/ 151 h 302"/>
                  <a:gd name="T10" fmla="*/ 0 w 302"/>
                  <a:gd name="T11" fmla="*/ 151 h 302"/>
                  <a:gd name="T12" fmla="*/ 150 w 302"/>
                  <a:gd name="T13" fmla="*/ 0 h 302"/>
                  <a:gd name="T14" fmla="*/ 150 w 302"/>
                  <a:gd name="T15" fmla="*/ 0 h 302"/>
                  <a:gd name="T16" fmla="*/ 301 w 302"/>
                  <a:gd name="T17" fmla="*/ 151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02">
                    <a:moveTo>
                      <a:pt x="301" y="151"/>
                    </a:moveTo>
                    <a:lnTo>
                      <a:pt x="301" y="151"/>
                    </a:lnTo>
                    <a:cubicBezTo>
                      <a:pt x="301" y="234"/>
                      <a:pt x="234" y="301"/>
                      <a:pt x="150" y="301"/>
                    </a:cubicBezTo>
                    <a:lnTo>
                      <a:pt x="150" y="301"/>
                    </a:lnTo>
                    <a:cubicBezTo>
                      <a:pt x="67" y="301"/>
                      <a:pt x="0" y="234"/>
                      <a:pt x="0" y="151"/>
                    </a:cubicBezTo>
                    <a:lnTo>
                      <a:pt x="0" y="151"/>
                    </a:lnTo>
                    <a:cubicBezTo>
                      <a:pt x="0" y="68"/>
                      <a:pt x="67" y="0"/>
                      <a:pt x="150" y="0"/>
                    </a:cubicBezTo>
                    <a:lnTo>
                      <a:pt x="150" y="0"/>
                    </a:lnTo>
                    <a:cubicBezTo>
                      <a:pt x="234" y="0"/>
                      <a:pt x="301" y="68"/>
                      <a:pt x="301" y="151"/>
                    </a:cubicBezTo>
                  </a:path>
                </a:pathLst>
              </a:custGeom>
              <a:solidFill>
                <a:srgbClr val="585A5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73" name="Freeform 265">
                <a:extLst>
                  <a:ext uri="{FF2B5EF4-FFF2-40B4-BE49-F238E27FC236}">
                    <a16:creationId xmlns:a16="http://schemas.microsoft.com/office/drawing/2014/main" id="{7C982E31-D58A-D34B-B352-7D45A823C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4032" y="11980165"/>
                <a:ext cx="818449" cy="818445"/>
              </a:xfrm>
              <a:custGeom>
                <a:avLst/>
                <a:gdLst>
                  <a:gd name="T0" fmla="*/ 656 w 657"/>
                  <a:gd name="T1" fmla="*/ 329 h 658"/>
                  <a:gd name="T2" fmla="*/ 656 w 657"/>
                  <a:gd name="T3" fmla="*/ 329 h 658"/>
                  <a:gd name="T4" fmla="*/ 327 w 657"/>
                  <a:gd name="T5" fmla="*/ 657 h 658"/>
                  <a:gd name="T6" fmla="*/ 327 w 657"/>
                  <a:gd name="T7" fmla="*/ 657 h 658"/>
                  <a:gd name="T8" fmla="*/ 0 w 657"/>
                  <a:gd name="T9" fmla="*/ 329 h 658"/>
                  <a:gd name="T10" fmla="*/ 0 w 657"/>
                  <a:gd name="T11" fmla="*/ 329 h 658"/>
                  <a:gd name="T12" fmla="*/ 327 w 657"/>
                  <a:gd name="T13" fmla="*/ 0 h 658"/>
                  <a:gd name="T14" fmla="*/ 327 w 657"/>
                  <a:gd name="T15" fmla="*/ 0 h 658"/>
                  <a:gd name="T16" fmla="*/ 656 w 657"/>
                  <a:gd name="T17" fmla="*/ 329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7" h="658">
                    <a:moveTo>
                      <a:pt x="656" y="329"/>
                    </a:moveTo>
                    <a:lnTo>
                      <a:pt x="656" y="329"/>
                    </a:lnTo>
                    <a:cubicBezTo>
                      <a:pt x="656" y="510"/>
                      <a:pt x="509" y="657"/>
                      <a:pt x="327" y="657"/>
                    </a:cubicBezTo>
                    <a:lnTo>
                      <a:pt x="327" y="657"/>
                    </a:lnTo>
                    <a:cubicBezTo>
                      <a:pt x="146" y="657"/>
                      <a:pt x="0" y="510"/>
                      <a:pt x="0" y="329"/>
                    </a:cubicBezTo>
                    <a:lnTo>
                      <a:pt x="0" y="329"/>
                    </a:lnTo>
                    <a:cubicBezTo>
                      <a:pt x="0" y="147"/>
                      <a:pt x="146" y="0"/>
                      <a:pt x="327" y="0"/>
                    </a:cubicBezTo>
                    <a:lnTo>
                      <a:pt x="327" y="0"/>
                    </a:lnTo>
                    <a:cubicBezTo>
                      <a:pt x="509" y="0"/>
                      <a:pt x="656" y="147"/>
                      <a:pt x="656" y="329"/>
                    </a:cubicBezTo>
                  </a:path>
                </a:pathLst>
              </a:custGeom>
              <a:solidFill>
                <a:srgbClr val="272A2B">
                  <a:alpha val="7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74" name="Freeform 266">
                <a:extLst>
                  <a:ext uri="{FF2B5EF4-FFF2-40B4-BE49-F238E27FC236}">
                    <a16:creationId xmlns:a16="http://schemas.microsoft.com/office/drawing/2014/main" id="{FDAAB1B9-AD94-A246-B538-15929A0DB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9963" y="11980165"/>
                <a:ext cx="818445" cy="818445"/>
              </a:xfrm>
              <a:custGeom>
                <a:avLst/>
                <a:gdLst>
                  <a:gd name="T0" fmla="*/ 657 w 658"/>
                  <a:gd name="T1" fmla="*/ 329 h 658"/>
                  <a:gd name="T2" fmla="*/ 657 w 658"/>
                  <a:gd name="T3" fmla="*/ 329 h 658"/>
                  <a:gd name="T4" fmla="*/ 328 w 658"/>
                  <a:gd name="T5" fmla="*/ 657 h 658"/>
                  <a:gd name="T6" fmla="*/ 328 w 658"/>
                  <a:gd name="T7" fmla="*/ 657 h 658"/>
                  <a:gd name="T8" fmla="*/ 0 w 658"/>
                  <a:gd name="T9" fmla="*/ 329 h 658"/>
                  <a:gd name="T10" fmla="*/ 0 w 658"/>
                  <a:gd name="T11" fmla="*/ 329 h 658"/>
                  <a:gd name="T12" fmla="*/ 328 w 658"/>
                  <a:gd name="T13" fmla="*/ 0 h 658"/>
                  <a:gd name="T14" fmla="*/ 328 w 658"/>
                  <a:gd name="T15" fmla="*/ 0 h 658"/>
                  <a:gd name="T16" fmla="*/ 657 w 658"/>
                  <a:gd name="T17" fmla="*/ 329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8" h="658">
                    <a:moveTo>
                      <a:pt x="657" y="329"/>
                    </a:moveTo>
                    <a:lnTo>
                      <a:pt x="657" y="329"/>
                    </a:lnTo>
                    <a:cubicBezTo>
                      <a:pt x="657" y="510"/>
                      <a:pt x="510" y="657"/>
                      <a:pt x="328" y="657"/>
                    </a:cubicBezTo>
                    <a:lnTo>
                      <a:pt x="328" y="657"/>
                    </a:lnTo>
                    <a:cubicBezTo>
                      <a:pt x="147" y="657"/>
                      <a:pt x="0" y="510"/>
                      <a:pt x="0" y="329"/>
                    </a:cubicBezTo>
                    <a:lnTo>
                      <a:pt x="0" y="329"/>
                    </a:lnTo>
                    <a:cubicBezTo>
                      <a:pt x="0" y="147"/>
                      <a:pt x="147" y="0"/>
                      <a:pt x="328" y="0"/>
                    </a:cubicBezTo>
                    <a:lnTo>
                      <a:pt x="328" y="0"/>
                    </a:lnTo>
                    <a:cubicBezTo>
                      <a:pt x="510" y="0"/>
                      <a:pt x="657" y="147"/>
                      <a:pt x="657" y="329"/>
                    </a:cubicBezTo>
                  </a:path>
                </a:pathLst>
              </a:custGeom>
              <a:solidFill>
                <a:srgbClr val="3D41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75" name="Freeform 267">
                <a:extLst>
                  <a:ext uri="{FF2B5EF4-FFF2-40B4-BE49-F238E27FC236}">
                    <a16:creationId xmlns:a16="http://schemas.microsoft.com/office/drawing/2014/main" id="{3EE0AF30-7062-D348-BF86-1F074A874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1368" y="12051572"/>
                <a:ext cx="670138" cy="670138"/>
              </a:xfrm>
              <a:custGeom>
                <a:avLst/>
                <a:gdLst>
                  <a:gd name="T0" fmla="*/ 537 w 538"/>
                  <a:gd name="T1" fmla="*/ 269 h 538"/>
                  <a:gd name="T2" fmla="*/ 537 w 538"/>
                  <a:gd name="T3" fmla="*/ 269 h 538"/>
                  <a:gd name="T4" fmla="*/ 268 w 538"/>
                  <a:gd name="T5" fmla="*/ 537 h 538"/>
                  <a:gd name="T6" fmla="*/ 268 w 538"/>
                  <a:gd name="T7" fmla="*/ 537 h 538"/>
                  <a:gd name="T8" fmla="*/ 0 w 538"/>
                  <a:gd name="T9" fmla="*/ 269 h 538"/>
                  <a:gd name="T10" fmla="*/ 0 w 538"/>
                  <a:gd name="T11" fmla="*/ 269 h 538"/>
                  <a:gd name="T12" fmla="*/ 268 w 538"/>
                  <a:gd name="T13" fmla="*/ 0 h 538"/>
                  <a:gd name="T14" fmla="*/ 268 w 538"/>
                  <a:gd name="T15" fmla="*/ 0 h 538"/>
                  <a:gd name="T16" fmla="*/ 537 w 538"/>
                  <a:gd name="T17" fmla="*/ 269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8" h="538">
                    <a:moveTo>
                      <a:pt x="537" y="269"/>
                    </a:moveTo>
                    <a:lnTo>
                      <a:pt x="537" y="269"/>
                    </a:lnTo>
                    <a:cubicBezTo>
                      <a:pt x="537" y="417"/>
                      <a:pt x="417" y="537"/>
                      <a:pt x="268" y="537"/>
                    </a:cubicBezTo>
                    <a:lnTo>
                      <a:pt x="268" y="537"/>
                    </a:lnTo>
                    <a:cubicBezTo>
                      <a:pt x="120" y="537"/>
                      <a:pt x="0" y="417"/>
                      <a:pt x="0" y="269"/>
                    </a:cubicBezTo>
                    <a:lnTo>
                      <a:pt x="0" y="269"/>
                    </a:lnTo>
                    <a:cubicBezTo>
                      <a:pt x="0" y="120"/>
                      <a:pt x="120" y="0"/>
                      <a:pt x="268" y="0"/>
                    </a:cubicBezTo>
                    <a:lnTo>
                      <a:pt x="268" y="0"/>
                    </a:lnTo>
                    <a:cubicBezTo>
                      <a:pt x="417" y="0"/>
                      <a:pt x="537" y="120"/>
                      <a:pt x="537" y="26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76" name="Freeform 268">
                <a:extLst>
                  <a:ext uri="{FF2B5EF4-FFF2-40B4-BE49-F238E27FC236}">
                    <a16:creationId xmlns:a16="http://schemas.microsoft.com/office/drawing/2014/main" id="{A2124C62-E1E9-A440-9C04-39794E49C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1793" y="12111995"/>
                <a:ext cx="554785" cy="554786"/>
              </a:xfrm>
              <a:custGeom>
                <a:avLst/>
                <a:gdLst>
                  <a:gd name="T0" fmla="*/ 446 w 447"/>
                  <a:gd name="T1" fmla="*/ 223 h 446"/>
                  <a:gd name="T2" fmla="*/ 446 w 447"/>
                  <a:gd name="T3" fmla="*/ 223 h 446"/>
                  <a:gd name="T4" fmla="*/ 223 w 447"/>
                  <a:gd name="T5" fmla="*/ 445 h 446"/>
                  <a:gd name="T6" fmla="*/ 223 w 447"/>
                  <a:gd name="T7" fmla="*/ 445 h 446"/>
                  <a:gd name="T8" fmla="*/ 0 w 447"/>
                  <a:gd name="T9" fmla="*/ 223 h 446"/>
                  <a:gd name="T10" fmla="*/ 0 w 447"/>
                  <a:gd name="T11" fmla="*/ 223 h 446"/>
                  <a:gd name="T12" fmla="*/ 223 w 447"/>
                  <a:gd name="T13" fmla="*/ 0 h 446"/>
                  <a:gd name="T14" fmla="*/ 223 w 447"/>
                  <a:gd name="T15" fmla="*/ 0 h 446"/>
                  <a:gd name="T16" fmla="*/ 446 w 447"/>
                  <a:gd name="T17" fmla="*/ 223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7" h="446">
                    <a:moveTo>
                      <a:pt x="446" y="223"/>
                    </a:moveTo>
                    <a:lnTo>
                      <a:pt x="446" y="223"/>
                    </a:lnTo>
                    <a:cubicBezTo>
                      <a:pt x="446" y="346"/>
                      <a:pt x="347" y="445"/>
                      <a:pt x="223" y="445"/>
                    </a:cubicBezTo>
                    <a:lnTo>
                      <a:pt x="223" y="445"/>
                    </a:lnTo>
                    <a:cubicBezTo>
                      <a:pt x="100" y="445"/>
                      <a:pt x="0" y="346"/>
                      <a:pt x="0" y="223"/>
                    </a:cubicBezTo>
                    <a:lnTo>
                      <a:pt x="0" y="223"/>
                    </a:lnTo>
                    <a:cubicBezTo>
                      <a:pt x="0" y="99"/>
                      <a:pt x="100" y="0"/>
                      <a:pt x="223" y="0"/>
                    </a:cubicBezTo>
                    <a:lnTo>
                      <a:pt x="223" y="0"/>
                    </a:lnTo>
                    <a:cubicBezTo>
                      <a:pt x="347" y="0"/>
                      <a:pt x="446" y="99"/>
                      <a:pt x="446" y="223"/>
                    </a:cubicBezTo>
                  </a:path>
                </a:pathLst>
              </a:custGeom>
              <a:solidFill>
                <a:srgbClr val="8F8E9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77" name="Freeform 269">
                <a:extLst>
                  <a:ext uri="{FF2B5EF4-FFF2-40B4-BE49-F238E27FC236}">
                    <a16:creationId xmlns:a16="http://schemas.microsoft.com/office/drawing/2014/main" id="{87FDE578-4364-1D47-BB23-492FAB338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59676" y="12199881"/>
                <a:ext cx="373520" cy="373520"/>
              </a:xfrm>
              <a:custGeom>
                <a:avLst/>
                <a:gdLst>
                  <a:gd name="T0" fmla="*/ 301 w 302"/>
                  <a:gd name="T1" fmla="*/ 151 h 302"/>
                  <a:gd name="T2" fmla="*/ 301 w 302"/>
                  <a:gd name="T3" fmla="*/ 151 h 302"/>
                  <a:gd name="T4" fmla="*/ 150 w 302"/>
                  <a:gd name="T5" fmla="*/ 301 h 302"/>
                  <a:gd name="T6" fmla="*/ 150 w 302"/>
                  <a:gd name="T7" fmla="*/ 301 h 302"/>
                  <a:gd name="T8" fmla="*/ 0 w 302"/>
                  <a:gd name="T9" fmla="*/ 151 h 302"/>
                  <a:gd name="T10" fmla="*/ 0 w 302"/>
                  <a:gd name="T11" fmla="*/ 151 h 302"/>
                  <a:gd name="T12" fmla="*/ 150 w 302"/>
                  <a:gd name="T13" fmla="*/ 0 h 302"/>
                  <a:gd name="T14" fmla="*/ 150 w 302"/>
                  <a:gd name="T15" fmla="*/ 0 h 302"/>
                  <a:gd name="T16" fmla="*/ 301 w 302"/>
                  <a:gd name="T17" fmla="*/ 151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02">
                    <a:moveTo>
                      <a:pt x="301" y="151"/>
                    </a:moveTo>
                    <a:lnTo>
                      <a:pt x="301" y="151"/>
                    </a:lnTo>
                    <a:cubicBezTo>
                      <a:pt x="301" y="234"/>
                      <a:pt x="233" y="301"/>
                      <a:pt x="150" y="301"/>
                    </a:cubicBezTo>
                    <a:lnTo>
                      <a:pt x="150" y="301"/>
                    </a:lnTo>
                    <a:cubicBezTo>
                      <a:pt x="67" y="301"/>
                      <a:pt x="0" y="234"/>
                      <a:pt x="0" y="151"/>
                    </a:cubicBezTo>
                    <a:lnTo>
                      <a:pt x="0" y="151"/>
                    </a:lnTo>
                    <a:cubicBezTo>
                      <a:pt x="0" y="68"/>
                      <a:pt x="67" y="0"/>
                      <a:pt x="150" y="0"/>
                    </a:cubicBezTo>
                    <a:lnTo>
                      <a:pt x="150" y="0"/>
                    </a:lnTo>
                    <a:cubicBezTo>
                      <a:pt x="233" y="0"/>
                      <a:pt x="301" y="68"/>
                      <a:pt x="301" y="151"/>
                    </a:cubicBezTo>
                  </a:path>
                </a:pathLst>
              </a:custGeom>
              <a:solidFill>
                <a:srgbClr val="585A5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78" name="Freeform 270">
                <a:extLst>
                  <a:ext uri="{FF2B5EF4-FFF2-40B4-BE49-F238E27FC236}">
                    <a16:creationId xmlns:a16="http://schemas.microsoft.com/office/drawing/2014/main" id="{FE4467D9-CD52-104B-9274-35C4F694E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9963" y="11980165"/>
                <a:ext cx="818445" cy="818445"/>
              </a:xfrm>
              <a:custGeom>
                <a:avLst/>
                <a:gdLst>
                  <a:gd name="T0" fmla="*/ 657 w 658"/>
                  <a:gd name="T1" fmla="*/ 329 h 658"/>
                  <a:gd name="T2" fmla="*/ 657 w 658"/>
                  <a:gd name="T3" fmla="*/ 329 h 658"/>
                  <a:gd name="T4" fmla="*/ 328 w 658"/>
                  <a:gd name="T5" fmla="*/ 657 h 658"/>
                  <a:gd name="T6" fmla="*/ 328 w 658"/>
                  <a:gd name="T7" fmla="*/ 657 h 658"/>
                  <a:gd name="T8" fmla="*/ 0 w 658"/>
                  <a:gd name="T9" fmla="*/ 329 h 658"/>
                  <a:gd name="T10" fmla="*/ 0 w 658"/>
                  <a:gd name="T11" fmla="*/ 329 h 658"/>
                  <a:gd name="T12" fmla="*/ 328 w 658"/>
                  <a:gd name="T13" fmla="*/ 0 h 658"/>
                  <a:gd name="T14" fmla="*/ 328 w 658"/>
                  <a:gd name="T15" fmla="*/ 0 h 658"/>
                  <a:gd name="T16" fmla="*/ 657 w 658"/>
                  <a:gd name="T17" fmla="*/ 329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8" h="658">
                    <a:moveTo>
                      <a:pt x="657" y="329"/>
                    </a:moveTo>
                    <a:lnTo>
                      <a:pt x="657" y="329"/>
                    </a:lnTo>
                    <a:cubicBezTo>
                      <a:pt x="657" y="510"/>
                      <a:pt x="510" y="657"/>
                      <a:pt x="328" y="657"/>
                    </a:cubicBezTo>
                    <a:lnTo>
                      <a:pt x="328" y="657"/>
                    </a:lnTo>
                    <a:cubicBezTo>
                      <a:pt x="147" y="657"/>
                      <a:pt x="0" y="510"/>
                      <a:pt x="0" y="329"/>
                    </a:cubicBezTo>
                    <a:lnTo>
                      <a:pt x="0" y="329"/>
                    </a:lnTo>
                    <a:cubicBezTo>
                      <a:pt x="0" y="147"/>
                      <a:pt x="147" y="0"/>
                      <a:pt x="328" y="0"/>
                    </a:cubicBezTo>
                    <a:lnTo>
                      <a:pt x="328" y="0"/>
                    </a:lnTo>
                    <a:cubicBezTo>
                      <a:pt x="510" y="0"/>
                      <a:pt x="657" y="147"/>
                      <a:pt x="657" y="329"/>
                    </a:cubicBezTo>
                  </a:path>
                </a:pathLst>
              </a:custGeom>
              <a:solidFill>
                <a:srgbClr val="272A2B">
                  <a:alpha val="7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79" name="Freeform 271">
                <a:extLst>
                  <a:ext uri="{FF2B5EF4-FFF2-40B4-BE49-F238E27FC236}">
                    <a16:creationId xmlns:a16="http://schemas.microsoft.com/office/drawing/2014/main" id="{FC2570B7-9873-CC4C-866E-5D2489A0C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4046" y="11952698"/>
                <a:ext cx="4542659" cy="554787"/>
              </a:xfrm>
              <a:custGeom>
                <a:avLst/>
                <a:gdLst>
                  <a:gd name="T0" fmla="*/ 3648 w 3649"/>
                  <a:gd name="T1" fmla="*/ 0 h 447"/>
                  <a:gd name="T2" fmla="*/ 0 w 3649"/>
                  <a:gd name="T3" fmla="*/ 0 h 447"/>
                  <a:gd name="T4" fmla="*/ 0 w 3649"/>
                  <a:gd name="T5" fmla="*/ 446 h 447"/>
                  <a:gd name="T6" fmla="*/ 3648 w 3649"/>
                  <a:gd name="T7" fmla="*/ 446 h 447"/>
                  <a:gd name="T8" fmla="*/ 3648 w 3649"/>
                  <a:gd name="T9" fmla="*/ 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49" h="447">
                    <a:moveTo>
                      <a:pt x="3648" y="0"/>
                    </a:moveTo>
                    <a:lnTo>
                      <a:pt x="0" y="0"/>
                    </a:lnTo>
                    <a:lnTo>
                      <a:pt x="0" y="446"/>
                    </a:lnTo>
                    <a:lnTo>
                      <a:pt x="3648" y="446"/>
                    </a:lnTo>
                    <a:lnTo>
                      <a:pt x="3648" y="0"/>
                    </a:lnTo>
                  </a:path>
                </a:pathLst>
              </a:custGeom>
              <a:solidFill>
                <a:srgbClr val="272A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80" name="Freeform 272">
                <a:extLst>
                  <a:ext uri="{FF2B5EF4-FFF2-40B4-BE49-F238E27FC236}">
                    <a16:creationId xmlns:a16="http://schemas.microsoft.com/office/drawing/2014/main" id="{EACC0FA3-885A-2841-94B1-6F38FFB38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57710" y="11875797"/>
                <a:ext cx="120845" cy="631690"/>
              </a:xfrm>
              <a:custGeom>
                <a:avLst/>
                <a:gdLst>
                  <a:gd name="T0" fmla="*/ 0 w 99"/>
                  <a:gd name="T1" fmla="*/ 0 h 506"/>
                  <a:gd name="T2" fmla="*/ 98 w 99"/>
                  <a:gd name="T3" fmla="*/ 187 h 506"/>
                  <a:gd name="T4" fmla="*/ 98 w 99"/>
                  <a:gd name="T5" fmla="*/ 505 h 506"/>
                  <a:gd name="T6" fmla="*/ 0 w 99"/>
                  <a:gd name="T7" fmla="*/ 318 h 506"/>
                  <a:gd name="T8" fmla="*/ 0 w 99"/>
                  <a:gd name="T9" fmla="*/ 0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506">
                    <a:moveTo>
                      <a:pt x="0" y="0"/>
                    </a:moveTo>
                    <a:lnTo>
                      <a:pt x="98" y="187"/>
                    </a:lnTo>
                    <a:lnTo>
                      <a:pt x="98" y="505"/>
                    </a:lnTo>
                    <a:lnTo>
                      <a:pt x="0" y="3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81" name="Freeform 273">
                <a:extLst>
                  <a:ext uri="{FF2B5EF4-FFF2-40B4-BE49-F238E27FC236}">
                    <a16:creationId xmlns:a16="http://schemas.microsoft.com/office/drawing/2014/main" id="{A494F2CE-C577-2F48-8E6A-6BB2EA3DB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32497" y="11743967"/>
                <a:ext cx="109859" cy="587745"/>
              </a:xfrm>
              <a:custGeom>
                <a:avLst/>
                <a:gdLst>
                  <a:gd name="T0" fmla="*/ 0 w 90"/>
                  <a:gd name="T1" fmla="*/ 0 h 471"/>
                  <a:gd name="T2" fmla="*/ 0 w 90"/>
                  <a:gd name="T3" fmla="*/ 302 h 471"/>
                  <a:gd name="T4" fmla="*/ 89 w 90"/>
                  <a:gd name="T5" fmla="*/ 470 h 471"/>
                  <a:gd name="T6" fmla="*/ 89 w 90"/>
                  <a:gd name="T7" fmla="*/ 168 h 471"/>
                  <a:gd name="T8" fmla="*/ 0 w 90"/>
                  <a:gd name="T9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471">
                    <a:moveTo>
                      <a:pt x="0" y="0"/>
                    </a:moveTo>
                    <a:lnTo>
                      <a:pt x="0" y="302"/>
                    </a:lnTo>
                    <a:lnTo>
                      <a:pt x="89" y="470"/>
                    </a:lnTo>
                    <a:lnTo>
                      <a:pt x="89" y="16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82" name="Freeform 274">
                <a:extLst>
                  <a:ext uri="{FF2B5EF4-FFF2-40B4-BE49-F238E27FC236}">
                    <a16:creationId xmlns:a16="http://schemas.microsoft.com/office/drawing/2014/main" id="{30A527BE-F3E7-AE41-9FF6-3A95BCA32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2357" y="11952696"/>
                <a:ext cx="340562" cy="379015"/>
              </a:xfrm>
              <a:custGeom>
                <a:avLst/>
                <a:gdLst>
                  <a:gd name="T0" fmla="*/ 272 w 273"/>
                  <a:gd name="T1" fmla="*/ 0 h 303"/>
                  <a:gd name="T2" fmla="*/ 0 w 273"/>
                  <a:gd name="T3" fmla="*/ 0 h 303"/>
                  <a:gd name="T4" fmla="*/ 0 w 273"/>
                  <a:gd name="T5" fmla="*/ 302 h 303"/>
                  <a:gd name="T6" fmla="*/ 272 w 273"/>
                  <a:gd name="T7" fmla="*/ 302 h 303"/>
                  <a:gd name="T8" fmla="*/ 272 w 273"/>
                  <a:gd name="T9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303">
                    <a:moveTo>
                      <a:pt x="272" y="0"/>
                    </a:moveTo>
                    <a:lnTo>
                      <a:pt x="0" y="0"/>
                    </a:lnTo>
                    <a:lnTo>
                      <a:pt x="0" y="302"/>
                    </a:lnTo>
                    <a:lnTo>
                      <a:pt x="272" y="302"/>
                    </a:lnTo>
                    <a:lnTo>
                      <a:pt x="272" y="0"/>
                    </a:lnTo>
                  </a:path>
                </a:pathLst>
              </a:custGeom>
              <a:solidFill>
                <a:srgbClr val="272A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83" name="Freeform 275">
                <a:extLst>
                  <a:ext uri="{FF2B5EF4-FFF2-40B4-BE49-F238E27FC236}">
                    <a16:creationId xmlns:a16="http://schemas.microsoft.com/office/drawing/2014/main" id="{C5AED5BE-2BD9-FC41-9283-2077A070D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92922" y="10035666"/>
                <a:ext cx="3493506" cy="2076329"/>
              </a:xfrm>
              <a:custGeom>
                <a:avLst/>
                <a:gdLst>
                  <a:gd name="T0" fmla="*/ 2802 w 2803"/>
                  <a:gd name="T1" fmla="*/ 1666 h 1667"/>
                  <a:gd name="T2" fmla="*/ 0 w 2803"/>
                  <a:gd name="T3" fmla="*/ 1666 h 1667"/>
                  <a:gd name="T4" fmla="*/ 0 w 2803"/>
                  <a:gd name="T5" fmla="*/ 0 h 1667"/>
                  <a:gd name="T6" fmla="*/ 2802 w 2803"/>
                  <a:gd name="T7" fmla="*/ 0 h 1667"/>
                  <a:gd name="T8" fmla="*/ 2802 w 2803"/>
                  <a:gd name="T9" fmla="*/ 1666 h 1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3" h="1667">
                    <a:moveTo>
                      <a:pt x="2802" y="1666"/>
                    </a:moveTo>
                    <a:lnTo>
                      <a:pt x="0" y="1666"/>
                    </a:lnTo>
                    <a:lnTo>
                      <a:pt x="0" y="0"/>
                    </a:lnTo>
                    <a:lnTo>
                      <a:pt x="2802" y="0"/>
                    </a:lnTo>
                    <a:lnTo>
                      <a:pt x="2802" y="1666"/>
                    </a:lnTo>
                  </a:path>
                </a:pathLst>
              </a:custGeom>
              <a:solidFill>
                <a:srgbClr val="275C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84" name="Freeform 276">
                <a:extLst>
                  <a:ext uri="{FF2B5EF4-FFF2-40B4-BE49-F238E27FC236}">
                    <a16:creationId xmlns:a16="http://schemas.microsoft.com/office/drawing/2014/main" id="{1170C67A-CE33-8A40-BA32-2F689BF2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39119" y="9975239"/>
                <a:ext cx="153801" cy="2136755"/>
              </a:xfrm>
              <a:custGeom>
                <a:avLst/>
                <a:gdLst>
                  <a:gd name="T0" fmla="*/ 0 w 124"/>
                  <a:gd name="T1" fmla="*/ 1480 h 1717"/>
                  <a:gd name="T2" fmla="*/ 123 w 124"/>
                  <a:gd name="T3" fmla="*/ 1716 h 1717"/>
                  <a:gd name="T4" fmla="*/ 123 w 124"/>
                  <a:gd name="T5" fmla="*/ 50 h 1717"/>
                  <a:gd name="T6" fmla="*/ 0 w 124"/>
                  <a:gd name="T7" fmla="*/ 0 h 1717"/>
                  <a:gd name="T8" fmla="*/ 0 w 124"/>
                  <a:gd name="T9" fmla="*/ 1480 h 1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717">
                    <a:moveTo>
                      <a:pt x="0" y="1480"/>
                    </a:moveTo>
                    <a:lnTo>
                      <a:pt x="123" y="1716"/>
                    </a:lnTo>
                    <a:lnTo>
                      <a:pt x="123" y="50"/>
                    </a:lnTo>
                    <a:lnTo>
                      <a:pt x="0" y="0"/>
                    </a:lnTo>
                    <a:lnTo>
                      <a:pt x="0" y="1480"/>
                    </a:lnTo>
                  </a:path>
                </a:pathLst>
              </a:custGeom>
              <a:solidFill>
                <a:srgbClr val="08335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85" name="Freeform 277">
                <a:extLst>
                  <a:ext uri="{FF2B5EF4-FFF2-40B4-BE49-F238E27FC236}">
                    <a16:creationId xmlns:a16="http://schemas.microsoft.com/office/drawing/2014/main" id="{C19CC887-647F-424D-BCBF-31168B80A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39119" y="9975239"/>
                <a:ext cx="3647309" cy="65916"/>
              </a:xfrm>
              <a:custGeom>
                <a:avLst/>
                <a:gdLst>
                  <a:gd name="T0" fmla="*/ 0 w 2927"/>
                  <a:gd name="T1" fmla="*/ 0 h 51"/>
                  <a:gd name="T2" fmla="*/ 2662 w 2927"/>
                  <a:gd name="T3" fmla="*/ 0 h 51"/>
                  <a:gd name="T4" fmla="*/ 2926 w 2927"/>
                  <a:gd name="T5" fmla="*/ 50 h 51"/>
                  <a:gd name="T6" fmla="*/ 123 w 2927"/>
                  <a:gd name="T7" fmla="*/ 50 h 51"/>
                  <a:gd name="T8" fmla="*/ 0 w 2927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7" h="51">
                    <a:moveTo>
                      <a:pt x="0" y="0"/>
                    </a:moveTo>
                    <a:lnTo>
                      <a:pt x="2662" y="0"/>
                    </a:lnTo>
                    <a:lnTo>
                      <a:pt x="2926" y="50"/>
                    </a:lnTo>
                    <a:lnTo>
                      <a:pt x="123" y="5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4177B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86" name="Freeform 278">
                <a:extLst>
                  <a:ext uri="{FF2B5EF4-FFF2-40B4-BE49-F238E27FC236}">
                    <a16:creationId xmlns:a16="http://schemas.microsoft.com/office/drawing/2014/main" id="{334D0635-2DBB-C643-9606-D7744735DE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92922" y="10788194"/>
                <a:ext cx="3493506" cy="818449"/>
              </a:xfrm>
              <a:custGeom>
                <a:avLst/>
                <a:gdLst>
                  <a:gd name="T0" fmla="*/ 2802 w 2803"/>
                  <a:gd name="T1" fmla="*/ 655 h 656"/>
                  <a:gd name="T2" fmla="*/ 2585 w 2803"/>
                  <a:gd name="T3" fmla="*/ 655 h 656"/>
                  <a:gd name="T4" fmla="*/ 1996 w 2803"/>
                  <a:gd name="T5" fmla="*/ 107 h 656"/>
                  <a:gd name="T6" fmla="*/ 1997 w 2803"/>
                  <a:gd name="T7" fmla="*/ 452 h 656"/>
                  <a:gd name="T8" fmla="*/ 0 w 2803"/>
                  <a:gd name="T9" fmla="*/ 452 h 656"/>
                  <a:gd name="T10" fmla="*/ 0 w 2803"/>
                  <a:gd name="T11" fmla="*/ 327 h 656"/>
                  <a:gd name="T12" fmla="*/ 1943 w 2803"/>
                  <a:gd name="T13" fmla="*/ 327 h 656"/>
                  <a:gd name="T14" fmla="*/ 1942 w 2803"/>
                  <a:gd name="T15" fmla="*/ 0 h 656"/>
                  <a:gd name="T16" fmla="*/ 2584 w 2803"/>
                  <a:gd name="T17" fmla="*/ 531 h 656"/>
                  <a:gd name="T18" fmla="*/ 2802 w 2803"/>
                  <a:gd name="T19" fmla="*/ 529 h 656"/>
                  <a:gd name="T20" fmla="*/ 2802 w 2803"/>
                  <a:gd name="T21" fmla="*/ 655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03" h="656">
                    <a:moveTo>
                      <a:pt x="2802" y="655"/>
                    </a:moveTo>
                    <a:lnTo>
                      <a:pt x="2585" y="655"/>
                    </a:lnTo>
                    <a:lnTo>
                      <a:pt x="1996" y="107"/>
                    </a:lnTo>
                    <a:lnTo>
                      <a:pt x="1997" y="452"/>
                    </a:lnTo>
                    <a:lnTo>
                      <a:pt x="0" y="452"/>
                    </a:lnTo>
                    <a:lnTo>
                      <a:pt x="0" y="327"/>
                    </a:lnTo>
                    <a:lnTo>
                      <a:pt x="1943" y="327"/>
                    </a:lnTo>
                    <a:lnTo>
                      <a:pt x="1942" y="0"/>
                    </a:lnTo>
                    <a:lnTo>
                      <a:pt x="2584" y="531"/>
                    </a:lnTo>
                    <a:lnTo>
                      <a:pt x="2802" y="529"/>
                    </a:lnTo>
                    <a:lnTo>
                      <a:pt x="2802" y="655"/>
                    </a:lnTo>
                  </a:path>
                </a:pathLst>
              </a:custGeom>
              <a:solidFill>
                <a:srgbClr val="275C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87" name="Freeform 279">
                <a:extLst>
                  <a:ext uri="{FF2B5EF4-FFF2-40B4-BE49-F238E27FC236}">
                    <a16:creationId xmlns:a16="http://schemas.microsoft.com/office/drawing/2014/main" id="{DAAB172E-EB07-BD47-ACBE-2E80C85D5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91510" y="12166925"/>
                <a:ext cx="818445" cy="818445"/>
              </a:xfrm>
              <a:custGeom>
                <a:avLst/>
                <a:gdLst>
                  <a:gd name="T0" fmla="*/ 657 w 658"/>
                  <a:gd name="T1" fmla="*/ 328 h 658"/>
                  <a:gd name="T2" fmla="*/ 657 w 658"/>
                  <a:gd name="T3" fmla="*/ 328 h 658"/>
                  <a:gd name="T4" fmla="*/ 328 w 658"/>
                  <a:gd name="T5" fmla="*/ 657 h 658"/>
                  <a:gd name="T6" fmla="*/ 328 w 658"/>
                  <a:gd name="T7" fmla="*/ 657 h 658"/>
                  <a:gd name="T8" fmla="*/ 0 w 658"/>
                  <a:gd name="T9" fmla="*/ 328 h 658"/>
                  <a:gd name="T10" fmla="*/ 0 w 658"/>
                  <a:gd name="T11" fmla="*/ 328 h 658"/>
                  <a:gd name="T12" fmla="*/ 328 w 658"/>
                  <a:gd name="T13" fmla="*/ 0 h 658"/>
                  <a:gd name="T14" fmla="*/ 328 w 658"/>
                  <a:gd name="T15" fmla="*/ 0 h 658"/>
                  <a:gd name="T16" fmla="*/ 657 w 658"/>
                  <a:gd name="T17" fmla="*/ 328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8" h="658">
                    <a:moveTo>
                      <a:pt x="657" y="328"/>
                    </a:moveTo>
                    <a:lnTo>
                      <a:pt x="657" y="328"/>
                    </a:lnTo>
                    <a:cubicBezTo>
                      <a:pt x="657" y="510"/>
                      <a:pt x="510" y="657"/>
                      <a:pt x="328" y="657"/>
                    </a:cubicBezTo>
                    <a:lnTo>
                      <a:pt x="328" y="657"/>
                    </a:lnTo>
                    <a:cubicBezTo>
                      <a:pt x="147" y="657"/>
                      <a:pt x="0" y="510"/>
                      <a:pt x="0" y="328"/>
                    </a:cubicBezTo>
                    <a:lnTo>
                      <a:pt x="0" y="328"/>
                    </a:lnTo>
                    <a:cubicBezTo>
                      <a:pt x="0" y="147"/>
                      <a:pt x="147" y="0"/>
                      <a:pt x="328" y="0"/>
                    </a:cubicBezTo>
                    <a:lnTo>
                      <a:pt x="328" y="0"/>
                    </a:lnTo>
                    <a:cubicBezTo>
                      <a:pt x="510" y="0"/>
                      <a:pt x="657" y="147"/>
                      <a:pt x="657" y="328"/>
                    </a:cubicBezTo>
                  </a:path>
                </a:pathLst>
              </a:custGeom>
              <a:solidFill>
                <a:srgbClr val="3D41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88" name="Freeform 280">
                <a:extLst>
                  <a:ext uri="{FF2B5EF4-FFF2-40B4-BE49-F238E27FC236}">
                    <a16:creationId xmlns:a16="http://schemas.microsoft.com/office/drawing/2014/main" id="{C4088DD2-EB8A-1544-B0D9-8AA485ACDE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2917" y="12238331"/>
                <a:ext cx="670138" cy="670138"/>
              </a:xfrm>
              <a:custGeom>
                <a:avLst/>
                <a:gdLst>
                  <a:gd name="T0" fmla="*/ 536 w 537"/>
                  <a:gd name="T1" fmla="*/ 269 h 539"/>
                  <a:gd name="T2" fmla="*/ 536 w 537"/>
                  <a:gd name="T3" fmla="*/ 269 h 539"/>
                  <a:gd name="T4" fmla="*/ 268 w 537"/>
                  <a:gd name="T5" fmla="*/ 538 h 539"/>
                  <a:gd name="T6" fmla="*/ 268 w 537"/>
                  <a:gd name="T7" fmla="*/ 538 h 539"/>
                  <a:gd name="T8" fmla="*/ 0 w 537"/>
                  <a:gd name="T9" fmla="*/ 269 h 539"/>
                  <a:gd name="T10" fmla="*/ 0 w 537"/>
                  <a:gd name="T11" fmla="*/ 269 h 539"/>
                  <a:gd name="T12" fmla="*/ 268 w 537"/>
                  <a:gd name="T13" fmla="*/ 0 h 539"/>
                  <a:gd name="T14" fmla="*/ 268 w 537"/>
                  <a:gd name="T15" fmla="*/ 0 h 539"/>
                  <a:gd name="T16" fmla="*/ 536 w 537"/>
                  <a:gd name="T17" fmla="*/ 26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7" h="539">
                    <a:moveTo>
                      <a:pt x="536" y="269"/>
                    </a:moveTo>
                    <a:lnTo>
                      <a:pt x="536" y="269"/>
                    </a:lnTo>
                    <a:cubicBezTo>
                      <a:pt x="536" y="417"/>
                      <a:pt x="417" y="538"/>
                      <a:pt x="268" y="538"/>
                    </a:cubicBezTo>
                    <a:lnTo>
                      <a:pt x="268" y="538"/>
                    </a:lnTo>
                    <a:cubicBezTo>
                      <a:pt x="120" y="538"/>
                      <a:pt x="0" y="417"/>
                      <a:pt x="0" y="269"/>
                    </a:cubicBezTo>
                    <a:lnTo>
                      <a:pt x="0" y="269"/>
                    </a:lnTo>
                    <a:cubicBezTo>
                      <a:pt x="0" y="121"/>
                      <a:pt x="120" y="0"/>
                      <a:pt x="268" y="0"/>
                    </a:cubicBezTo>
                    <a:lnTo>
                      <a:pt x="268" y="0"/>
                    </a:lnTo>
                    <a:cubicBezTo>
                      <a:pt x="417" y="0"/>
                      <a:pt x="536" y="121"/>
                      <a:pt x="536" y="26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89" name="Freeform 281">
                <a:extLst>
                  <a:ext uri="{FF2B5EF4-FFF2-40B4-BE49-F238E27FC236}">
                    <a16:creationId xmlns:a16="http://schemas.microsoft.com/office/drawing/2014/main" id="{1241C1D6-6303-E64A-9B01-81F3128C4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17844" y="12293258"/>
                <a:ext cx="554787" cy="554787"/>
              </a:xfrm>
              <a:custGeom>
                <a:avLst/>
                <a:gdLst>
                  <a:gd name="T0" fmla="*/ 446 w 447"/>
                  <a:gd name="T1" fmla="*/ 223 h 447"/>
                  <a:gd name="T2" fmla="*/ 446 w 447"/>
                  <a:gd name="T3" fmla="*/ 223 h 447"/>
                  <a:gd name="T4" fmla="*/ 223 w 447"/>
                  <a:gd name="T5" fmla="*/ 446 h 447"/>
                  <a:gd name="T6" fmla="*/ 223 w 447"/>
                  <a:gd name="T7" fmla="*/ 446 h 447"/>
                  <a:gd name="T8" fmla="*/ 0 w 447"/>
                  <a:gd name="T9" fmla="*/ 223 h 447"/>
                  <a:gd name="T10" fmla="*/ 0 w 447"/>
                  <a:gd name="T11" fmla="*/ 223 h 447"/>
                  <a:gd name="T12" fmla="*/ 223 w 447"/>
                  <a:gd name="T13" fmla="*/ 0 h 447"/>
                  <a:gd name="T14" fmla="*/ 223 w 447"/>
                  <a:gd name="T15" fmla="*/ 0 h 447"/>
                  <a:gd name="T16" fmla="*/ 446 w 447"/>
                  <a:gd name="T1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7" h="447">
                    <a:moveTo>
                      <a:pt x="446" y="223"/>
                    </a:moveTo>
                    <a:lnTo>
                      <a:pt x="446" y="223"/>
                    </a:lnTo>
                    <a:cubicBezTo>
                      <a:pt x="446" y="346"/>
                      <a:pt x="346" y="446"/>
                      <a:pt x="223" y="446"/>
                    </a:cubicBezTo>
                    <a:lnTo>
                      <a:pt x="223" y="446"/>
                    </a:lnTo>
                    <a:cubicBezTo>
                      <a:pt x="100" y="446"/>
                      <a:pt x="0" y="346"/>
                      <a:pt x="0" y="223"/>
                    </a:cubicBezTo>
                    <a:lnTo>
                      <a:pt x="0" y="223"/>
                    </a:lnTo>
                    <a:cubicBezTo>
                      <a:pt x="0" y="100"/>
                      <a:pt x="100" y="0"/>
                      <a:pt x="223" y="0"/>
                    </a:cubicBezTo>
                    <a:lnTo>
                      <a:pt x="223" y="0"/>
                    </a:lnTo>
                    <a:cubicBezTo>
                      <a:pt x="346" y="0"/>
                      <a:pt x="446" y="100"/>
                      <a:pt x="446" y="223"/>
                    </a:cubicBezTo>
                  </a:path>
                </a:pathLst>
              </a:custGeom>
              <a:solidFill>
                <a:srgbClr val="8F8E9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90" name="Freeform 282">
                <a:extLst>
                  <a:ext uri="{FF2B5EF4-FFF2-40B4-BE49-F238E27FC236}">
                    <a16:creationId xmlns:a16="http://schemas.microsoft.com/office/drawing/2014/main" id="{30A6368B-A288-7847-B50D-2BEF8BEA34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1226" y="12386642"/>
                <a:ext cx="373520" cy="379011"/>
              </a:xfrm>
              <a:custGeom>
                <a:avLst/>
                <a:gdLst>
                  <a:gd name="T0" fmla="*/ 301 w 302"/>
                  <a:gd name="T1" fmla="*/ 151 h 303"/>
                  <a:gd name="T2" fmla="*/ 301 w 302"/>
                  <a:gd name="T3" fmla="*/ 151 h 303"/>
                  <a:gd name="T4" fmla="*/ 150 w 302"/>
                  <a:gd name="T5" fmla="*/ 302 h 303"/>
                  <a:gd name="T6" fmla="*/ 150 w 302"/>
                  <a:gd name="T7" fmla="*/ 302 h 303"/>
                  <a:gd name="T8" fmla="*/ 0 w 302"/>
                  <a:gd name="T9" fmla="*/ 151 h 303"/>
                  <a:gd name="T10" fmla="*/ 0 w 302"/>
                  <a:gd name="T11" fmla="*/ 151 h 303"/>
                  <a:gd name="T12" fmla="*/ 150 w 302"/>
                  <a:gd name="T13" fmla="*/ 0 h 303"/>
                  <a:gd name="T14" fmla="*/ 150 w 302"/>
                  <a:gd name="T15" fmla="*/ 0 h 303"/>
                  <a:gd name="T16" fmla="*/ 301 w 302"/>
                  <a:gd name="T17" fmla="*/ 151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03">
                    <a:moveTo>
                      <a:pt x="301" y="151"/>
                    </a:moveTo>
                    <a:lnTo>
                      <a:pt x="301" y="151"/>
                    </a:lnTo>
                    <a:cubicBezTo>
                      <a:pt x="301" y="235"/>
                      <a:pt x="233" y="302"/>
                      <a:pt x="150" y="302"/>
                    </a:cubicBezTo>
                    <a:lnTo>
                      <a:pt x="150" y="302"/>
                    </a:lnTo>
                    <a:cubicBezTo>
                      <a:pt x="67" y="302"/>
                      <a:pt x="0" y="235"/>
                      <a:pt x="0" y="151"/>
                    </a:cubicBezTo>
                    <a:lnTo>
                      <a:pt x="0" y="151"/>
                    </a:lnTo>
                    <a:cubicBezTo>
                      <a:pt x="0" y="68"/>
                      <a:pt x="67" y="0"/>
                      <a:pt x="150" y="0"/>
                    </a:cubicBezTo>
                    <a:lnTo>
                      <a:pt x="150" y="0"/>
                    </a:lnTo>
                    <a:cubicBezTo>
                      <a:pt x="233" y="0"/>
                      <a:pt x="301" y="68"/>
                      <a:pt x="301" y="151"/>
                    </a:cubicBezTo>
                  </a:path>
                </a:pathLst>
              </a:custGeom>
              <a:solidFill>
                <a:srgbClr val="585A5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91" name="Freeform 490">
                <a:extLst>
                  <a:ext uri="{FF2B5EF4-FFF2-40B4-BE49-F238E27FC236}">
                    <a16:creationId xmlns:a16="http://schemas.microsoft.com/office/drawing/2014/main" id="{07187D9A-C685-0549-9602-2CA03291A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3199" y="12408612"/>
                <a:ext cx="333760" cy="328370"/>
              </a:xfrm>
              <a:custGeom>
                <a:avLst/>
                <a:gdLst>
                  <a:gd name="connsiteX0" fmla="*/ 166936 w 333760"/>
                  <a:gd name="connsiteY0" fmla="*/ 280137 h 328370"/>
                  <a:gd name="connsiteX1" fmla="*/ 180071 w 333760"/>
                  <a:gd name="connsiteY1" fmla="*/ 304254 h 328370"/>
                  <a:gd name="connsiteX2" fmla="*/ 166936 w 333760"/>
                  <a:gd name="connsiteY2" fmla="*/ 328370 h 328370"/>
                  <a:gd name="connsiteX3" fmla="*/ 153801 w 333760"/>
                  <a:gd name="connsiteY3" fmla="*/ 304254 h 328370"/>
                  <a:gd name="connsiteX4" fmla="*/ 166936 w 333760"/>
                  <a:gd name="connsiteY4" fmla="*/ 280137 h 328370"/>
                  <a:gd name="connsiteX5" fmla="*/ 259738 w 333760"/>
                  <a:gd name="connsiteY5" fmla="*/ 240154 h 328370"/>
                  <a:gd name="connsiteX6" fmla="*/ 275512 w 333760"/>
                  <a:gd name="connsiteY6" fmla="*/ 250137 h 328370"/>
                  <a:gd name="connsiteX7" fmla="*/ 284618 w 333760"/>
                  <a:gd name="connsiteY7" fmla="*/ 278026 h 328370"/>
                  <a:gd name="connsiteX8" fmla="*/ 255998 w 333760"/>
                  <a:gd name="connsiteY8" fmla="*/ 270420 h 328370"/>
                  <a:gd name="connsiteX9" fmla="*/ 246892 w 333760"/>
                  <a:gd name="connsiteY9" fmla="*/ 242531 h 328370"/>
                  <a:gd name="connsiteX10" fmla="*/ 259738 w 333760"/>
                  <a:gd name="connsiteY10" fmla="*/ 240154 h 328370"/>
                  <a:gd name="connsiteX11" fmla="*/ 74515 w 333760"/>
                  <a:gd name="connsiteY11" fmla="*/ 240154 h 328370"/>
                  <a:gd name="connsiteX12" fmla="*/ 86873 w 333760"/>
                  <a:gd name="connsiteY12" fmla="*/ 242531 h 328370"/>
                  <a:gd name="connsiteX13" fmla="*/ 77767 w 333760"/>
                  <a:gd name="connsiteY13" fmla="*/ 270420 h 328370"/>
                  <a:gd name="connsiteX14" fmla="*/ 49147 w 333760"/>
                  <a:gd name="connsiteY14" fmla="*/ 278026 h 328370"/>
                  <a:gd name="connsiteX15" fmla="*/ 58253 w 333760"/>
                  <a:gd name="connsiteY15" fmla="*/ 250137 h 328370"/>
                  <a:gd name="connsiteX16" fmla="*/ 74515 w 333760"/>
                  <a:gd name="connsiteY16" fmla="*/ 240154 h 328370"/>
                  <a:gd name="connsiteX17" fmla="*/ 306296 w 333760"/>
                  <a:gd name="connsiteY17" fmla="*/ 148307 h 328370"/>
                  <a:gd name="connsiteX18" fmla="*/ 333760 w 333760"/>
                  <a:gd name="connsiteY18" fmla="*/ 161443 h 328370"/>
                  <a:gd name="connsiteX19" fmla="*/ 306296 w 333760"/>
                  <a:gd name="connsiteY19" fmla="*/ 174579 h 328370"/>
                  <a:gd name="connsiteX20" fmla="*/ 280139 w 333760"/>
                  <a:gd name="connsiteY20" fmla="*/ 161443 h 328370"/>
                  <a:gd name="connsiteX21" fmla="*/ 306296 w 333760"/>
                  <a:gd name="connsiteY21" fmla="*/ 148307 h 328370"/>
                  <a:gd name="connsiteX22" fmla="*/ 24115 w 333760"/>
                  <a:gd name="connsiteY22" fmla="*/ 148307 h 328370"/>
                  <a:gd name="connsiteX23" fmla="*/ 48229 w 333760"/>
                  <a:gd name="connsiteY23" fmla="*/ 161443 h 328370"/>
                  <a:gd name="connsiteX24" fmla="*/ 24115 w 333760"/>
                  <a:gd name="connsiteY24" fmla="*/ 174579 h 328370"/>
                  <a:gd name="connsiteX25" fmla="*/ 0 w 333760"/>
                  <a:gd name="connsiteY25" fmla="*/ 161443 h 328370"/>
                  <a:gd name="connsiteX26" fmla="*/ 24115 w 333760"/>
                  <a:gd name="connsiteY26" fmla="*/ 148307 h 328370"/>
                  <a:gd name="connsiteX27" fmla="*/ 61506 w 333760"/>
                  <a:gd name="connsiteY27" fmla="*/ 47589 h 328370"/>
                  <a:gd name="connsiteX28" fmla="*/ 77767 w 333760"/>
                  <a:gd name="connsiteY28" fmla="*/ 56621 h 328370"/>
                  <a:gd name="connsiteX29" fmla="*/ 86873 w 333760"/>
                  <a:gd name="connsiteY29" fmla="*/ 85775 h 328370"/>
                  <a:gd name="connsiteX30" fmla="*/ 58253 w 333760"/>
                  <a:gd name="connsiteY30" fmla="*/ 76902 h 328370"/>
                  <a:gd name="connsiteX31" fmla="*/ 49147 w 333760"/>
                  <a:gd name="connsiteY31" fmla="*/ 49015 h 328370"/>
                  <a:gd name="connsiteX32" fmla="*/ 61506 w 333760"/>
                  <a:gd name="connsiteY32" fmla="*/ 47589 h 328370"/>
                  <a:gd name="connsiteX33" fmla="*/ 272260 w 333760"/>
                  <a:gd name="connsiteY33" fmla="*/ 47589 h 328370"/>
                  <a:gd name="connsiteX34" fmla="*/ 284618 w 333760"/>
                  <a:gd name="connsiteY34" fmla="*/ 49015 h 328370"/>
                  <a:gd name="connsiteX35" fmla="*/ 275512 w 333760"/>
                  <a:gd name="connsiteY35" fmla="*/ 76902 h 328370"/>
                  <a:gd name="connsiteX36" fmla="*/ 246892 w 333760"/>
                  <a:gd name="connsiteY36" fmla="*/ 85775 h 328370"/>
                  <a:gd name="connsiteX37" fmla="*/ 255998 w 333760"/>
                  <a:gd name="connsiteY37" fmla="*/ 56621 h 328370"/>
                  <a:gd name="connsiteX38" fmla="*/ 272260 w 333760"/>
                  <a:gd name="connsiteY38" fmla="*/ 47589 h 328370"/>
                  <a:gd name="connsiteX39" fmla="*/ 166936 w 333760"/>
                  <a:gd name="connsiteY39" fmla="*/ 0 h 328370"/>
                  <a:gd name="connsiteX40" fmla="*/ 180071 w 333760"/>
                  <a:gd name="connsiteY40" fmla="*/ 24115 h 328370"/>
                  <a:gd name="connsiteX41" fmla="*/ 166936 w 333760"/>
                  <a:gd name="connsiteY41" fmla="*/ 48229 h 328370"/>
                  <a:gd name="connsiteX42" fmla="*/ 153801 w 333760"/>
                  <a:gd name="connsiteY42" fmla="*/ 24115 h 328370"/>
                  <a:gd name="connsiteX43" fmla="*/ 166936 w 333760"/>
                  <a:gd name="connsiteY43" fmla="*/ 0 h 328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3760" h="328370">
                    <a:moveTo>
                      <a:pt x="166936" y="280137"/>
                    </a:moveTo>
                    <a:cubicBezTo>
                      <a:pt x="174100" y="280137"/>
                      <a:pt x="180071" y="290989"/>
                      <a:pt x="180071" y="304254"/>
                    </a:cubicBezTo>
                    <a:cubicBezTo>
                      <a:pt x="180071" y="318724"/>
                      <a:pt x="174100" y="328370"/>
                      <a:pt x="166936" y="328370"/>
                    </a:cubicBezTo>
                    <a:cubicBezTo>
                      <a:pt x="159771" y="328370"/>
                      <a:pt x="153801" y="318724"/>
                      <a:pt x="153801" y="304254"/>
                    </a:cubicBezTo>
                    <a:cubicBezTo>
                      <a:pt x="153801" y="290989"/>
                      <a:pt x="159771" y="280137"/>
                      <a:pt x="166936" y="280137"/>
                    </a:cubicBezTo>
                    <a:close/>
                    <a:moveTo>
                      <a:pt x="259738" y="240154"/>
                    </a:moveTo>
                    <a:cubicBezTo>
                      <a:pt x="264779" y="241580"/>
                      <a:pt x="270308" y="245066"/>
                      <a:pt x="275512" y="250137"/>
                    </a:cubicBezTo>
                    <a:cubicBezTo>
                      <a:pt x="285919" y="260279"/>
                      <a:pt x="289822" y="272955"/>
                      <a:pt x="284618" y="278026"/>
                    </a:cubicBezTo>
                    <a:cubicBezTo>
                      <a:pt x="279415" y="284364"/>
                      <a:pt x="266405" y="280561"/>
                      <a:pt x="255998" y="270420"/>
                    </a:cubicBezTo>
                    <a:cubicBezTo>
                      <a:pt x="245591" y="260279"/>
                      <a:pt x="241688" y="247602"/>
                      <a:pt x="246892" y="242531"/>
                    </a:cubicBezTo>
                    <a:cubicBezTo>
                      <a:pt x="250144" y="239362"/>
                      <a:pt x="254697" y="238728"/>
                      <a:pt x="259738" y="240154"/>
                    </a:cubicBezTo>
                    <a:close/>
                    <a:moveTo>
                      <a:pt x="74515" y="240154"/>
                    </a:moveTo>
                    <a:cubicBezTo>
                      <a:pt x="79719" y="238728"/>
                      <a:pt x="84272" y="239362"/>
                      <a:pt x="86873" y="242531"/>
                    </a:cubicBezTo>
                    <a:cubicBezTo>
                      <a:pt x="92077" y="247602"/>
                      <a:pt x="88174" y="260279"/>
                      <a:pt x="77767" y="270420"/>
                    </a:cubicBezTo>
                    <a:cubicBezTo>
                      <a:pt x="67360" y="280561"/>
                      <a:pt x="54350" y="284364"/>
                      <a:pt x="49147" y="278026"/>
                    </a:cubicBezTo>
                    <a:cubicBezTo>
                      <a:pt x="43943" y="272955"/>
                      <a:pt x="47846" y="260279"/>
                      <a:pt x="58253" y="250137"/>
                    </a:cubicBezTo>
                    <a:cubicBezTo>
                      <a:pt x="63457" y="245066"/>
                      <a:pt x="69311" y="241580"/>
                      <a:pt x="74515" y="240154"/>
                    </a:cubicBezTo>
                    <a:close/>
                    <a:moveTo>
                      <a:pt x="306296" y="148307"/>
                    </a:moveTo>
                    <a:cubicBezTo>
                      <a:pt x="321990" y="148307"/>
                      <a:pt x="333760" y="154278"/>
                      <a:pt x="333760" y="161443"/>
                    </a:cubicBezTo>
                    <a:cubicBezTo>
                      <a:pt x="333760" y="168608"/>
                      <a:pt x="321990" y="174579"/>
                      <a:pt x="306296" y="174579"/>
                    </a:cubicBezTo>
                    <a:cubicBezTo>
                      <a:pt x="291909" y="174579"/>
                      <a:pt x="280139" y="168608"/>
                      <a:pt x="280139" y="161443"/>
                    </a:cubicBezTo>
                    <a:cubicBezTo>
                      <a:pt x="280139" y="154278"/>
                      <a:pt x="291909" y="148307"/>
                      <a:pt x="306296" y="148307"/>
                    </a:cubicBezTo>
                    <a:close/>
                    <a:moveTo>
                      <a:pt x="24115" y="148307"/>
                    </a:moveTo>
                    <a:cubicBezTo>
                      <a:pt x="37378" y="148307"/>
                      <a:pt x="48229" y="154278"/>
                      <a:pt x="48229" y="161443"/>
                    </a:cubicBezTo>
                    <a:cubicBezTo>
                      <a:pt x="48229" y="168608"/>
                      <a:pt x="37378" y="174579"/>
                      <a:pt x="24115" y="174579"/>
                    </a:cubicBezTo>
                    <a:cubicBezTo>
                      <a:pt x="10852" y="174579"/>
                      <a:pt x="0" y="168608"/>
                      <a:pt x="0" y="161443"/>
                    </a:cubicBezTo>
                    <a:cubicBezTo>
                      <a:pt x="0" y="154278"/>
                      <a:pt x="10852" y="148307"/>
                      <a:pt x="24115" y="148307"/>
                    </a:cubicBezTo>
                    <a:close/>
                    <a:moveTo>
                      <a:pt x="61506" y="47589"/>
                    </a:moveTo>
                    <a:cubicBezTo>
                      <a:pt x="66709" y="49016"/>
                      <a:pt x="72564" y="52185"/>
                      <a:pt x="77767" y="56621"/>
                    </a:cubicBezTo>
                    <a:cubicBezTo>
                      <a:pt x="88174" y="68029"/>
                      <a:pt x="92077" y="79437"/>
                      <a:pt x="86873" y="85775"/>
                    </a:cubicBezTo>
                    <a:cubicBezTo>
                      <a:pt x="81670" y="92112"/>
                      <a:pt x="68661" y="87042"/>
                      <a:pt x="58253" y="76902"/>
                    </a:cubicBezTo>
                    <a:cubicBezTo>
                      <a:pt x="47846" y="68029"/>
                      <a:pt x="43943" y="55353"/>
                      <a:pt x="49147" y="49015"/>
                    </a:cubicBezTo>
                    <a:cubicBezTo>
                      <a:pt x="51749" y="46480"/>
                      <a:pt x="56302" y="46163"/>
                      <a:pt x="61506" y="47589"/>
                    </a:cubicBezTo>
                    <a:close/>
                    <a:moveTo>
                      <a:pt x="272260" y="47589"/>
                    </a:moveTo>
                    <a:cubicBezTo>
                      <a:pt x="277463" y="46163"/>
                      <a:pt x="282017" y="46480"/>
                      <a:pt x="284618" y="49015"/>
                    </a:cubicBezTo>
                    <a:cubicBezTo>
                      <a:pt x="289822" y="55353"/>
                      <a:pt x="285919" y="68029"/>
                      <a:pt x="275512" y="76902"/>
                    </a:cubicBezTo>
                    <a:cubicBezTo>
                      <a:pt x="265105" y="87042"/>
                      <a:pt x="253396" y="92112"/>
                      <a:pt x="246892" y="85775"/>
                    </a:cubicBezTo>
                    <a:cubicBezTo>
                      <a:pt x="241688" y="79437"/>
                      <a:pt x="245591" y="68029"/>
                      <a:pt x="255998" y="56621"/>
                    </a:cubicBezTo>
                    <a:cubicBezTo>
                      <a:pt x="261202" y="52184"/>
                      <a:pt x="267056" y="49016"/>
                      <a:pt x="272260" y="47589"/>
                    </a:cubicBezTo>
                    <a:close/>
                    <a:moveTo>
                      <a:pt x="166936" y="0"/>
                    </a:moveTo>
                    <a:cubicBezTo>
                      <a:pt x="174100" y="0"/>
                      <a:pt x="180071" y="10852"/>
                      <a:pt x="180071" y="24115"/>
                    </a:cubicBezTo>
                    <a:cubicBezTo>
                      <a:pt x="180071" y="37378"/>
                      <a:pt x="174100" y="48229"/>
                      <a:pt x="166936" y="48229"/>
                    </a:cubicBezTo>
                    <a:cubicBezTo>
                      <a:pt x="159771" y="48229"/>
                      <a:pt x="153801" y="37378"/>
                      <a:pt x="153801" y="24115"/>
                    </a:cubicBezTo>
                    <a:cubicBezTo>
                      <a:pt x="153801" y="10852"/>
                      <a:pt x="159771" y="0"/>
                      <a:pt x="166936" y="0"/>
                    </a:cubicBezTo>
                    <a:close/>
                  </a:path>
                </a:pathLst>
              </a:custGeom>
              <a:solidFill>
                <a:srgbClr val="272A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92" name="Freeform 291">
                <a:extLst>
                  <a:ext uri="{FF2B5EF4-FFF2-40B4-BE49-F238E27FC236}">
                    <a16:creationId xmlns:a16="http://schemas.microsoft.com/office/drawing/2014/main" id="{DE023F65-D29A-B44C-A281-6FF2A5258B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56296" y="12326216"/>
                <a:ext cx="483379" cy="373520"/>
              </a:xfrm>
              <a:custGeom>
                <a:avLst/>
                <a:gdLst>
                  <a:gd name="T0" fmla="*/ 386 w 387"/>
                  <a:gd name="T1" fmla="*/ 193 h 300"/>
                  <a:gd name="T2" fmla="*/ 386 w 387"/>
                  <a:gd name="T3" fmla="*/ 193 h 300"/>
                  <a:gd name="T4" fmla="*/ 193 w 387"/>
                  <a:gd name="T5" fmla="*/ 166 h 300"/>
                  <a:gd name="T6" fmla="*/ 193 w 387"/>
                  <a:gd name="T7" fmla="*/ 166 h 300"/>
                  <a:gd name="T8" fmla="*/ 0 w 387"/>
                  <a:gd name="T9" fmla="*/ 193 h 300"/>
                  <a:gd name="T10" fmla="*/ 0 w 387"/>
                  <a:gd name="T11" fmla="*/ 193 h 300"/>
                  <a:gd name="T12" fmla="*/ 193 w 387"/>
                  <a:gd name="T13" fmla="*/ 0 h 300"/>
                  <a:gd name="T14" fmla="*/ 193 w 387"/>
                  <a:gd name="T15" fmla="*/ 0 h 300"/>
                  <a:gd name="T16" fmla="*/ 386 w 387"/>
                  <a:gd name="T17" fmla="*/ 193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7" h="300">
                    <a:moveTo>
                      <a:pt x="386" y="193"/>
                    </a:moveTo>
                    <a:lnTo>
                      <a:pt x="386" y="193"/>
                    </a:lnTo>
                    <a:cubicBezTo>
                      <a:pt x="386" y="299"/>
                      <a:pt x="300" y="166"/>
                      <a:pt x="193" y="166"/>
                    </a:cubicBezTo>
                    <a:lnTo>
                      <a:pt x="193" y="166"/>
                    </a:lnTo>
                    <a:cubicBezTo>
                      <a:pt x="87" y="166"/>
                      <a:pt x="0" y="299"/>
                      <a:pt x="0" y="193"/>
                    </a:cubicBezTo>
                    <a:lnTo>
                      <a:pt x="0" y="193"/>
                    </a:lnTo>
                    <a:cubicBezTo>
                      <a:pt x="0" y="86"/>
                      <a:pt x="87" y="0"/>
                      <a:pt x="193" y="0"/>
                    </a:cubicBezTo>
                    <a:lnTo>
                      <a:pt x="193" y="0"/>
                    </a:lnTo>
                    <a:cubicBezTo>
                      <a:pt x="300" y="0"/>
                      <a:pt x="386" y="86"/>
                      <a:pt x="386" y="193"/>
                    </a:cubicBezTo>
                  </a:path>
                </a:pathLst>
              </a:custGeom>
              <a:solidFill>
                <a:srgbClr val="D8DDE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93" name="Freeform 292">
                <a:extLst>
                  <a:ext uri="{FF2B5EF4-FFF2-40B4-BE49-F238E27FC236}">
                    <a16:creationId xmlns:a16="http://schemas.microsoft.com/office/drawing/2014/main" id="{0A1DC676-A373-9747-AF11-136288119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04603" y="12480018"/>
                <a:ext cx="181269" cy="181269"/>
              </a:xfrm>
              <a:custGeom>
                <a:avLst/>
                <a:gdLst>
                  <a:gd name="T0" fmla="*/ 146 w 147"/>
                  <a:gd name="T1" fmla="*/ 73 h 147"/>
                  <a:gd name="T2" fmla="*/ 146 w 147"/>
                  <a:gd name="T3" fmla="*/ 73 h 147"/>
                  <a:gd name="T4" fmla="*/ 73 w 147"/>
                  <a:gd name="T5" fmla="*/ 146 h 147"/>
                  <a:gd name="T6" fmla="*/ 73 w 147"/>
                  <a:gd name="T7" fmla="*/ 146 h 147"/>
                  <a:gd name="T8" fmla="*/ 0 w 147"/>
                  <a:gd name="T9" fmla="*/ 73 h 147"/>
                  <a:gd name="T10" fmla="*/ 0 w 147"/>
                  <a:gd name="T11" fmla="*/ 73 h 147"/>
                  <a:gd name="T12" fmla="*/ 73 w 147"/>
                  <a:gd name="T13" fmla="*/ 0 h 147"/>
                  <a:gd name="T14" fmla="*/ 73 w 147"/>
                  <a:gd name="T15" fmla="*/ 0 h 147"/>
                  <a:gd name="T16" fmla="*/ 146 w 147"/>
                  <a:gd name="T17" fmla="*/ 7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147">
                    <a:moveTo>
                      <a:pt x="146" y="73"/>
                    </a:moveTo>
                    <a:lnTo>
                      <a:pt x="146" y="73"/>
                    </a:lnTo>
                    <a:cubicBezTo>
                      <a:pt x="146" y="114"/>
                      <a:pt x="113" y="146"/>
                      <a:pt x="73" y="146"/>
                    </a:cubicBezTo>
                    <a:lnTo>
                      <a:pt x="73" y="146"/>
                    </a:lnTo>
                    <a:cubicBezTo>
                      <a:pt x="33" y="146"/>
                      <a:pt x="0" y="114"/>
                      <a:pt x="0" y="73"/>
                    </a:cubicBezTo>
                    <a:lnTo>
                      <a:pt x="0" y="73"/>
                    </a:lnTo>
                    <a:cubicBezTo>
                      <a:pt x="0" y="33"/>
                      <a:pt x="33" y="0"/>
                      <a:pt x="73" y="0"/>
                    </a:cubicBezTo>
                    <a:lnTo>
                      <a:pt x="73" y="0"/>
                    </a:lnTo>
                    <a:cubicBezTo>
                      <a:pt x="113" y="0"/>
                      <a:pt x="146" y="33"/>
                      <a:pt x="146" y="73"/>
                    </a:cubicBezTo>
                  </a:path>
                </a:pathLst>
              </a:custGeom>
              <a:solidFill>
                <a:srgbClr val="8F8E9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94" name="Freeform 293">
                <a:extLst>
                  <a:ext uri="{FF2B5EF4-FFF2-40B4-BE49-F238E27FC236}">
                    <a16:creationId xmlns:a16="http://schemas.microsoft.com/office/drawing/2014/main" id="{AB2C3F45-1D34-1347-AC25-CDF4AF5BC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05020" y="12079037"/>
                <a:ext cx="818445" cy="818445"/>
              </a:xfrm>
              <a:custGeom>
                <a:avLst/>
                <a:gdLst>
                  <a:gd name="T0" fmla="*/ 656 w 657"/>
                  <a:gd name="T1" fmla="*/ 329 h 658"/>
                  <a:gd name="T2" fmla="*/ 656 w 657"/>
                  <a:gd name="T3" fmla="*/ 329 h 658"/>
                  <a:gd name="T4" fmla="*/ 328 w 657"/>
                  <a:gd name="T5" fmla="*/ 657 h 658"/>
                  <a:gd name="T6" fmla="*/ 328 w 657"/>
                  <a:gd name="T7" fmla="*/ 657 h 658"/>
                  <a:gd name="T8" fmla="*/ 0 w 657"/>
                  <a:gd name="T9" fmla="*/ 329 h 658"/>
                  <a:gd name="T10" fmla="*/ 0 w 657"/>
                  <a:gd name="T11" fmla="*/ 329 h 658"/>
                  <a:gd name="T12" fmla="*/ 328 w 657"/>
                  <a:gd name="T13" fmla="*/ 0 h 658"/>
                  <a:gd name="T14" fmla="*/ 328 w 657"/>
                  <a:gd name="T15" fmla="*/ 0 h 658"/>
                  <a:gd name="T16" fmla="*/ 656 w 657"/>
                  <a:gd name="T17" fmla="*/ 329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7" h="658">
                    <a:moveTo>
                      <a:pt x="656" y="329"/>
                    </a:moveTo>
                    <a:lnTo>
                      <a:pt x="656" y="329"/>
                    </a:lnTo>
                    <a:cubicBezTo>
                      <a:pt x="656" y="510"/>
                      <a:pt x="509" y="657"/>
                      <a:pt x="328" y="657"/>
                    </a:cubicBezTo>
                    <a:lnTo>
                      <a:pt x="328" y="657"/>
                    </a:lnTo>
                    <a:cubicBezTo>
                      <a:pt x="147" y="657"/>
                      <a:pt x="0" y="510"/>
                      <a:pt x="0" y="329"/>
                    </a:cubicBezTo>
                    <a:lnTo>
                      <a:pt x="0" y="329"/>
                    </a:lnTo>
                    <a:cubicBezTo>
                      <a:pt x="0" y="147"/>
                      <a:pt x="147" y="0"/>
                      <a:pt x="328" y="0"/>
                    </a:cubicBezTo>
                    <a:lnTo>
                      <a:pt x="328" y="0"/>
                    </a:lnTo>
                    <a:cubicBezTo>
                      <a:pt x="509" y="0"/>
                      <a:pt x="656" y="147"/>
                      <a:pt x="656" y="329"/>
                    </a:cubicBezTo>
                  </a:path>
                </a:pathLst>
              </a:custGeom>
              <a:solidFill>
                <a:srgbClr val="3D41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95" name="Freeform 294">
                <a:extLst>
                  <a:ext uri="{FF2B5EF4-FFF2-40B4-BE49-F238E27FC236}">
                    <a16:creationId xmlns:a16="http://schemas.microsoft.com/office/drawing/2014/main" id="{675748CB-E400-FC46-993A-E58E9760F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6426" y="12155938"/>
                <a:ext cx="670138" cy="670138"/>
              </a:xfrm>
              <a:custGeom>
                <a:avLst/>
                <a:gdLst>
                  <a:gd name="T0" fmla="*/ 538 w 539"/>
                  <a:gd name="T1" fmla="*/ 269 h 538"/>
                  <a:gd name="T2" fmla="*/ 538 w 539"/>
                  <a:gd name="T3" fmla="*/ 269 h 538"/>
                  <a:gd name="T4" fmla="*/ 269 w 539"/>
                  <a:gd name="T5" fmla="*/ 537 h 538"/>
                  <a:gd name="T6" fmla="*/ 269 w 539"/>
                  <a:gd name="T7" fmla="*/ 537 h 538"/>
                  <a:gd name="T8" fmla="*/ 0 w 539"/>
                  <a:gd name="T9" fmla="*/ 269 h 538"/>
                  <a:gd name="T10" fmla="*/ 0 w 539"/>
                  <a:gd name="T11" fmla="*/ 269 h 538"/>
                  <a:gd name="T12" fmla="*/ 269 w 539"/>
                  <a:gd name="T13" fmla="*/ 0 h 538"/>
                  <a:gd name="T14" fmla="*/ 269 w 539"/>
                  <a:gd name="T15" fmla="*/ 0 h 538"/>
                  <a:gd name="T16" fmla="*/ 538 w 539"/>
                  <a:gd name="T17" fmla="*/ 269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9" h="538">
                    <a:moveTo>
                      <a:pt x="538" y="269"/>
                    </a:moveTo>
                    <a:lnTo>
                      <a:pt x="538" y="269"/>
                    </a:lnTo>
                    <a:cubicBezTo>
                      <a:pt x="538" y="417"/>
                      <a:pt x="417" y="537"/>
                      <a:pt x="269" y="537"/>
                    </a:cubicBezTo>
                    <a:lnTo>
                      <a:pt x="269" y="537"/>
                    </a:lnTo>
                    <a:cubicBezTo>
                      <a:pt x="121" y="537"/>
                      <a:pt x="0" y="417"/>
                      <a:pt x="0" y="269"/>
                    </a:cubicBezTo>
                    <a:lnTo>
                      <a:pt x="0" y="269"/>
                    </a:lnTo>
                    <a:cubicBezTo>
                      <a:pt x="0" y="120"/>
                      <a:pt x="121" y="0"/>
                      <a:pt x="269" y="0"/>
                    </a:cubicBezTo>
                    <a:lnTo>
                      <a:pt x="269" y="0"/>
                    </a:lnTo>
                    <a:cubicBezTo>
                      <a:pt x="417" y="0"/>
                      <a:pt x="538" y="120"/>
                      <a:pt x="538" y="26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96" name="Freeform 295">
                <a:extLst>
                  <a:ext uri="{FF2B5EF4-FFF2-40B4-BE49-F238E27FC236}">
                    <a16:creationId xmlns:a16="http://schemas.microsoft.com/office/drawing/2014/main" id="{5E2CF09C-D1AB-1344-BE88-41EDC641E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6850" y="12210867"/>
                <a:ext cx="554785" cy="554786"/>
              </a:xfrm>
              <a:custGeom>
                <a:avLst/>
                <a:gdLst>
                  <a:gd name="T0" fmla="*/ 446 w 447"/>
                  <a:gd name="T1" fmla="*/ 223 h 446"/>
                  <a:gd name="T2" fmla="*/ 446 w 447"/>
                  <a:gd name="T3" fmla="*/ 223 h 446"/>
                  <a:gd name="T4" fmla="*/ 223 w 447"/>
                  <a:gd name="T5" fmla="*/ 445 h 446"/>
                  <a:gd name="T6" fmla="*/ 223 w 447"/>
                  <a:gd name="T7" fmla="*/ 445 h 446"/>
                  <a:gd name="T8" fmla="*/ 0 w 447"/>
                  <a:gd name="T9" fmla="*/ 223 h 446"/>
                  <a:gd name="T10" fmla="*/ 0 w 447"/>
                  <a:gd name="T11" fmla="*/ 223 h 446"/>
                  <a:gd name="T12" fmla="*/ 223 w 447"/>
                  <a:gd name="T13" fmla="*/ 0 h 446"/>
                  <a:gd name="T14" fmla="*/ 223 w 447"/>
                  <a:gd name="T15" fmla="*/ 0 h 446"/>
                  <a:gd name="T16" fmla="*/ 446 w 447"/>
                  <a:gd name="T17" fmla="*/ 223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7" h="446">
                    <a:moveTo>
                      <a:pt x="446" y="223"/>
                    </a:moveTo>
                    <a:lnTo>
                      <a:pt x="446" y="223"/>
                    </a:lnTo>
                    <a:cubicBezTo>
                      <a:pt x="446" y="346"/>
                      <a:pt x="346" y="445"/>
                      <a:pt x="223" y="445"/>
                    </a:cubicBezTo>
                    <a:lnTo>
                      <a:pt x="223" y="445"/>
                    </a:lnTo>
                    <a:cubicBezTo>
                      <a:pt x="100" y="445"/>
                      <a:pt x="0" y="346"/>
                      <a:pt x="0" y="223"/>
                    </a:cubicBezTo>
                    <a:lnTo>
                      <a:pt x="0" y="223"/>
                    </a:lnTo>
                    <a:cubicBezTo>
                      <a:pt x="0" y="99"/>
                      <a:pt x="100" y="0"/>
                      <a:pt x="223" y="0"/>
                    </a:cubicBezTo>
                    <a:lnTo>
                      <a:pt x="223" y="0"/>
                    </a:lnTo>
                    <a:cubicBezTo>
                      <a:pt x="346" y="0"/>
                      <a:pt x="446" y="99"/>
                      <a:pt x="446" y="223"/>
                    </a:cubicBezTo>
                  </a:path>
                </a:pathLst>
              </a:custGeom>
              <a:solidFill>
                <a:srgbClr val="8F8E9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97" name="Freeform 296">
                <a:extLst>
                  <a:ext uri="{FF2B5EF4-FFF2-40B4-BE49-F238E27FC236}">
                    <a16:creationId xmlns:a16="http://schemas.microsoft.com/office/drawing/2014/main" id="{76F6B26E-A9D3-8547-89EE-87C17623E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24737" y="12304245"/>
                <a:ext cx="379011" cy="373520"/>
              </a:xfrm>
              <a:custGeom>
                <a:avLst/>
                <a:gdLst>
                  <a:gd name="T0" fmla="*/ 302 w 303"/>
                  <a:gd name="T1" fmla="*/ 151 h 302"/>
                  <a:gd name="T2" fmla="*/ 302 w 303"/>
                  <a:gd name="T3" fmla="*/ 151 h 302"/>
                  <a:gd name="T4" fmla="*/ 151 w 303"/>
                  <a:gd name="T5" fmla="*/ 301 h 302"/>
                  <a:gd name="T6" fmla="*/ 151 w 303"/>
                  <a:gd name="T7" fmla="*/ 301 h 302"/>
                  <a:gd name="T8" fmla="*/ 0 w 303"/>
                  <a:gd name="T9" fmla="*/ 151 h 302"/>
                  <a:gd name="T10" fmla="*/ 0 w 303"/>
                  <a:gd name="T11" fmla="*/ 151 h 302"/>
                  <a:gd name="T12" fmla="*/ 151 w 303"/>
                  <a:gd name="T13" fmla="*/ 0 h 302"/>
                  <a:gd name="T14" fmla="*/ 151 w 303"/>
                  <a:gd name="T15" fmla="*/ 0 h 302"/>
                  <a:gd name="T16" fmla="*/ 302 w 303"/>
                  <a:gd name="T17" fmla="*/ 151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302">
                    <a:moveTo>
                      <a:pt x="302" y="151"/>
                    </a:moveTo>
                    <a:lnTo>
                      <a:pt x="302" y="151"/>
                    </a:lnTo>
                    <a:cubicBezTo>
                      <a:pt x="302" y="234"/>
                      <a:pt x="235" y="301"/>
                      <a:pt x="151" y="301"/>
                    </a:cubicBezTo>
                    <a:lnTo>
                      <a:pt x="151" y="301"/>
                    </a:lnTo>
                    <a:cubicBezTo>
                      <a:pt x="68" y="301"/>
                      <a:pt x="0" y="234"/>
                      <a:pt x="0" y="151"/>
                    </a:cubicBezTo>
                    <a:lnTo>
                      <a:pt x="0" y="151"/>
                    </a:lnTo>
                    <a:cubicBezTo>
                      <a:pt x="0" y="67"/>
                      <a:pt x="68" y="0"/>
                      <a:pt x="151" y="0"/>
                    </a:cubicBezTo>
                    <a:lnTo>
                      <a:pt x="151" y="0"/>
                    </a:lnTo>
                    <a:cubicBezTo>
                      <a:pt x="235" y="0"/>
                      <a:pt x="302" y="67"/>
                      <a:pt x="302" y="151"/>
                    </a:cubicBezTo>
                  </a:path>
                </a:pathLst>
              </a:custGeom>
              <a:solidFill>
                <a:srgbClr val="585A5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98" name="Freeform 497">
                <a:extLst>
                  <a:ext uri="{FF2B5EF4-FFF2-40B4-BE49-F238E27FC236}">
                    <a16:creationId xmlns:a16="http://schemas.microsoft.com/office/drawing/2014/main" id="{8BFEB0C1-C372-F547-8E6D-48AB390AA5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6708" y="12326217"/>
                <a:ext cx="328370" cy="328268"/>
              </a:xfrm>
              <a:custGeom>
                <a:avLst/>
                <a:gdLst>
                  <a:gd name="connsiteX0" fmla="*/ 166938 w 328370"/>
                  <a:gd name="connsiteY0" fmla="*/ 274647 h 328268"/>
                  <a:gd name="connsiteX1" fmla="*/ 180073 w 328370"/>
                  <a:gd name="connsiteY1" fmla="*/ 300804 h 328268"/>
                  <a:gd name="connsiteX2" fmla="*/ 166938 w 328370"/>
                  <a:gd name="connsiteY2" fmla="*/ 328268 h 328268"/>
                  <a:gd name="connsiteX3" fmla="*/ 153803 w 328370"/>
                  <a:gd name="connsiteY3" fmla="*/ 300804 h 328268"/>
                  <a:gd name="connsiteX4" fmla="*/ 166938 w 328370"/>
                  <a:gd name="connsiteY4" fmla="*/ 274647 h 328268"/>
                  <a:gd name="connsiteX5" fmla="*/ 260392 w 328370"/>
                  <a:gd name="connsiteY5" fmla="*/ 244940 h 328268"/>
                  <a:gd name="connsiteX6" fmla="*/ 275515 w 328370"/>
                  <a:gd name="connsiteY6" fmla="*/ 254697 h 328268"/>
                  <a:gd name="connsiteX7" fmla="*/ 284621 w 328370"/>
                  <a:gd name="connsiteY7" fmla="*/ 284621 h 328268"/>
                  <a:gd name="connsiteX8" fmla="*/ 256001 w 328370"/>
                  <a:gd name="connsiteY8" fmla="*/ 275514 h 328268"/>
                  <a:gd name="connsiteX9" fmla="*/ 248196 w 328370"/>
                  <a:gd name="connsiteY9" fmla="*/ 246891 h 328268"/>
                  <a:gd name="connsiteX10" fmla="*/ 260392 w 328370"/>
                  <a:gd name="connsiteY10" fmla="*/ 244940 h 328268"/>
                  <a:gd name="connsiteX11" fmla="*/ 73891 w 328370"/>
                  <a:gd name="connsiteY11" fmla="*/ 244940 h 328268"/>
                  <a:gd name="connsiteX12" fmla="*/ 87042 w 328370"/>
                  <a:gd name="connsiteY12" fmla="*/ 246891 h 328268"/>
                  <a:gd name="connsiteX13" fmla="*/ 78169 w 328370"/>
                  <a:gd name="connsiteY13" fmla="*/ 275514 h 328268"/>
                  <a:gd name="connsiteX14" fmla="*/ 50283 w 328370"/>
                  <a:gd name="connsiteY14" fmla="*/ 284621 h 328268"/>
                  <a:gd name="connsiteX15" fmla="*/ 57888 w 328370"/>
                  <a:gd name="connsiteY15" fmla="*/ 254697 h 328268"/>
                  <a:gd name="connsiteX16" fmla="*/ 73891 w 328370"/>
                  <a:gd name="connsiteY16" fmla="*/ 244940 h 328268"/>
                  <a:gd name="connsiteX17" fmla="*/ 304254 w 328370"/>
                  <a:gd name="connsiteY17" fmla="*/ 148311 h 328268"/>
                  <a:gd name="connsiteX18" fmla="*/ 328370 w 328370"/>
                  <a:gd name="connsiteY18" fmla="*/ 161446 h 328268"/>
                  <a:gd name="connsiteX19" fmla="*/ 304254 w 328370"/>
                  <a:gd name="connsiteY19" fmla="*/ 174581 h 328268"/>
                  <a:gd name="connsiteX20" fmla="*/ 280137 w 328370"/>
                  <a:gd name="connsiteY20" fmla="*/ 161446 h 328268"/>
                  <a:gd name="connsiteX21" fmla="*/ 304254 w 328370"/>
                  <a:gd name="connsiteY21" fmla="*/ 148311 h 328268"/>
                  <a:gd name="connsiteX22" fmla="*/ 24115 w 328370"/>
                  <a:gd name="connsiteY22" fmla="*/ 148311 h 328268"/>
                  <a:gd name="connsiteX23" fmla="*/ 48229 w 328370"/>
                  <a:gd name="connsiteY23" fmla="*/ 161446 h 328268"/>
                  <a:gd name="connsiteX24" fmla="*/ 24115 w 328370"/>
                  <a:gd name="connsiteY24" fmla="*/ 174581 h 328268"/>
                  <a:gd name="connsiteX25" fmla="*/ 0 w 328370"/>
                  <a:gd name="connsiteY25" fmla="*/ 161446 h 328268"/>
                  <a:gd name="connsiteX26" fmla="*/ 24115 w 328370"/>
                  <a:gd name="connsiteY26" fmla="*/ 148311 h 328268"/>
                  <a:gd name="connsiteX27" fmla="*/ 271775 w 328370"/>
                  <a:gd name="connsiteY27" fmla="*/ 47194 h 328268"/>
                  <a:gd name="connsiteX28" fmla="*/ 284621 w 328370"/>
                  <a:gd name="connsiteY28" fmla="*/ 49145 h 328268"/>
                  <a:gd name="connsiteX29" fmla="*/ 275515 w 328370"/>
                  <a:gd name="connsiteY29" fmla="*/ 77768 h 328268"/>
                  <a:gd name="connsiteX30" fmla="*/ 248196 w 328370"/>
                  <a:gd name="connsiteY30" fmla="*/ 86875 h 328268"/>
                  <a:gd name="connsiteX31" fmla="*/ 256001 w 328370"/>
                  <a:gd name="connsiteY31" fmla="*/ 56951 h 328268"/>
                  <a:gd name="connsiteX32" fmla="*/ 271775 w 328370"/>
                  <a:gd name="connsiteY32" fmla="*/ 47194 h 328268"/>
                  <a:gd name="connsiteX33" fmla="*/ 62800 w 328370"/>
                  <a:gd name="connsiteY33" fmla="*/ 47194 h 328268"/>
                  <a:gd name="connsiteX34" fmla="*/ 78169 w 328370"/>
                  <a:gd name="connsiteY34" fmla="*/ 56951 h 328268"/>
                  <a:gd name="connsiteX35" fmla="*/ 87042 w 328370"/>
                  <a:gd name="connsiteY35" fmla="*/ 86875 h 328268"/>
                  <a:gd name="connsiteX36" fmla="*/ 57888 w 328370"/>
                  <a:gd name="connsiteY36" fmla="*/ 77768 h 328268"/>
                  <a:gd name="connsiteX37" fmla="*/ 50283 w 328370"/>
                  <a:gd name="connsiteY37" fmla="*/ 49145 h 328268"/>
                  <a:gd name="connsiteX38" fmla="*/ 62800 w 328370"/>
                  <a:gd name="connsiteY38" fmla="*/ 47194 h 328268"/>
                  <a:gd name="connsiteX39" fmla="*/ 166938 w 328370"/>
                  <a:gd name="connsiteY39" fmla="*/ 0 h 328268"/>
                  <a:gd name="connsiteX40" fmla="*/ 180073 w 328370"/>
                  <a:gd name="connsiteY40" fmla="*/ 26157 h 328268"/>
                  <a:gd name="connsiteX41" fmla="*/ 166938 w 328370"/>
                  <a:gd name="connsiteY41" fmla="*/ 53621 h 328268"/>
                  <a:gd name="connsiteX42" fmla="*/ 153803 w 328370"/>
                  <a:gd name="connsiteY42" fmla="*/ 26157 h 328268"/>
                  <a:gd name="connsiteX43" fmla="*/ 166938 w 328370"/>
                  <a:gd name="connsiteY43" fmla="*/ 0 h 328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28370" h="328268">
                    <a:moveTo>
                      <a:pt x="166938" y="274647"/>
                    </a:moveTo>
                    <a:cubicBezTo>
                      <a:pt x="174102" y="274647"/>
                      <a:pt x="180073" y="286418"/>
                      <a:pt x="180073" y="300804"/>
                    </a:cubicBezTo>
                    <a:cubicBezTo>
                      <a:pt x="180073" y="316498"/>
                      <a:pt x="174102" y="328268"/>
                      <a:pt x="166938" y="328268"/>
                    </a:cubicBezTo>
                    <a:cubicBezTo>
                      <a:pt x="159773" y="328268"/>
                      <a:pt x="153803" y="316498"/>
                      <a:pt x="153803" y="300804"/>
                    </a:cubicBezTo>
                    <a:cubicBezTo>
                      <a:pt x="153803" y="286418"/>
                      <a:pt x="159773" y="274647"/>
                      <a:pt x="166938" y="274647"/>
                    </a:cubicBezTo>
                    <a:close/>
                    <a:moveTo>
                      <a:pt x="260392" y="244940"/>
                    </a:moveTo>
                    <a:cubicBezTo>
                      <a:pt x="265433" y="246241"/>
                      <a:pt x="270962" y="249493"/>
                      <a:pt x="275515" y="254697"/>
                    </a:cubicBezTo>
                    <a:cubicBezTo>
                      <a:pt x="287223" y="265105"/>
                      <a:pt x="289825" y="278116"/>
                      <a:pt x="284621" y="284621"/>
                    </a:cubicBezTo>
                    <a:cubicBezTo>
                      <a:pt x="278117" y="289825"/>
                      <a:pt x="266408" y="285922"/>
                      <a:pt x="256001" y="275514"/>
                    </a:cubicBezTo>
                    <a:cubicBezTo>
                      <a:pt x="245594" y="265105"/>
                      <a:pt x="241691" y="252095"/>
                      <a:pt x="248196" y="246891"/>
                    </a:cubicBezTo>
                    <a:cubicBezTo>
                      <a:pt x="250798" y="244289"/>
                      <a:pt x="255351" y="243639"/>
                      <a:pt x="260392" y="244940"/>
                    </a:cubicBezTo>
                    <a:close/>
                    <a:moveTo>
                      <a:pt x="73891" y="244940"/>
                    </a:moveTo>
                    <a:cubicBezTo>
                      <a:pt x="79120" y="243638"/>
                      <a:pt x="83873" y="244289"/>
                      <a:pt x="87042" y="246891"/>
                    </a:cubicBezTo>
                    <a:cubicBezTo>
                      <a:pt x="92112" y="252095"/>
                      <a:pt x="88310" y="265105"/>
                      <a:pt x="78169" y="275514"/>
                    </a:cubicBezTo>
                    <a:cubicBezTo>
                      <a:pt x="68029" y="285922"/>
                      <a:pt x="56621" y="289825"/>
                      <a:pt x="50283" y="284621"/>
                    </a:cubicBezTo>
                    <a:cubicBezTo>
                      <a:pt x="43945" y="278116"/>
                      <a:pt x="49015" y="265105"/>
                      <a:pt x="57888" y="254697"/>
                    </a:cubicBezTo>
                    <a:cubicBezTo>
                      <a:pt x="62959" y="249493"/>
                      <a:pt x="68663" y="246240"/>
                      <a:pt x="73891" y="244940"/>
                    </a:cubicBezTo>
                    <a:close/>
                    <a:moveTo>
                      <a:pt x="304254" y="148311"/>
                    </a:moveTo>
                    <a:cubicBezTo>
                      <a:pt x="317518" y="148311"/>
                      <a:pt x="328370" y="154281"/>
                      <a:pt x="328370" y="161446"/>
                    </a:cubicBezTo>
                    <a:cubicBezTo>
                      <a:pt x="328370" y="168610"/>
                      <a:pt x="317518" y="174581"/>
                      <a:pt x="304254" y="174581"/>
                    </a:cubicBezTo>
                    <a:cubicBezTo>
                      <a:pt x="290989" y="174581"/>
                      <a:pt x="280137" y="168610"/>
                      <a:pt x="280137" y="161446"/>
                    </a:cubicBezTo>
                    <a:cubicBezTo>
                      <a:pt x="280137" y="154281"/>
                      <a:pt x="290989" y="148311"/>
                      <a:pt x="304254" y="148311"/>
                    </a:cubicBezTo>
                    <a:close/>
                    <a:moveTo>
                      <a:pt x="24115" y="148311"/>
                    </a:moveTo>
                    <a:cubicBezTo>
                      <a:pt x="37378" y="148311"/>
                      <a:pt x="48229" y="154281"/>
                      <a:pt x="48229" y="161446"/>
                    </a:cubicBezTo>
                    <a:cubicBezTo>
                      <a:pt x="48229" y="168610"/>
                      <a:pt x="37378" y="174581"/>
                      <a:pt x="24115" y="174581"/>
                    </a:cubicBezTo>
                    <a:cubicBezTo>
                      <a:pt x="9646" y="174581"/>
                      <a:pt x="0" y="168610"/>
                      <a:pt x="0" y="161446"/>
                    </a:cubicBezTo>
                    <a:cubicBezTo>
                      <a:pt x="0" y="154281"/>
                      <a:pt x="9646" y="148311"/>
                      <a:pt x="24115" y="148311"/>
                    </a:cubicBezTo>
                    <a:close/>
                    <a:moveTo>
                      <a:pt x="271775" y="47194"/>
                    </a:moveTo>
                    <a:cubicBezTo>
                      <a:pt x="276816" y="45893"/>
                      <a:pt x="281369" y="46543"/>
                      <a:pt x="284621" y="49145"/>
                    </a:cubicBezTo>
                    <a:cubicBezTo>
                      <a:pt x="289825" y="54349"/>
                      <a:pt x="287223" y="67359"/>
                      <a:pt x="275515" y="77768"/>
                    </a:cubicBezTo>
                    <a:cubicBezTo>
                      <a:pt x="266408" y="88176"/>
                      <a:pt x="253399" y="92079"/>
                      <a:pt x="248196" y="86875"/>
                    </a:cubicBezTo>
                    <a:cubicBezTo>
                      <a:pt x="241691" y="80370"/>
                      <a:pt x="245594" y="67359"/>
                      <a:pt x="256001" y="56951"/>
                    </a:cubicBezTo>
                    <a:cubicBezTo>
                      <a:pt x="261205" y="51747"/>
                      <a:pt x="266734" y="48495"/>
                      <a:pt x="271775" y="47194"/>
                    </a:cubicBezTo>
                    <a:close/>
                    <a:moveTo>
                      <a:pt x="62800" y="47194"/>
                    </a:moveTo>
                    <a:cubicBezTo>
                      <a:pt x="67712" y="48495"/>
                      <a:pt x="73099" y="51747"/>
                      <a:pt x="78169" y="56951"/>
                    </a:cubicBezTo>
                    <a:cubicBezTo>
                      <a:pt x="88310" y="67359"/>
                      <a:pt x="92112" y="80370"/>
                      <a:pt x="87042" y="86875"/>
                    </a:cubicBezTo>
                    <a:cubicBezTo>
                      <a:pt x="80704" y="92079"/>
                      <a:pt x="68029" y="88176"/>
                      <a:pt x="57888" y="77768"/>
                    </a:cubicBezTo>
                    <a:cubicBezTo>
                      <a:pt x="49015" y="67359"/>
                      <a:pt x="43945" y="54349"/>
                      <a:pt x="50283" y="49145"/>
                    </a:cubicBezTo>
                    <a:cubicBezTo>
                      <a:pt x="53452" y="46543"/>
                      <a:pt x="57889" y="45893"/>
                      <a:pt x="62800" y="47194"/>
                    </a:cubicBezTo>
                    <a:close/>
                    <a:moveTo>
                      <a:pt x="166938" y="0"/>
                    </a:moveTo>
                    <a:cubicBezTo>
                      <a:pt x="174102" y="0"/>
                      <a:pt x="180073" y="11770"/>
                      <a:pt x="180073" y="26157"/>
                    </a:cubicBezTo>
                    <a:cubicBezTo>
                      <a:pt x="180073" y="40543"/>
                      <a:pt x="174102" y="53621"/>
                      <a:pt x="166938" y="53621"/>
                    </a:cubicBezTo>
                    <a:cubicBezTo>
                      <a:pt x="159773" y="53621"/>
                      <a:pt x="153803" y="40543"/>
                      <a:pt x="153803" y="26157"/>
                    </a:cubicBezTo>
                    <a:cubicBezTo>
                      <a:pt x="153803" y="11770"/>
                      <a:pt x="159773" y="0"/>
                      <a:pt x="166938" y="0"/>
                    </a:cubicBezTo>
                    <a:close/>
                  </a:path>
                </a:pathLst>
              </a:custGeom>
              <a:solidFill>
                <a:srgbClr val="272A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499" name="Freeform 305">
                <a:extLst>
                  <a:ext uri="{FF2B5EF4-FFF2-40B4-BE49-F238E27FC236}">
                    <a16:creationId xmlns:a16="http://schemas.microsoft.com/office/drawing/2014/main" id="{6A57FFCC-CFC0-0F45-916D-A7595A4FB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69806" y="12243823"/>
                <a:ext cx="483379" cy="373520"/>
              </a:xfrm>
              <a:custGeom>
                <a:avLst/>
                <a:gdLst>
                  <a:gd name="T0" fmla="*/ 387 w 388"/>
                  <a:gd name="T1" fmla="*/ 193 h 301"/>
                  <a:gd name="T2" fmla="*/ 387 w 388"/>
                  <a:gd name="T3" fmla="*/ 193 h 301"/>
                  <a:gd name="T4" fmla="*/ 194 w 388"/>
                  <a:gd name="T5" fmla="*/ 166 h 301"/>
                  <a:gd name="T6" fmla="*/ 194 w 388"/>
                  <a:gd name="T7" fmla="*/ 166 h 301"/>
                  <a:gd name="T8" fmla="*/ 0 w 388"/>
                  <a:gd name="T9" fmla="*/ 193 h 301"/>
                  <a:gd name="T10" fmla="*/ 0 w 388"/>
                  <a:gd name="T11" fmla="*/ 193 h 301"/>
                  <a:gd name="T12" fmla="*/ 194 w 388"/>
                  <a:gd name="T13" fmla="*/ 0 h 301"/>
                  <a:gd name="T14" fmla="*/ 194 w 388"/>
                  <a:gd name="T15" fmla="*/ 0 h 301"/>
                  <a:gd name="T16" fmla="*/ 387 w 388"/>
                  <a:gd name="T17" fmla="*/ 193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8" h="301">
                    <a:moveTo>
                      <a:pt x="387" y="193"/>
                    </a:moveTo>
                    <a:lnTo>
                      <a:pt x="387" y="193"/>
                    </a:lnTo>
                    <a:cubicBezTo>
                      <a:pt x="387" y="300"/>
                      <a:pt x="301" y="166"/>
                      <a:pt x="194" y="166"/>
                    </a:cubicBezTo>
                    <a:lnTo>
                      <a:pt x="194" y="166"/>
                    </a:lnTo>
                    <a:cubicBezTo>
                      <a:pt x="87" y="166"/>
                      <a:pt x="0" y="300"/>
                      <a:pt x="0" y="193"/>
                    </a:cubicBezTo>
                    <a:lnTo>
                      <a:pt x="0" y="193"/>
                    </a:lnTo>
                    <a:cubicBezTo>
                      <a:pt x="0" y="86"/>
                      <a:pt x="87" y="0"/>
                      <a:pt x="194" y="0"/>
                    </a:cubicBezTo>
                    <a:lnTo>
                      <a:pt x="194" y="0"/>
                    </a:lnTo>
                    <a:cubicBezTo>
                      <a:pt x="301" y="0"/>
                      <a:pt x="387" y="86"/>
                      <a:pt x="387" y="193"/>
                    </a:cubicBezTo>
                  </a:path>
                </a:pathLst>
              </a:custGeom>
              <a:solidFill>
                <a:srgbClr val="D8DDE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00" name="Freeform 306">
                <a:extLst>
                  <a:ext uri="{FF2B5EF4-FFF2-40B4-BE49-F238E27FC236}">
                    <a16:creationId xmlns:a16="http://schemas.microsoft.com/office/drawing/2014/main" id="{02BF9186-34E7-E148-8F8F-A71B8D09D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3611" y="12397628"/>
                <a:ext cx="181265" cy="181265"/>
              </a:xfrm>
              <a:custGeom>
                <a:avLst/>
                <a:gdLst>
                  <a:gd name="T0" fmla="*/ 146 w 147"/>
                  <a:gd name="T1" fmla="*/ 74 h 147"/>
                  <a:gd name="T2" fmla="*/ 146 w 147"/>
                  <a:gd name="T3" fmla="*/ 74 h 147"/>
                  <a:gd name="T4" fmla="*/ 73 w 147"/>
                  <a:gd name="T5" fmla="*/ 146 h 147"/>
                  <a:gd name="T6" fmla="*/ 73 w 147"/>
                  <a:gd name="T7" fmla="*/ 146 h 147"/>
                  <a:gd name="T8" fmla="*/ 0 w 147"/>
                  <a:gd name="T9" fmla="*/ 74 h 147"/>
                  <a:gd name="T10" fmla="*/ 0 w 147"/>
                  <a:gd name="T11" fmla="*/ 74 h 147"/>
                  <a:gd name="T12" fmla="*/ 73 w 147"/>
                  <a:gd name="T13" fmla="*/ 0 h 147"/>
                  <a:gd name="T14" fmla="*/ 73 w 147"/>
                  <a:gd name="T15" fmla="*/ 0 h 147"/>
                  <a:gd name="T16" fmla="*/ 146 w 147"/>
                  <a:gd name="T17" fmla="*/ 7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147">
                    <a:moveTo>
                      <a:pt x="146" y="74"/>
                    </a:moveTo>
                    <a:lnTo>
                      <a:pt x="146" y="74"/>
                    </a:lnTo>
                    <a:cubicBezTo>
                      <a:pt x="146" y="114"/>
                      <a:pt x="113" y="146"/>
                      <a:pt x="73" y="146"/>
                    </a:cubicBezTo>
                    <a:lnTo>
                      <a:pt x="73" y="146"/>
                    </a:lnTo>
                    <a:cubicBezTo>
                      <a:pt x="32" y="146"/>
                      <a:pt x="0" y="114"/>
                      <a:pt x="0" y="74"/>
                    </a:cubicBezTo>
                    <a:lnTo>
                      <a:pt x="0" y="74"/>
                    </a:lnTo>
                    <a:cubicBezTo>
                      <a:pt x="0" y="34"/>
                      <a:pt x="32" y="0"/>
                      <a:pt x="73" y="0"/>
                    </a:cubicBezTo>
                    <a:lnTo>
                      <a:pt x="73" y="0"/>
                    </a:lnTo>
                    <a:cubicBezTo>
                      <a:pt x="113" y="0"/>
                      <a:pt x="146" y="34"/>
                      <a:pt x="146" y="74"/>
                    </a:cubicBezTo>
                  </a:path>
                </a:pathLst>
              </a:custGeom>
              <a:solidFill>
                <a:srgbClr val="8F8E9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01" name="Freeform 307">
                <a:extLst>
                  <a:ext uri="{FF2B5EF4-FFF2-40B4-BE49-F238E27FC236}">
                    <a16:creationId xmlns:a16="http://schemas.microsoft.com/office/drawing/2014/main" id="{E903BBDA-7E23-6F4A-A9CA-060EC8BC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80932" y="10354253"/>
                <a:ext cx="1016195" cy="175775"/>
              </a:xfrm>
              <a:custGeom>
                <a:avLst/>
                <a:gdLst>
                  <a:gd name="T0" fmla="*/ 813 w 814"/>
                  <a:gd name="T1" fmla="*/ 142 h 143"/>
                  <a:gd name="T2" fmla="*/ 813 w 814"/>
                  <a:gd name="T3" fmla="*/ 142 h 143"/>
                  <a:gd name="T4" fmla="*/ 0 w 814"/>
                  <a:gd name="T5" fmla="*/ 52 h 143"/>
                  <a:gd name="T6" fmla="*/ 0 w 814"/>
                  <a:gd name="T7" fmla="*/ 142 h 143"/>
                  <a:gd name="T8" fmla="*/ 813 w 814"/>
                  <a:gd name="T9" fmla="*/ 14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4" h="143">
                    <a:moveTo>
                      <a:pt x="813" y="142"/>
                    </a:moveTo>
                    <a:lnTo>
                      <a:pt x="813" y="142"/>
                    </a:lnTo>
                    <a:cubicBezTo>
                      <a:pt x="616" y="0"/>
                      <a:pt x="0" y="52"/>
                      <a:pt x="0" y="52"/>
                    </a:cubicBezTo>
                    <a:lnTo>
                      <a:pt x="0" y="142"/>
                    </a:lnTo>
                    <a:lnTo>
                      <a:pt x="813" y="142"/>
                    </a:lnTo>
                  </a:path>
                </a:pathLst>
              </a:custGeom>
              <a:solidFill>
                <a:srgbClr val="BED0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02" name="Freeform 308">
                <a:extLst>
                  <a:ext uri="{FF2B5EF4-FFF2-40B4-BE49-F238E27FC236}">
                    <a16:creationId xmlns:a16="http://schemas.microsoft.com/office/drawing/2014/main" id="{0993CC23-5C08-E346-98B0-6CD797775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80934" y="10425662"/>
                <a:ext cx="142817" cy="1686334"/>
              </a:xfrm>
              <a:custGeom>
                <a:avLst/>
                <a:gdLst>
                  <a:gd name="T0" fmla="*/ 0 w 114"/>
                  <a:gd name="T1" fmla="*/ 1260 h 1354"/>
                  <a:gd name="T2" fmla="*/ 113 w 114"/>
                  <a:gd name="T3" fmla="*/ 1353 h 1354"/>
                  <a:gd name="T4" fmla="*/ 113 w 114"/>
                  <a:gd name="T5" fmla="*/ 31 h 1354"/>
                  <a:gd name="T6" fmla="*/ 0 w 114"/>
                  <a:gd name="T7" fmla="*/ 0 h 1354"/>
                  <a:gd name="T8" fmla="*/ 0 w 114"/>
                  <a:gd name="T9" fmla="*/ 1260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354">
                    <a:moveTo>
                      <a:pt x="0" y="1260"/>
                    </a:moveTo>
                    <a:lnTo>
                      <a:pt x="113" y="1353"/>
                    </a:lnTo>
                    <a:lnTo>
                      <a:pt x="113" y="31"/>
                    </a:lnTo>
                    <a:lnTo>
                      <a:pt x="0" y="0"/>
                    </a:lnTo>
                    <a:lnTo>
                      <a:pt x="0" y="1260"/>
                    </a:lnTo>
                  </a:path>
                </a:pathLst>
              </a:custGeom>
              <a:solidFill>
                <a:srgbClr val="80898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03" name="Freeform 309">
                <a:extLst>
                  <a:ext uri="{FF2B5EF4-FFF2-40B4-BE49-F238E27FC236}">
                    <a16:creationId xmlns:a16="http://schemas.microsoft.com/office/drawing/2014/main" id="{BA2B3905-490D-DE49-ACA9-0E13FB176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3751" y="10464114"/>
                <a:ext cx="1620417" cy="1933513"/>
              </a:xfrm>
              <a:custGeom>
                <a:avLst/>
                <a:gdLst>
                  <a:gd name="T0" fmla="*/ 1302 w 1303"/>
                  <a:gd name="T1" fmla="*/ 881 h 1551"/>
                  <a:gd name="T2" fmla="*/ 1302 w 1303"/>
                  <a:gd name="T3" fmla="*/ 881 h 1551"/>
                  <a:gd name="T4" fmla="*/ 421 w 1303"/>
                  <a:gd name="T5" fmla="*/ 0 h 1551"/>
                  <a:gd name="T6" fmla="*/ 0 w 1303"/>
                  <a:gd name="T7" fmla="*/ 0 h 1551"/>
                  <a:gd name="T8" fmla="*/ 0 w 1303"/>
                  <a:gd name="T9" fmla="*/ 1322 h 1551"/>
                  <a:gd name="T10" fmla="*/ 85 w 1303"/>
                  <a:gd name="T11" fmla="*/ 1322 h 1551"/>
                  <a:gd name="T12" fmla="*/ 85 w 1303"/>
                  <a:gd name="T13" fmla="*/ 1322 h 1551"/>
                  <a:gd name="T14" fmla="*/ 471 w 1303"/>
                  <a:gd name="T15" fmla="*/ 1234 h 1551"/>
                  <a:gd name="T16" fmla="*/ 471 w 1303"/>
                  <a:gd name="T17" fmla="*/ 1234 h 1551"/>
                  <a:gd name="T18" fmla="*/ 857 w 1303"/>
                  <a:gd name="T19" fmla="*/ 1550 h 1551"/>
                  <a:gd name="T20" fmla="*/ 1302 w 1303"/>
                  <a:gd name="T21" fmla="*/ 1550 h 1551"/>
                  <a:gd name="T22" fmla="*/ 1302 w 1303"/>
                  <a:gd name="T23" fmla="*/ 881 h 1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3" h="1551">
                    <a:moveTo>
                      <a:pt x="1302" y="881"/>
                    </a:moveTo>
                    <a:lnTo>
                      <a:pt x="1302" y="881"/>
                    </a:lnTo>
                    <a:cubicBezTo>
                      <a:pt x="1302" y="394"/>
                      <a:pt x="908" y="0"/>
                      <a:pt x="421" y="0"/>
                    </a:cubicBezTo>
                    <a:lnTo>
                      <a:pt x="0" y="0"/>
                    </a:lnTo>
                    <a:lnTo>
                      <a:pt x="0" y="1322"/>
                    </a:lnTo>
                    <a:lnTo>
                      <a:pt x="85" y="1322"/>
                    </a:lnTo>
                    <a:lnTo>
                      <a:pt x="85" y="1322"/>
                    </a:lnTo>
                    <a:cubicBezTo>
                      <a:pt x="193" y="1279"/>
                      <a:pt x="278" y="1234"/>
                      <a:pt x="471" y="1234"/>
                    </a:cubicBezTo>
                    <a:lnTo>
                      <a:pt x="471" y="1234"/>
                    </a:lnTo>
                    <a:cubicBezTo>
                      <a:pt x="663" y="1234"/>
                      <a:pt x="823" y="1370"/>
                      <a:pt x="857" y="1550"/>
                    </a:cubicBezTo>
                    <a:lnTo>
                      <a:pt x="1302" y="1550"/>
                    </a:lnTo>
                    <a:lnTo>
                      <a:pt x="1302" y="881"/>
                    </a:lnTo>
                  </a:path>
                </a:pathLst>
              </a:custGeom>
              <a:solidFill>
                <a:srgbClr val="CED8D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04" name="Freeform 310">
                <a:extLst>
                  <a:ext uri="{FF2B5EF4-FFF2-40B4-BE49-F238E27FC236}">
                    <a16:creationId xmlns:a16="http://schemas.microsoft.com/office/drawing/2014/main" id="{0DDBCDBD-E009-3144-BD67-AC3B983A6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9379" y="12392132"/>
                <a:ext cx="554787" cy="120845"/>
              </a:xfrm>
              <a:custGeom>
                <a:avLst/>
                <a:gdLst>
                  <a:gd name="T0" fmla="*/ 445 w 446"/>
                  <a:gd name="T1" fmla="*/ 97 h 98"/>
                  <a:gd name="T2" fmla="*/ 0 w 446"/>
                  <a:gd name="T3" fmla="*/ 97 h 98"/>
                  <a:gd name="T4" fmla="*/ 0 w 446"/>
                  <a:gd name="T5" fmla="*/ 0 h 98"/>
                  <a:gd name="T6" fmla="*/ 445 w 446"/>
                  <a:gd name="T7" fmla="*/ 0 h 98"/>
                  <a:gd name="T8" fmla="*/ 445 w 446"/>
                  <a:gd name="T9" fmla="*/ 9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6" h="98">
                    <a:moveTo>
                      <a:pt x="445" y="97"/>
                    </a:moveTo>
                    <a:lnTo>
                      <a:pt x="0" y="97"/>
                    </a:lnTo>
                    <a:lnTo>
                      <a:pt x="0" y="0"/>
                    </a:lnTo>
                    <a:lnTo>
                      <a:pt x="445" y="0"/>
                    </a:lnTo>
                    <a:lnTo>
                      <a:pt x="445" y="97"/>
                    </a:lnTo>
                  </a:path>
                </a:pathLst>
              </a:custGeom>
              <a:solidFill>
                <a:srgbClr val="80898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05" name="Freeform 311">
                <a:extLst>
                  <a:ext uri="{FF2B5EF4-FFF2-40B4-BE49-F238E27FC236}">
                    <a16:creationId xmlns:a16="http://schemas.microsoft.com/office/drawing/2014/main" id="{C04E43BD-652D-F845-949F-97892683E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352" y="12271287"/>
                <a:ext cx="241689" cy="269156"/>
              </a:xfrm>
              <a:custGeom>
                <a:avLst/>
                <a:gdLst>
                  <a:gd name="T0" fmla="*/ 170 w 196"/>
                  <a:gd name="T1" fmla="*/ 215 h 216"/>
                  <a:gd name="T2" fmla="*/ 26 w 196"/>
                  <a:gd name="T3" fmla="*/ 215 h 216"/>
                  <a:gd name="T4" fmla="*/ 26 w 196"/>
                  <a:gd name="T5" fmla="*/ 215 h 216"/>
                  <a:gd name="T6" fmla="*/ 0 w 196"/>
                  <a:gd name="T7" fmla="*/ 189 h 216"/>
                  <a:gd name="T8" fmla="*/ 0 w 196"/>
                  <a:gd name="T9" fmla="*/ 0 h 216"/>
                  <a:gd name="T10" fmla="*/ 170 w 196"/>
                  <a:gd name="T11" fmla="*/ 0 h 216"/>
                  <a:gd name="T12" fmla="*/ 170 w 196"/>
                  <a:gd name="T13" fmla="*/ 0 h 216"/>
                  <a:gd name="T14" fmla="*/ 195 w 196"/>
                  <a:gd name="T15" fmla="*/ 26 h 216"/>
                  <a:gd name="T16" fmla="*/ 195 w 196"/>
                  <a:gd name="T17" fmla="*/ 189 h 216"/>
                  <a:gd name="T18" fmla="*/ 195 w 196"/>
                  <a:gd name="T19" fmla="*/ 189 h 216"/>
                  <a:gd name="T20" fmla="*/ 170 w 196"/>
                  <a:gd name="T21" fmla="*/ 215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6" h="216">
                    <a:moveTo>
                      <a:pt x="170" y="215"/>
                    </a:moveTo>
                    <a:lnTo>
                      <a:pt x="26" y="215"/>
                    </a:lnTo>
                    <a:lnTo>
                      <a:pt x="26" y="215"/>
                    </a:lnTo>
                    <a:cubicBezTo>
                      <a:pt x="11" y="215"/>
                      <a:pt x="0" y="203"/>
                      <a:pt x="0" y="189"/>
                    </a:cubicBezTo>
                    <a:lnTo>
                      <a:pt x="0" y="0"/>
                    </a:lnTo>
                    <a:lnTo>
                      <a:pt x="170" y="0"/>
                    </a:lnTo>
                    <a:lnTo>
                      <a:pt x="170" y="0"/>
                    </a:lnTo>
                    <a:cubicBezTo>
                      <a:pt x="184" y="0"/>
                      <a:pt x="195" y="12"/>
                      <a:pt x="195" y="26"/>
                    </a:cubicBezTo>
                    <a:lnTo>
                      <a:pt x="195" y="189"/>
                    </a:lnTo>
                    <a:lnTo>
                      <a:pt x="195" y="189"/>
                    </a:lnTo>
                    <a:cubicBezTo>
                      <a:pt x="195" y="203"/>
                      <a:pt x="184" y="215"/>
                      <a:pt x="170" y="215"/>
                    </a:cubicBezTo>
                  </a:path>
                </a:pathLst>
              </a:custGeom>
              <a:solidFill>
                <a:srgbClr val="80898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06" name="Freeform 312">
                <a:extLst>
                  <a:ext uri="{FF2B5EF4-FFF2-40B4-BE49-F238E27FC236}">
                    <a16:creationId xmlns:a16="http://schemas.microsoft.com/office/drawing/2014/main" id="{EAAE672E-D7E0-2B4A-B662-79BCE2C1E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1354" y="12029600"/>
                <a:ext cx="181265" cy="142817"/>
              </a:xfrm>
              <a:custGeom>
                <a:avLst/>
                <a:gdLst>
                  <a:gd name="T0" fmla="*/ 127 w 146"/>
                  <a:gd name="T1" fmla="*/ 114 h 115"/>
                  <a:gd name="T2" fmla="*/ 18 w 146"/>
                  <a:gd name="T3" fmla="*/ 114 h 115"/>
                  <a:gd name="T4" fmla="*/ 18 w 146"/>
                  <a:gd name="T5" fmla="*/ 114 h 115"/>
                  <a:gd name="T6" fmla="*/ 0 w 146"/>
                  <a:gd name="T7" fmla="*/ 97 h 115"/>
                  <a:gd name="T8" fmla="*/ 0 w 146"/>
                  <a:gd name="T9" fmla="*/ 0 h 115"/>
                  <a:gd name="T10" fmla="*/ 127 w 146"/>
                  <a:gd name="T11" fmla="*/ 0 h 115"/>
                  <a:gd name="T12" fmla="*/ 127 w 146"/>
                  <a:gd name="T13" fmla="*/ 0 h 115"/>
                  <a:gd name="T14" fmla="*/ 145 w 146"/>
                  <a:gd name="T15" fmla="*/ 18 h 115"/>
                  <a:gd name="T16" fmla="*/ 145 w 146"/>
                  <a:gd name="T17" fmla="*/ 97 h 115"/>
                  <a:gd name="T18" fmla="*/ 145 w 146"/>
                  <a:gd name="T19" fmla="*/ 97 h 115"/>
                  <a:gd name="T20" fmla="*/ 127 w 146"/>
                  <a:gd name="T21" fmla="*/ 11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6" h="115">
                    <a:moveTo>
                      <a:pt x="127" y="114"/>
                    </a:moveTo>
                    <a:lnTo>
                      <a:pt x="18" y="114"/>
                    </a:lnTo>
                    <a:lnTo>
                      <a:pt x="18" y="114"/>
                    </a:lnTo>
                    <a:cubicBezTo>
                      <a:pt x="8" y="114"/>
                      <a:pt x="0" y="107"/>
                      <a:pt x="0" y="97"/>
                    </a:cubicBezTo>
                    <a:lnTo>
                      <a:pt x="0" y="0"/>
                    </a:lnTo>
                    <a:lnTo>
                      <a:pt x="127" y="0"/>
                    </a:lnTo>
                    <a:lnTo>
                      <a:pt x="127" y="0"/>
                    </a:lnTo>
                    <a:cubicBezTo>
                      <a:pt x="137" y="0"/>
                      <a:pt x="145" y="8"/>
                      <a:pt x="145" y="18"/>
                    </a:cubicBezTo>
                    <a:lnTo>
                      <a:pt x="145" y="97"/>
                    </a:lnTo>
                    <a:lnTo>
                      <a:pt x="145" y="97"/>
                    </a:lnTo>
                    <a:cubicBezTo>
                      <a:pt x="145" y="107"/>
                      <a:pt x="137" y="114"/>
                      <a:pt x="127" y="114"/>
                    </a:cubicBezTo>
                  </a:path>
                </a:pathLst>
              </a:custGeom>
              <a:solidFill>
                <a:srgbClr val="FCFBF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07" name="Freeform 313">
                <a:extLst>
                  <a:ext uri="{FF2B5EF4-FFF2-40B4-BE49-F238E27FC236}">
                    <a16:creationId xmlns:a16="http://schemas.microsoft.com/office/drawing/2014/main" id="{9B4CD822-9718-8547-8F21-61EEC7219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65437" y="11617630"/>
                <a:ext cx="263662" cy="60420"/>
              </a:xfrm>
              <a:custGeom>
                <a:avLst/>
                <a:gdLst>
                  <a:gd name="T0" fmla="*/ 209 w 210"/>
                  <a:gd name="T1" fmla="*/ 46 h 47"/>
                  <a:gd name="T2" fmla="*/ 0 w 210"/>
                  <a:gd name="T3" fmla="*/ 46 h 47"/>
                  <a:gd name="T4" fmla="*/ 0 w 210"/>
                  <a:gd name="T5" fmla="*/ 0 h 47"/>
                  <a:gd name="T6" fmla="*/ 209 w 210"/>
                  <a:gd name="T7" fmla="*/ 0 h 47"/>
                  <a:gd name="T8" fmla="*/ 209 w 210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47">
                    <a:moveTo>
                      <a:pt x="209" y="46"/>
                    </a:moveTo>
                    <a:lnTo>
                      <a:pt x="0" y="46"/>
                    </a:lnTo>
                    <a:lnTo>
                      <a:pt x="0" y="0"/>
                    </a:lnTo>
                    <a:lnTo>
                      <a:pt x="209" y="0"/>
                    </a:lnTo>
                    <a:lnTo>
                      <a:pt x="209" y="46"/>
                    </a:lnTo>
                  </a:path>
                </a:pathLst>
              </a:custGeom>
              <a:solidFill>
                <a:srgbClr val="80898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08" name="Freeform 314">
                <a:extLst>
                  <a:ext uri="{FF2B5EF4-FFF2-40B4-BE49-F238E27FC236}">
                    <a16:creationId xmlns:a16="http://schemas.microsoft.com/office/drawing/2014/main" id="{E44F1799-7BCE-BC44-BA54-4CC430DF7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3751" y="11870305"/>
                <a:ext cx="1197460" cy="521828"/>
              </a:xfrm>
              <a:custGeom>
                <a:avLst/>
                <a:gdLst>
                  <a:gd name="T0" fmla="*/ 450 w 963"/>
                  <a:gd name="T1" fmla="*/ 0 h 420"/>
                  <a:gd name="T2" fmla="*/ 450 w 963"/>
                  <a:gd name="T3" fmla="*/ 0 h 420"/>
                  <a:gd name="T4" fmla="*/ 0 w 963"/>
                  <a:gd name="T5" fmla="*/ 191 h 420"/>
                  <a:gd name="T6" fmla="*/ 84 w 963"/>
                  <a:gd name="T7" fmla="*/ 191 h 420"/>
                  <a:gd name="T8" fmla="*/ 84 w 963"/>
                  <a:gd name="T9" fmla="*/ 191 h 420"/>
                  <a:gd name="T10" fmla="*/ 470 w 963"/>
                  <a:gd name="T11" fmla="*/ 103 h 420"/>
                  <a:gd name="T12" fmla="*/ 470 w 963"/>
                  <a:gd name="T13" fmla="*/ 103 h 420"/>
                  <a:gd name="T14" fmla="*/ 856 w 963"/>
                  <a:gd name="T15" fmla="*/ 419 h 420"/>
                  <a:gd name="T16" fmla="*/ 962 w 963"/>
                  <a:gd name="T17" fmla="*/ 419 h 420"/>
                  <a:gd name="T18" fmla="*/ 962 w 963"/>
                  <a:gd name="T19" fmla="*/ 419 h 420"/>
                  <a:gd name="T20" fmla="*/ 450 w 963"/>
                  <a:gd name="T21" fmla="*/ 0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3" h="420">
                    <a:moveTo>
                      <a:pt x="450" y="0"/>
                    </a:moveTo>
                    <a:lnTo>
                      <a:pt x="450" y="0"/>
                    </a:lnTo>
                    <a:cubicBezTo>
                      <a:pt x="272" y="0"/>
                      <a:pt x="97" y="57"/>
                      <a:pt x="0" y="191"/>
                    </a:cubicBezTo>
                    <a:lnTo>
                      <a:pt x="84" y="191"/>
                    </a:lnTo>
                    <a:lnTo>
                      <a:pt x="84" y="191"/>
                    </a:lnTo>
                    <a:cubicBezTo>
                      <a:pt x="192" y="148"/>
                      <a:pt x="277" y="103"/>
                      <a:pt x="470" y="103"/>
                    </a:cubicBezTo>
                    <a:lnTo>
                      <a:pt x="470" y="103"/>
                    </a:lnTo>
                    <a:cubicBezTo>
                      <a:pt x="662" y="103"/>
                      <a:pt x="822" y="239"/>
                      <a:pt x="856" y="419"/>
                    </a:cubicBezTo>
                    <a:lnTo>
                      <a:pt x="962" y="419"/>
                    </a:lnTo>
                    <a:lnTo>
                      <a:pt x="962" y="419"/>
                    </a:lnTo>
                    <a:cubicBezTo>
                      <a:pt x="919" y="164"/>
                      <a:pt x="716" y="0"/>
                      <a:pt x="450" y="0"/>
                    </a:cubicBezTo>
                  </a:path>
                </a:pathLst>
              </a:custGeom>
              <a:solidFill>
                <a:srgbClr val="F0F0F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09" name="Freeform 315">
                <a:extLst>
                  <a:ext uri="{FF2B5EF4-FFF2-40B4-BE49-F238E27FC236}">
                    <a16:creationId xmlns:a16="http://schemas.microsoft.com/office/drawing/2014/main" id="{E861B35E-1AC7-0F44-8152-1ACB83369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1495" y="10639887"/>
                <a:ext cx="1230418" cy="878869"/>
              </a:xfrm>
              <a:custGeom>
                <a:avLst/>
                <a:gdLst>
                  <a:gd name="T0" fmla="*/ 986 w 987"/>
                  <a:gd name="T1" fmla="*/ 705 h 706"/>
                  <a:gd name="T2" fmla="*/ 666 w 987"/>
                  <a:gd name="T3" fmla="*/ 705 h 706"/>
                  <a:gd name="T4" fmla="*/ 666 w 987"/>
                  <a:gd name="T5" fmla="*/ 705 h 706"/>
                  <a:gd name="T6" fmla="*/ 335 w 987"/>
                  <a:gd name="T7" fmla="*/ 474 h 706"/>
                  <a:gd name="T8" fmla="*/ 0 w 987"/>
                  <a:gd name="T9" fmla="*/ 474 h 706"/>
                  <a:gd name="T10" fmla="*/ 0 w 987"/>
                  <a:gd name="T11" fmla="*/ 0 h 706"/>
                  <a:gd name="T12" fmla="*/ 281 w 987"/>
                  <a:gd name="T13" fmla="*/ 0 h 706"/>
                  <a:gd name="T14" fmla="*/ 281 w 987"/>
                  <a:gd name="T15" fmla="*/ 0 h 706"/>
                  <a:gd name="T16" fmla="*/ 986 w 987"/>
                  <a:gd name="T17" fmla="*/ 705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7" h="706">
                    <a:moveTo>
                      <a:pt x="986" y="705"/>
                    </a:moveTo>
                    <a:lnTo>
                      <a:pt x="666" y="705"/>
                    </a:lnTo>
                    <a:lnTo>
                      <a:pt x="666" y="705"/>
                    </a:lnTo>
                    <a:cubicBezTo>
                      <a:pt x="615" y="567"/>
                      <a:pt x="483" y="474"/>
                      <a:pt x="335" y="474"/>
                    </a:cubicBezTo>
                    <a:lnTo>
                      <a:pt x="0" y="474"/>
                    </a:lnTo>
                    <a:lnTo>
                      <a:pt x="0" y="0"/>
                    </a:lnTo>
                    <a:lnTo>
                      <a:pt x="281" y="0"/>
                    </a:lnTo>
                    <a:lnTo>
                      <a:pt x="281" y="0"/>
                    </a:lnTo>
                    <a:cubicBezTo>
                      <a:pt x="670" y="0"/>
                      <a:pt x="986" y="315"/>
                      <a:pt x="986" y="705"/>
                    </a:cubicBezTo>
                  </a:path>
                </a:pathLst>
              </a:custGeom>
              <a:solidFill>
                <a:srgbClr val="89C7E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10" name="Freeform 509">
                <a:extLst>
                  <a:ext uri="{FF2B5EF4-FFF2-40B4-BE49-F238E27FC236}">
                    <a16:creationId xmlns:a16="http://schemas.microsoft.com/office/drawing/2014/main" id="{0861FE74-12FC-3B4B-8884-E466B2A99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74171" y="10683833"/>
                <a:ext cx="778750" cy="696357"/>
              </a:xfrm>
              <a:custGeom>
                <a:avLst/>
                <a:gdLst>
                  <a:gd name="connsiteX0" fmla="*/ 721490 w 778750"/>
                  <a:gd name="connsiteY0" fmla="*/ 219715 h 696357"/>
                  <a:gd name="connsiteX1" fmla="*/ 778750 w 778750"/>
                  <a:gd name="connsiteY1" fmla="*/ 281778 h 696357"/>
                  <a:gd name="connsiteX2" fmla="*/ 494937 w 778750"/>
                  <a:gd name="connsiteY2" fmla="*/ 696357 h 696357"/>
                  <a:gd name="connsiteX3" fmla="*/ 433942 w 778750"/>
                  <a:gd name="connsiteY3" fmla="*/ 639259 h 696357"/>
                  <a:gd name="connsiteX4" fmla="*/ 372592 w 778750"/>
                  <a:gd name="connsiteY4" fmla="*/ 0 h 696357"/>
                  <a:gd name="connsiteX5" fmla="*/ 674391 w 778750"/>
                  <a:gd name="connsiteY5" fmla="*/ 174056 h 696357"/>
                  <a:gd name="connsiteX6" fmla="*/ 381286 w 778750"/>
                  <a:gd name="connsiteY6" fmla="*/ 602979 h 696357"/>
                  <a:gd name="connsiteX7" fmla="*/ 162698 w 778750"/>
                  <a:gd name="connsiteY7" fmla="*/ 544546 h 696357"/>
                  <a:gd name="connsiteX8" fmla="*/ 0 w 778750"/>
                  <a:gd name="connsiteY8" fmla="*/ 544546 h 69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78750" h="696357">
                    <a:moveTo>
                      <a:pt x="721490" y="219715"/>
                    </a:moveTo>
                    <a:cubicBezTo>
                      <a:pt x="742651" y="238334"/>
                      <a:pt x="761323" y="259435"/>
                      <a:pt x="778750" y="281778"/>
                    </a:cubicBezTo>
                    <a:lnTo>
                      <a:pt x="494937" y="696357"/>
                    </a:lnTo>
                    <a:cubicBezTo>
                      <a:pt x="477510" y="676497"/>
                      <a:pt x="456348" y="656637"/>
                      <a:pt x="433942" y="639259"/>
                    </a:cubicBezTo>
                    <a:close/>
                    <a:moveTo>
                      <a:pt x="372592" y="0"/>
                    </a:moveTo>
                    <a:cubicBezTo>
                      <a:pt x="485611" y="37298"/>
                      <a:pt x="587453" y="96974"/>
                      <a:pt x="674391" y="174056"/>
                    </a:cubicBezTo>
                    <a:lnTo>
                      <a:pt x="381286" y="602979"/>
                    </a:lnTo>
                    <a:cubicBezTo>
                      <a:pt x="316703" y="565681"/>
                      <a:pt x="240943" y="544546"/>
                      <a:pt x="162698" y="544546"/>
                    </a:cubicBezTo>
                    <a:lnTo>
                      <a:pt x="0" y="544546"/>
                    </a:lnTo>
                    <a:close/>
                  </a:path>
                </a:pathLst>
              </a:custGeom>
              <a:solidFill>
                <a:srgbClr val="E0ECF9">
                  <a:alpha val="50000"/>
                </a:srgb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11" name="Freeform 318">
                <a:extLst>
                  <a:ext uri="{FF2B5EF4-FFF2-40B4-BE49-F238E27FC236}">
                    <a16:creationId xmlns:a16="http://schemas.microsoft.com/office/drawing/2014/main" id="{A018FAF8-14A8-BA44-A3CF-CB80EAF05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7132" y="12161428"/>
                <a:ext cx="818445" cy="818449"/>
              </a:xfrm>
              <a:custGeom>
                <a:avLst/>
                <a:gdLst>
                  <a:gd name="T0" fmla="*/ 657 w 658"/>
                  <a:gd name="T1" fmla="*/ 328 h 658"/>
                  <a:gd name="T2" fmla="*/ 657 w 658"/>
                  <a:gd name="T3" fmla="*/ 328 h 658"/>
                  <a:gd name="T4" fmla="*/ 329 w 658"/>
                  <a:gd name="T5" fmla="*/ 657 h 658"/>
                  <a:gd name="T6" fmla="*/ 329 w 658"/>
                  <a:gd name="T7" fmla="*/ 657 h 658"/>
                  <a:gd name="T8" fmla="*/ 0 w 658"/>
                  <a:gd name="T9" fmla="*/ 328 h 658"/>
                  <a:gd name="T10" fmla="*/ 0 w 658"/>
                  <a:gd name="T11" fmla="*/ 328 h 658"/>
                  <a:gd name="T12" fmla="*/ 329 w 658"/>
                  <a:gd name="T13" fmla="*/ 0 h 658"/>
                  <a:gd name="T14" fmla="*/ 329 w 658"/>
                  <a:gd name="T15" fmla="*/ 0 h 658"/>
                  <a:gd name="T16" fmla="*/ 657 w 658"/>
                  <a:gd name="T17" fmla="*/ 328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8" h="658">
                    <a:moveTo>
                      <a:pt x="657" y="328"/>
                    </a:moveTo>
                    <a:lnTo>
                      <a:pt x="657" y="328"/>
                    </a:lnTo>
                    <a:cubicBezTo>
                      <a:pt x="657" y="509"/>
                      <a:pt x="511" y="657"/>
                      <a:pt x="329" y="657"/>
                    </a:cubicBezTo>
                    <a:lnTo>
                      <a:pt x="329" y="657"/>
                    </a:lnTo>
                    <a:cubicBezTo>
                      <a:pt x="148" y="657"/>
                      <a:pt x="0" y="509"/>
                      <a:pt x="0" y="328"/>
                    </a:cubicBezTo>
                    <a:lnTo>
                      <a:pt x="0" y="328"/>
                    </a:lnTo>
                    <a:cubicBezTo>
                      <a:pt x="0" y="146"/>
                      <a:pt x="148" y="0"/>
                      <a:pt x="329" y="0"/>
                    </a:cubicBezTo>
                    <a:lnTo>
                      <a:pt x="329" y="0"/>
                    </a:lnTo>
                    <a:cubicBezTo>
                      <a:pt x="511" y="0"/>
                      <a:pt x="657" y="146"/>
                      <a:pt x="657" y="328"/>
                    </a:cubicBezTo>
                  </a:path>
                </a:pathLst>
              </a:custGeom>
              <a:solidFill>
                <a:srgbClr val="3D41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12" name="Freeform 319">
                <a:extLst>
                  <a:ext uri="{FF2B5EF4-FFF2-40B4-BE49-F238E27FC236}">
                    <a16:creationId xmlns:a16="http://schemas.microsoft.com/office/drawing/2014/main" id="{0CFCD810-6072-3B43-B4F0-F38704C6F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4035" y="12232841"/>
                <a:ext cx="670138" cy="670138"/>
              </a:xfrm>
              <a:custGeom>
                <a:avLst/>
                <a:gdLst>
                  <a:gd name="T0" fmla="*/ 537 w 538"/>
                  <a:gd name="T1" fmla="*/ 268 h 537"/>
                  <a:gd name="T2" fmla="*/ 537 w 538"/>
                  <a:gd name="T3" fmla="*/ 268 h 537"/>
                  <a:gd name="T4" fmla="*/ 269 w 538"/>
                  <a:gd name="T5" fmla="*/ 536 h 537"/>
                  <a:gd name="T6" fmla="*/ 269 w 538"/>
                  <a:gd name="T7" fmla="*/ 536 h 537"/>
                  <a:gd name="T8" fmla="*/ 0 w 538"/>
                  <a:gd name="T9" fmla="*/ 268 h 537"/>
                  <a:gd name="T10" fmla="*/ 0 w 538"/>
                  <a:gd name="T11" fmla="*/ 268 h 537"/>
                  <a:gd name="T12" fmla="*/ 269 w 538"/>
                  <a:gd name="T13" fmla="*/ 0 h 537"/>
                  <a:gd name="T14" fmla="*/ 269 w 538"/>
                  <a:gd name="T15" fmla="*/ 0 h 537"/>
                  <a:gd name="T16" fmla="*/ 537 w 538"/>
                  <a:gd name="T17" fmla="*/ 268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8" h="537">
                    <a:moveTo>
                      <a:pt x="537" y="268"/>
                    </a:moveTo>
                    <a:lnTo>
                      <a:pt x="537" y="268"/>
                    </a:lnTo>
                    <a:cubicBezTo>
                      <a:pt x="537" y="416"/>
                      <a:pt x="417" y="536"/>
                      <a:pt x="269" y="536"/>
                    </a:cubicBezTo>
                    <a:lnTo>
                      <a:pt x="269" y="536"/>
                    </a:lnTo>
                    <a:cubicBezTo>
                      <a:pt x="121" y="536"/>
                      <a:pt x="0" y="416"/>
                      <a:pt x="0" y="268"/>
                    </a:cubicBezTo>
                    <a:lnTo>
                      <a:pt x="0" y="268"/>
                    </a:lnTo>
                    <a:cubicBezTo>
                      <a:pt x="0" y="120"/>
                      <a:pt x="121" y="0"/>
                      <a:pt x="269" y="0"/>
                    </a:cubicBezTo>
                    <a:lnTo>
                      <a:pt x="269" y="0"/>
                    </a:lnTo>
                    <a:cubicBezTo>
                      <a:pt x="417" y="0"/>
                      <a:pt x="537" y="120"/>
                      <a:pt x="537" y="268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13" name="Freeform 320">
                <a:extLst>
                  <a:ext uri="{FF2B5EF4-FFF2-40B4-BE49-F238E27FC236}">
                    <a16:creationId xmlns:a16="http://schemas.microsoft.com/office/drawing/2014/main" id="{385A8615-5C42-F540-8942-3230B2D00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8962" y="12287770"/>
                <a:ext cx="554785" cy="554786"/>
              </a:xfrm>
              <a:custGeom>
                <a:avLst/>
                <a:gdLst>
                  <a:gd name="T0" fmla="*/ 446 w 447"/>
                  <a:gd name="T1" fmla="*/ 223 h 447"/>
                  <a:gd name="T2" fmla="*/ 446 w 447"/>
                  <a:gd name="T3" fmla="*/ 223 h 447"/>
                  <a:gd name="T4" fmla="*/ 223 w 447"/>
                  <a:gd name="T5" fmla="*/ 446 h 447"/>
                  <a:gd name="T6" fmla="*/ 223 w 447"/>
                  <a:gd name="T7" fmla="*/ 446 h 447"/>
                  <a:gd name="T8" fmla="*/ 0 w 447"/>
                  <a:gd name="T9" fmla="*/ 223 h 447"/>
                  <a:gd name="T10" fmla="*/ 0 w 447"/>
                  <a:gd name="T11" fmla="*/ 223 h 447"/>
                  <a:gd name="T12" fmla="*/ 223 w 447"/>
                  <a:gd name="T13" fmla="*/ 0 h 447"/>
                  <a:gd name="T14" fmla="*/ 223 w 447"/>
                  <a:gd name="T15" fmla="*/ 0 h 447"/>
                  <a:gd name="T16" fmla="*/ 446 w 447"/>
                  <a:gd name="T1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7" h="447">
                    <a:moveTo>
                      <a:pt x="446" y="223"/>
                    </a:moveTo>
                    <a:lnTo>
                      <a:pt x="446" y="223"/>
                    </a:lnTo>
                    <a:cubicBezTo>
                      <a:pt x="446" y="346"/>
                      <a:pt x="346" y="446"/>
                      <a:pt x="223" y="446"/>
                    </a:cubicBezTo>
                    <a:lnTo>
                      <a:pt x="223" y="446"/>
                    </a:lnTo>
                    <a:cubicBezTo>
                      <a:pt x="100" y="446"/>
                      <a:pt x="0" y="346"/>
                      <a:pt x="0" y="223"/>
                    </a:cubicBezTo>
                    <a:lnTo>
                      <a:pt x="0" y="223"/>
                    </a:lnTo>
                    <a:cubicBezTo>
                      <a:pt x="0" y="100"/>
                      <a:pt x="100" y="0"/>
                      <a:pt x="223" y="0"/>
                    </a:cubicBezTo>
                    <a:lnTo>
                      <a:pt x="223" y="0"/>
                    </a:lnTo>
                    <a:cubicBezTo>
                      <a:pt x="346" y="0"/>
                      <a:pt x="446" y="100"/>
                      <a:pt x="446" y="223"/>
                    </a:cubicBezTo>
                  </a:path>
                </a:pathLst>
              </a:custGeom>
              <a:solidFill>
                <a:srgbClr val="8F8E9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14" name="Freeform 321">
                <a:extLst>
                  <a:ext uri="{FF2B5EF4-FFF2-40B4-BE49-F238E27FC236}">
                    <a16:creationId xmlns:a16="http://schemas.microsoft.com/office/drawing/2014/main" id="{8F7A48D6-919B-E344-A60C-AA8515A0D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6850" y="12381146"/>
                <a:ext cx="379011" cy="379015"/>
              </a:xfrm>
              <a:custGeom>
                <a:avLst/>
                <a:gdLst>
                  <a:gd name="T0" fmla="*/ 302 w 303"/>
                  <a:gd name="T1" fmla="*/ 151 h 303"/>
                  <a:gd name="T2" fmla="*/ 302 w 303"/>
                  <a:gd name="T3" fmla="*/ 151 h 303"/>
                  <a:gd name="T4" fmla="*/ 151 w 303"/>
                  <a:gd name="T5" fmla="*/ 302 h 303"/>
                  <a:gd name="T6" fmla="*/ 151 w 303"/>
                  <a:gd name="T7" fmla="*/ 302 h 303"/>
                  <a:gd name="T8" fmla="*/ 0 w 303"/>
                  <a:gd name="T9" fmla="*/ 151 h 303"/>
                  <a:gd name="T10" fmla="*/ 0 w 303"/>
                  <a:gd name="T11" fmla="*/ 151 h 303"/>
                  <a:gd name="T12" fmla="*/ 151 w 303"/>
                  <a:gd name="T13" fmla="*/ 0 h 303"/>
                  <a:gd name="T14" fmla="*/ 151 w 303"/>
                  <a:gd name="T15" fmla="*/ 0 h 303"/>
                  <a:gd name="T16" fmla="*/ 302 w 303"/>
                  <a:gd name="T17" fmla="*/ 151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303">
                    <a:moveTo>
                      <a:pt x="302" y="151"/>
                    </a:moveTo>
                    <a:lnTo>
                      <a:pt x="302" y="151"/>
                    </a:lnTo>
                    <a:cubicBezTo>
                      <a:pt x="302" y="234"/>
                      <a:pt x="234" y="302"/>
                      <a:pt x="151" y="302"/>
                    </a:cubicBezTo>
                    <a:lnTo>
                      <a:pt x="151" y="302"/>
                    </a:lnTo>
                    <a:cubicBezTo>
                      <a:pt x="68" y="302"/>
                      <a:pt x="0" y="234"/>
                      <a:pt x="0" y="151"/>
                    </a:cubicBezTo>
                    <a:lnTo>
                      <a:pt x="0" y="151"/>
                    </a:lnTo>
                    <a:cubicBezTo>
                      <a:pt x="0" y="68"/>
                      <a:pt x="68" y="0"/>
                      <a:pt x="151" y="0"/>
                    </a:cubicBezTo>
                    <a:lnTo>
                      <a:pt x="151" y="0"/>
                    </a:lnTo>
                    <a:cubicBezTo>
                      <a:pt x="234" y="0"/>
                      <a:pt x="302" y="68"/>
                      <a:pt x="302" y="151"/>
                    </a:cubicBezTo>
                  </a:path>
                </a:pathLst>
              </a:custGeom>
              <a:solidFill>
                <a:srgbClr val="585A5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15" name="Freeform 322">
                <a:extLst>
                  <a:ext uri="{FF2B5EF4-FFF2-40B4-BE49-F238E27FC236}">
                    <a16:creationId xmlns:a16="http://schemas.microsoft.com/office/drawing/2014/main" id="{D72D6234-A464-3943-AC56-F0CD96D50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7132" y="12161428"/>
                <a:ext cx="818445" cy="818449"/>
              </a:xfrm>
              <a:custGeom>
                <a:avLst/>
                <a:gdLst>
                  <a:gd name="T0" fmla="*/ 657 w 658"/>
                  <a:gd name="T1" fmla="*/ 328 h 658"/>
                  <a:gd name="T2" fmla="*/ 657 w 658"/>
                  <a:gd name="T3" fmla="*/ 328 h 658"/>
                  <a:gd name="T4" fmla="*/ 329 w 658"/>
                  <a:gd name="T5" fmla="*/ 657 h 658"/>
                  <a:gd name="T6" fmla="*/ 329 w 658"/>
                  <a:gd name="T7" fmla="*/ 657 h 658"/>
                  <a:gd name="T8" fmla="*/ 0 w 658"/>
                  <a:gd name="T9" fmla="*/ 328 h 658"/>
                  <a:gd name="T10" fmla="*/ 0 w 658"/>
                  <a:gd name="T11" fmla="*/ 328 h 658"/>
                  <a:gd name="T12" fmla="*/ 329 w 658"/>
                  <a:gd name="T13" fmla="*/ 0 h 658"/>
                  <a:gd name="T14" fmla="*/ 329 w 658"/>
                  <a:gd name="T15" fmla="*/ 0 h 658"/>
                  <a:gd name="T16" fmla="*/ 657 w 658"/>
                  <a:gd name="T17" fmla="*/ 328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8" h="658">
                    <a:moveTo>
                      <a:pt x="657" y="328"/>
                    </a:moveTo>
                    <a:lnTo>
                      <a:pt x="657" y="328"/>
                    </a:lnTo>
                    <a:cubicBezTo>
                      <a:pt x="657" y="509"/>
                      <a:pt x="511" y="657"/>
                      <a:pt x="329" y="657"/>
                    </a:cubicBezTo>
                    <a:lnTo>
                      <a:pt x="329" y="657"/>
                    </a:lnTo>
                    <a:cubicBezTo>
                      <a:pt x="148" y="657"/>
                      <a:pt x="0" y="509"/>
                      <a:pt x="0" y="328"/>
                    </a:cubicBezTo>
                    <a:lnTo>
                      <a:pt x="0" y="328"/>
                    </a:lnTo>
                    <a:cubicBezTo>
                      <a:pt x="0" y="146"/>
                      <a:pt x="148" y="0"/>
                      <a:pt x="329" y="0"/>
                    </a:cubicBezTo>
                    <a:lnTo>
                      <a:pt x="329" y="0"/>
                    </a:lnTo>
                    <a:cubicBezTo>
                      <a:pt x="511" y="0"/>
                      <a:pt x="657" y="146"/>
                      <a:pt x="657" y="328"/>
                    </a:cubicBezTo>
                  </a:path>
                </a:pathLst>
              </a:custGeom>
              <a:solidFill>
                <a:srgbClr val="272A2B">
                  <a:alpha val="7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16" name="Freeform 323">
                <a:extLst>
                  <a:ext uri="{FF2B5EF4-FFF2-40B4-BE49-F238E27FC236}">
                    <a16:creationId xmlns:a16="http://schemas.microsoft.com/office/drawing/2014/main" id="{C2D5FE2F-FDBF-7742-93BD-ABBF886C5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8552" y="12161428"/>
                <a:ext cx="818445" cy="818449"/>
              </a:xfrm>
              <a:custGeom>
                <a:avLst/>
                <a:gdLst>
                  <a:gd name="T0" fmla="*/ 656 w 657"/>
                  <a:gd name="T1" fmla="*/ 328 h 658"/>
                  <a:gd name="T2" fmla="*/ 656 w 657"/>
                  <a:gd name="T3" fmla="*/ 328 h 658"/>
                  <a:gd name="T4" fmla="*/ 328 w 657"/>
                  <a:gd name="T5" fmla="*/ 657 h 658"/>
                  <a:gd name="T6" fmla="*/ 328 w 657"/>
                  <a:gd name="T7" fmla="*/ 657 h 658"/>
                  <a:gd name="T8" fmla="*/ 0 w 657"/>
                  <a:gd name="T9" fmla="*/ 328 h 658"/>
                  <a:gd name="T10" fmla="*/ 0 w 657"/>
                  <a:gd name="T11" fmla="*/ 328 h 658"/>
                  <a:gd name="T12" fmla="*/ 328 w 657"/>
                  <a:gd name="T13" fmla="*/ 0 h 658"/>
                  <a:gd name="T14" fmla="*/ 328 w 657"/>
                  <a:gd name="T15" fmla="*/ 0 h 658"/>
                  <a:gd name="T16" fmla="*/ 656 w 657"/>
                  <a:gd name="T17" fmla="*/ 328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7" h="658">
                    <a:moveTo>
                      <a:pt x="656" y="328"/>
                    </a:moveTo>
                    <a:lnTo>
                      <a:pt x="656" y="328"/>
                    </a:lnTo>
                    <a:cubicBezTo>
                      <a:pt x="656" y="509"/>
                      <a:pt x="509" y="657"/>
                      <a:pt x="328" y="657"/>
                    </a:cubicBezTo>
                    <a:lnTo>
                      <a:pt x="328" y="657"/>
                    </a:lnTo>
                    <a:cubicBezTo>
                      <a:pt x="146" y="657"/>
                      <a:pt x="0" y="509"/>
                      <a:pt x="0" y="328"/>
                    </a:cubicBezTo>
                    <a:lnTo>
                      <a:pt x="0" y="328"/>
                    </a:lnTo>
                    <a:cubicBezTo>
                      <a:pt x="0" y="146"/>
                      <a:pt x="146" y="0"/>
                      <a:pt x="328" y="0"/>
                    </a:cubicBezTo>
                    <a:lnTo>
                      <a:pt x="328" y="0"/>
                    </a:lnTo>
                    <a:cubicBezTo>
                      <a:pt x="509" y="0"/>
                      <a:pt x="656" y="146"/>
                      <a:pt x="656" y="328"/>
                    </a:cubicBezTo>
                  </a:path>
                </a:pathLst>
              </a:custGeom>
              <a:solidFill>
                <a:srgbClr val="3D41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17" name="Freeform 324">
                <a:extLst>
                  <a:ext uri="{FF2B5EF4-FFF2-40B4-BE49-F238E27FC236}">
                    <a16:creationId xmlns:a16="http://schemas.microsoft.com/office/drawing/2014/main" id="{5F2FE0CD-D679-E64D-B01C-CE98CA6FE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29959" y="12232841"/>
                <a:ext cx="670138" cy="670138"/>
              </a:xfrm>
              <a:custGeom>
                <a:avLst/>
                <a:gdLst>
                  <a:gd name="T0" fmla="*/ 537 w 538"/>
                  <a:gd name="T1" fmla="*/ 268 h 537"/>
                  <a:gd name="T2" fmla="*/ 537 w 538"/>
                  <a:gd name="T3" fmla="*/ 268 h 537"/>
                  <a:gd name="T4" fmla="*/ 269 w 538"/>
                  <a:gd name="T5" fmla="*/ 536 h 537"/>
                  <a:gd name="T6" fmla="*/ 269 w 538"/>
                  <a:gd name="T7" fmla="*/ 536 h 537"/>
                  <a:gd name="T8" fmla="*/ 0 w 538"/>
                  <a:gd name="T9" fmla="*/ 268 h 537"/>
                  <a:gd name="T10" fmla="*/ 0 w 538"/>
                  <a:gd name="T11" fmla="*/ 268 h 537"/>
                  <a:gd name="T12" fmla="*/ 269 w 538"/>
                  <a:gd name="T13" fmla="*/ 0 h 537"/>
                  <a:gd name="T14" fmla="*/ 269 w 538"/>
                  <a:gd name="T15" fmla="*/ 0 h 537"/>
                  <a:gd name="T16" fmla="*/ 537 w 538"/>
                  <a:gd name="T17" fmla="*/ 268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8" h="537">
                    <a:moveTo>
                      <a:pt x="537" y="268"/>
                    </a:moveTo>
                    <a:lnTo>
                      <a:pt x="537" y="268"/>
                    </a:lnTo>
                    <a:cubicBezTo>
                      <a:pt x="537" y="416"/>
                      <a:pt x="417" y="536"/>
                      <a:pt x="269" y="536"/>
                    </a:cubicBezTo>
                    <a:lnTo>
                      <a:pt x="269" y="536"/>
                    </a:lnTo>
                    <a:cubicBezTo>
                      <a:pt x="120" y="536"/>
                      <a:pt x="0" y="416"/>
                      <a:pt x="0" y="268"/>
                    </a:cubicBezTo>
                    <a:lnTo>
                      <a:pt x="0" y="268"/>
                    </a:lnTo>
                    <a:cubicBezTo>
                      <a:pt x="0" y="120"/>
                      <a:pt x="120" y="0"/>
                      <a:pt x="269" y="0"/>
                    </a:cubicBezTo>
                    <a:lnTo>
                      <a:pt x="269" y="0"/>
                    </a:lnTo>
                    <a:cubicBezTo>
                      <a:pt x="417" y="0"/>
                      <a:pt x="537" y="120"/>
                      <a:pt x="537" y="268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18" name="Freeform 325">
                <a:extLst>
                  <a:ext uri="{FF2B5EF4-FFF2-40B4-BE49-F238E27FC236}">
                    <a16:creationId xmlns:a16="http://schemas.microsoft.com/office/drawing/2014/main" id="{A6BC765A-D78B-EE4A-81AC-E5786D744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90382" y="12287770"/>
                <a:ext cx="554785" cy="554786"/>
              </a:xfrm>
              <a:custGeom>
                <a:avLst/>
                <a:gdLst>
                  <a:gd name="T0" fmla="*/ 446 w 447"/>
                  <a:gd name="T1" fmla="*/ 223 h 447"/>
                  <a:gd name="T2" fmla="*/ 446 w 447"/>
                  <a:gd name="T3" fmla="*/ 223 h 447"/>
                  <a:gd name="T4" fmla="*/ 223 w 447"/>
                  <a:gd name="T5" fmla="*/ 446 h 447"/>
                  <a:gd name="T6" fmla="*/ 223 w 447"/>
                  <a:gd name="T7" fmla="*/ 446 h 447"/>
                  <a:gd name="T8" fmla="*/ 0 w 447"/>
                  <a:gd name="T9" fmla="*/ 223 h 447"/>
                  <a:gd name="T10" fmla="*/ 0 w 447"/>
                  <a:gd name="T11" fmla="*/ 223 h 447"/>
                  <a:gd name="T12" fmla="*/ 223 w 447"/>
                  <a:gd name="T13" fmla="*/ 0 h 447"/>
                  <a:gd name="T14" fmla="*/ 223 w 447"/>
                  <a:gd name="T15" fmla="*/ 0 h 447"/>
                  <a:gd name="T16" fmla="*/ 446 w 447"/>
                  <a:gd name="T1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7" h="447">
                    <a:moveTo>
                      <a:pt x="446" y="223"/>
                    </a:moveTo>
                    <a:lnTo>
                      <a:pt x="446" y="223"/>
                    </a:lnTo>
                    <a:cubicBezTo>
                      <a:pt x="446" y="346"/>
                      <a:pt x="346" y="446"/>
                      <a:pt x="223" y="446"/>
                    </a:cubicBezTo>
                    <a:lnTo>
                      <a:pt x="223" y="446"/>
                    </a:lnTo>
                    <a:cubicBezTo>
                      <a:pt x="99" y="446"/>
                      <a:pt x="0" y="346"/>
                      <a:pt x="0" y="223"/>
                    </a:cubicBezTo>
                    <a:lnTo>
                      <a:pt x="0" y="223"/>
                    </a:lnTo>
                    <a:cubicBezTo>
                      <a:pt x="0" y="100"/>
                      <a:pt x="99" y="0"/>
                      <a:pt x="223" y="0"/>
                    </a:cubicBezTo>
                    <a:lnTo>
                      <a:pt x="223" y="0"/>
                    </a:lnTo>
                    <a:cubicBezTo>
                      <a:pt x="346" y="0"/>
                      <a:pt x="446" y="100"/>
                      <a:pt x="446" y="223"/>
                    </a:cubicBezTo>
                  </a:path>
                </a:pathLst>
              </a:custGeom>
              <a:solidFill>
                <a:srgbClr val="8F8E9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19" name="Freeform 326">
                <a:extLst>
                  <a:ext uri="{FF2B5EF4-FFF2-40B4-BE49-F238E27FC236}">
                    <a16:creationId xmlns:a16="http://schemas.microsoft.com/office/drawing/2014/main" id="{E1DC0D60-E92A-7844-8BC0-323ADC4D1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8268" y="12381146"/>
                <a:ext cx="373520" cy="379015"/>
              </a:xfrm>
              <a:custGeom>
                <a:avLst/>
                <a:gdLst>
                  <a:gd name="T0" fmla="*/ 301 w 302"/>
                  <a:gd name="T1" fmla="*/ 151 h 303"/>
                  <a:gd name="T2" fmla="*/ 301 w 302"/>
                  <a:gd name="T3" fmla="*/ 151 h 303"/>
                  <a:gd name="T4" fmla="*/ 151 w 302"/>
                  <a:gd name="T5" fmla="*/ 302 h 303"/>
                  <a:gd name="T6" fmla="*/ 151 w 302"/>
                  <a:gd name="T7" fmla="*/ 302 h 303"/>
                  <a:gd name="T8" fmla="*/ 0 w 302"/>
                  <a:gd name="T9" fmla="*/ 151 h 303"/>
                  <a:gd name="T10" fmla="*/ 0 w 302"/>
                  <a:gd name="T11" fmla="*/ 151 h 303"/>
                  <a:gd name="T12" fmla="*/ 151 w 302"/>
                  <a:gd name="T13" fmla="*/ 0 h 303"/>
                  <a:gd name="T14" fmla="*/ 151 w 302"/>
                  <a:gd name="T15" fmla="*/ 0 h 303"/>
                  <a:gd name="T16" fmla="*/ 301 w 302"/>
                  <a:gd name="T17" fmla="*/ 151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03">
                    <a:moveTo>
                      <a:pt x="301" y="151"/>
                    </a:moveTo>
                    <a:lnTo>
                      <a:pt x="301" y="151"/>
                    </a:lnTo>
                    <a:cubicBezTo>
                      <a:pt x="301" y="234"/>
                      <a:pt x="234" y="302"/>
                      <a:pt x="151" y="302"/>
                    </a:cubicBezTo>
                    <a:lnTo>
                      <a:pt x="151" y="302"/>
                    </a:lnTo>
                    <a:cubicBezTo>
                      <a:pt x="68" y="302"/>
                      <a:pt x="0" y="234"/>
                      <a:pt x="0" y="151"/>
                    </a:cubicBezTo>
                    <a:lnTo>
                      <a:pt x="0" y="151"/>
                    </a:lnTo>
                    <a:cubicBezTo>
                      <a:pt x="0" y="68"/>
                      <a:pt x="68" y="0"/>
                      <a:pt x="151" y="0"/>
                    </a:cubicBezTo>
                    <a:lnTo>
                      <a:pt x="151" y="0"/>
                    </a:lnTo>
                    <a:cubicBezTo>
                      <a:pt x="234" y="0"/>
                      <a:pt x="301" y="68"/>
                      <a:pt x="301" y="151"/>
                    </a:cubicBezTo>
                  </a:path>
                </a:pathLst>
              </a:custGeom>
              <a:solidFill>
                <a:srgbClr val="585A5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20" name="Freeform 327">
                <a:extLst>
                  <a:ext uri="{FF2B5EF4-FFF2-40B4-BE49-F238E27FC236}">
                    <a16:creationId xmlns:a16="http://schemas.microsoft.com/office/drawing/2014/main" id="{28D97272-B41B-C243-9619-7A2329448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58552" y="12161428"/>
                <a:ext cx="818445" cy="818449"/>
              </a:xfrm>
              <a:custGeom>
                <a:avLst/>
                <a:gdLst>
                  <a:gd name="T0" fmla="*/ 656 w 657"/>
                  <a:gd name="T1" fmla="*/ 328 h 658"/>
                  <a:gd name="T2" fmla="*/ 656 w 657"/>
                  <a:gd name="T3" fmla="*/ 328 h 658"/>
                  <a:gd name="T4" fmla="*/ 328 w 657"/>
                  <a:gd name="T5" fmla="*/ 657 h 658"/>
                  <a:gd name="T6" fmla="*/ 328 w 657"/>
                  <a:gd name="T7" fmla="*/ 657 h 658"/>
                  <a:gd name="T8" fmla="*/ 0 w 657"/>
                  <a:gd name="T9" fmla="*/ 328 h 658"/>
                  <a:gd name="T10" fmla="*/ 0 w 657"/>
                  <a:gd name="T11" fmla="*/ 328 h 658"/>
                  <a:gd name="T12" fmla="*/ 328 w 657"/>
                  <a:gd name="T13" fmla="*/ 0 h 658"/>
                  <a:gd name="T14" fmla="*/ 328 w 657"/>
                  <a:gd name="T15" fmla="*/ 0 h 658"/>
                  <a:gd name="T16" fmla="*/ 656 w 657"/>
                  <a:gd name="T17" fmla="*/ 328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7" h="658">
                    <a:moveTo>
                      <a:pt x="656" y="328"/>
                    </a:moveTo>
                    <a:lnTo>
                      <a:pt x="656" y="328"/>
                    </a:lnTo>
                    <a:cubicBezTo>
                      <a:pt x="656" y="509"/>
                      <a:pt x="509" y="657"/>
                      <a:pt x="328" y="657"/>
                    </a:cubicBezTo>
                    <a:lnTo>
                      <a:pt x="328" y="657"/>
                    </a:lnTo>
                    <a:cubicBezTo>
                      <a:pt x="146" y="657"/>
                      <a:pt x="0" y="509"/>
                      <a:pt x="0" y="328"/>
                    </a:cubicBezTo>
                    <a:lnTo>
                      <a:pt x="0" y="328"/>
                    </a:lnTo>
                    <a:cubicBezTo>
                      <a:pt x="0" y="146"/>
                      <a:pt x="146" y="0"/>
                      <a:pt x="328" y="0"/>
                    </a:cubicBezTo>
                    <a:lnTo>
                      <a:pt x="328" y="0"/>
                    </a:lnTo>
                    <a:cubicBezTo>
                      <a:pt x="509" y="0"/>
                      <a:pt x="656" y="146"/>
                      <a:pt x="656" y="328"/>
                    </a:cubicBezTo>
                  </a:path>
                </a:pathLst>
              </a:custGeom>
              <a:solidFill>
                <a:srgbClr val="272A2B">
                  <a:alpha val="7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21" name="Freeform 328">
                <a:extLst>
                  <a:ext uri="{FF2B5EF4-FFF2-40B4-BE49-F238E27FC236}">
                    <a16:creationId xmlns:a16="http://schemas.microsoft.com/office/drawing/2014/main" id="{688A1DFB-A3DD-8B41-BA3A-E0786D91CE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02635" y="12133967"/>
                <a:ext cx="4548150" cy="554786"/>
              </a:xfrm>
              <a:custGeom>
                <a:avLst/>
                <a:gdLst>
                  <a:gd name="T0" fmla="*/ 3649 w 3650"/>
                  <a:gd name="T1" fmla="*/ 0 h 446"/>
                  <a:gd name="T2" fmla="*/ 0 w 3650"/>
                  <a:gd name="T3" fmla="*/ 0 h 446"/>
                  <a:gd name="T4" fmla="*/ 0 w 3650"/>
                  <a:gd name="T5" fmla="*/ 445 h 446"/>
                  <a:gd name="T6" fmla="*/ 3649 w 3650"/>
                  <a:gd name="T7" fmla="*/ 445 h 446"/>
                  <a:gd name="T8" fmla="*/ 3649 w 3650"/>
                  <a:gd name="T9" fmla="*/ 0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50" h="446">
                    <a:moveTo>
                      <a:pt x="3649" y="0"/>
                    </a:moveTo>
                    <a:lnTo>
                      <a:pt x="0" y="0"/>
                    </a:lnTo>
                    <a:lnTo>
                      <a:pt x="0" y="445"/>
                    </a:lnTo>
                    <a:lnTo>
                      <a:pt x="3649" y="445"/>
                    </a:lnTo>
                    <a:lnTo>
                      <a:pt x="3649" y="0"/>
                    </a:lnTo>
                  </a:path>
                </a:pathLst>
              </a:custGeom>
              <a:solidFill>
                <a:srgbClr val="272A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22" name="Freeform 329">
                <a:extLst>
                  <a:ext uri="{FF2B5EF4-FFF2-40B4-BE49-F238E27FC236}">
                    <a16:creationId xmlns:a16="http://schemas.microsoft.com/office/drawing/2014/main" id="{BA4D3DD0-E50D-ED40-9275-A096E9434B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81792" y="12057064"/>
                <a:ext cx="120845" cy="631686"/>
              </a:xfrm>
              <a:custGeom>
                <a:avLst/>
                <a:gdLst>
                  <a:gd name="T0" fmla="*/ 0 w 98"/>
                  <a:gd name="T1" fmla="*/ 0 h 506"/>
                  <a:gd name="T2" fmla="*/ 97 w 98"/>
                  <a:gd name="T3" fmla="*/ 187 h 506"/>
                  <a:gd name="T4" fmla="*/ 97 w 98"/>
                  <a:gd name="T5" fmla="*/ 505 h 506"/>
                  <a:gd name="T6" fmla="*/ 0 w 98"/>
                  <a:gd name="T7" fmla="*/ 318 h 506"/>
                  <a:gd name="T8" fmla="*/ 0 w 98"/>
                  <a:gd name="T9" fmla="*/ 0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506">
                    <a:moveTo>
                      <a:pt x="0" y="0"/>
                    </a:moveTo>
                    <a:lnTo>
                      <a:pt x="97" y="187"/>
                    </a:lnTo>
                    <a:lnTo>
                      <a:pt x="97" y="505"/>
                    </a:lnTo>
                    <a:lnTo>
                      <a:pt x="0" y="31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23" name="Freeform 330">
                <a:extLst>
                  <a:ext uri="{FF2B5EF4-FFF2-40B4-BE49-F238E27FC236}">
                    <a16:creationId xmlns:a16="http://schemas.microsoft.com/office/drawing/2014/main" id="{D9B24266-8D5A-BE4F-9174-90E6DCFF4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1088" y="11919742"/>
                <a:ext cx="109859" cy="587745"/>
              </a:xfrm>
              <a:custGeom>
                <a:avLst/>
                <a:gdLst>
                  <a:gd name="T0" fmla="*/ 0 w 89"/>
                  <a:gd name="T1" fmla="*/ 0 h 472"/>
                  <a:gd name="T2" fmla="*/ 0 w 89"/>
                  <a:gd name="T3" fmla="*/ 303 h 472"/>
                  <a:gd name="T4" fmla="*/ 88 w 89"/>
                  <a:gd name="T5" fmla="*/ 471 h 472"/>
                  <a:gd name="T6" fmla="*/ 88 w 89"/>
                  <a:gd name="T7" fmla="*/ 169 h 472"/>
                  <a:gd name="T8" fmla="*/ 0 w 89"/>
                  <a:gd name="T9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472">
                    <a:moveTo>
                      <a:pt x="0" y="0"/>
                    </a:moveTo>
                    <a:lnTo>
                      <a:pt x="0" y="303"/>
                    </a:lnTo>
                    <a:lnTo>
                      <a:pt x="88" y="471"/>
                    </a:lnTo>
                    <a:lnTo>
                      <a:pt x="88" y="16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24" name="Freeform 331">
                <a:extLst>
                  <a:ext uri="{FF2B5EF4-FFF2-40B4-BE49-F238E27FC236}">
                    <a16:creationId xmlns:a16="http://schemas.microsoft.com/office/drawing/2014/main" id="{DE39520F-D26B-E346-9D4F-16237D930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0948" y="12133967"/>
                <a:ext cx="340562" cy="379011"/>
              </a:xfrm>
              <a:custGeom>
                <a:avLst/>
                <a:gdLst>
                  <a:gd name="T0" fmla="*/ 273 w 274"/>
                  <a:gd name="T1" fmla="*/ 0 h 303"/>
                  <a:gd name="T2" fmla="*/ 0 w 274"/>
                  <a:gd name="T3" fmla="*/ 0 h 303"/>
                  <a:gd name="T4" fmla="*/ 0 w 274"/>
                  <a:gd name="T5" fmla="*/ 302 h 303"/>
                  <a:gd name="T6" fmla="*/ 273 w 274"/>
                  <a:gd name="T7" fmla="*/ 302 h 303"/>
                  <a:gd name="T8" fmla="*/ 273 w 274"/>
                  <a:gd name="T9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303">
                    <a:moveTo>
                      <a:pt x="273" y="0"/>
                    </a:moveTo>
                    <a:lnTo>
                      <a:pt x="0" y="0"/>
                    </a:lnTo>
                    <a:lnTo>
                      <a:pt x="0" y="302"/>
                    </a:lnTo>
                    <a:lnTo>
                      <a:pt x="273" y="302"/>
                    </a:lnTo>
                    <a:lnTo>
                      <a:pt x="273" y="0"/>
                    </a:lnTo>
                  </a:path>
                </a:pathLst>
              </a:custGeom>
              <a:solidFill>
                <a:srgbClr val="272A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25" name="Freeform 332">
                <a:extLst>
                  <a:ext uri="{FF2B5EF4-FFF2-40B4-BE49-F238E27FC236}">
                    <a16:creationId xmlns:a16="http://schemas.microsoft.com/office/drawing/2014/main" id="{23BBB15C-EF0E-1845-8A5E-3AF42BAE9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6017" y="10216931"/>
                <a:ext cx="3493506" cy="2076329"/>
              </a:xfrm>
              <a:custGeom>
                <a:avLst/>
                <a:gdLst>
                  <a:gd name="T0" fmla="*/ 2802 w 2803"/>
                  <a:gd name="T1" fmla="*/ 1666 h 1667"/>
                  <a:gd name="T2" fmla="*/ 0 w 2803"/>
                  <a:gd name="T3" fmla="*/ 1666 h 1667"/>
                  <a:gd name="T4" fmla="*/ 0 w 2803"/>
                  <a:gd name="T5" fmla="*/ 0 h 1667"/>
                  <a:gd name="T6" fmla="*/ 2802 w 2803"/>
                  <a:gd name="T7" fmla="*/ 0 h 1667"/>
                  <a:gd name="T8" fmla="*/ 2802 w 2803"/>
                  <a:gd name="T9" fmla="*/ 1666 h 1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3" h="1667">
                    <a:moveTo>
                      <a:pt x="2802" y="1666"/>
                    </a:moveTo>
                    <a:lnTo>
                      <a:pt x="0" y="1666"/>
                    </a:lnTo>
                    <a:lnTo>
                      <a:pt x="0" y="0"/>
                    </a:lnTo>
                    <a:lnTo>
                      <a:pt x="2802" y="0"/>
                    </a:lnTo>
                    <a:lnTo>
                      <a:pt x="2802" y="1666"/>
                    </a:lnTo>
                  </a:path>
                </a:pathLst>
              </a:custGeom>
              <a:solidFill>
                <a:srgbClr val="4177B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26" name="Freeform 333">
                <a:extLst>
                  <a:ext uri="{FF2B5EF4-FFF2-40B4-BE49-F238E27FC236}">
                    <a16:creationId xmlns:a16="http://schemas.microsoft.com/office/drawing/2014/main" id="{03AEE5DC-095F-D446-8EB3-E2027DE672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52216" y="10151013"/>
                <a:ext cx="153801" cy="2136755"/>
              </a:xfrm>
              <a:custGeom>
                <a:avLst/>
                <a:gdLst>
                  <a:gd name="T0" fmla="*/ 0 w 125"/>
                  <a:gd name="T1" fmla="*/ 1481 h 1717"/>
                  <a:gd name="T2" fmla="*/ 124 w 125"/>
                  <a:gd name="T3" fmla="*/ 1716 h 1717"/>
                  <a:gd name="T4" fmla="*/ 124 w 125"/>
                  <a:gd name="T5" fmla="*/ 50 h 1717"/>
                  <a:gd name="T6" fmla="*/ 0 w 125"/>
                  <a:gd name="T7" fmla="*/ 0 h 1717"/>
                  <a:gd name="T8" fmla="*/ 0 w 125"/>
                  <a:gd name="T9" fmla="*/ 1481 h 1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717">
                    <a:moveTo>
                      <a:pt x="0" y="1481"/>
                    </a:moveTo>
                    <a:lnTo>
                      <a:pt x="124" y="1716"/>
                    </a:lnTo>
                    <a:lnTo>
                      <a:pt x="124" y="50"/>
                    </a:lnTo>
                    <a:lnTo>
                      <a:pt x="0" y="0"/>
                    </a:lnTo>
                    <a:lnTo>
                      <a:pt x="0" y="1481"/>
                    </a:lnTo>
                  </a:path>
                </a:pathLst>
              </a:custGeom>
              <a:solidFill>
                <a:srgbClr val="1B507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27" name="Freeform 334">
                <a:extLst>
                  <a:ext uri="{FF2B5EF4-FFF2-40B4-BE49-F238E27FC236}">
                    <a16:creationId xmlns:a16="http://schemas.microsoft.com/office/drawing/2014/main" id="{B650F036-C737-DC47-B59A-CD2C71F5F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52214" y="10151013"/>
                <a:ext cx="3647309" cy="65916"/>
              </a:xfrm>
              <a:custGeom>
                <a:avLst/>
                <a:gdLst>
                  <a:gd name="T0" fmla="*/ 0 w 2927"/>
                  <a:gd name="T1" fmla="*/ 0 h 51"/>
                  <a:gd name="T2" fmla="*/ 2663 w 2927"/>
                  <a:gd name="T3" fmla="*/ 0 h 51"/>
                  <a:gd name="T4" fmla="*/ 2926 w 2927"/>
                  <a:gd name="T5" fmla="*/ 50 h 51"/>
                  <a:gd name="T6" fmla="*/ 124 w 2927"/>
                  <a:gd name="T7" fmla="*/ 50 h 51"/>
                  <a:gd name="T8" fmla="*/ 0 w 2927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7" h="51">
                    <a:moveTo>
                      <a:pt x="0" y="0"/>
                    </a:moveTo>
                    <a:lnTo>
                      <a:pt x="2663" y="0"/>
                    </a:lnTo>
                    <a:lnTo>
                      <a:pt x="2926" y="50"/>
                    </a:lnTo>
                    <a:lnTo>
                      <a:pt x="124" y="5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5087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28" name="Freeform 335">
                <a:extLst>
                  <a:ext uri="{FF2B5EF4-FFF2-40B4-BE49-F238E27FC236}">
                    <a16:creationId xmlns:a16="http://schemas.microsoft.com/office/drawing/2014/main" id="{9C728070-0F3C-1A46-80F9-3B2A934EE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6017" y="10969464"/>
                <a:ext cx="3493506" cy="818445"/>
              </a:xfrm>
              <a:custGeom>
                <a:avLst/>
                <a:gdLst>
                  <a:gd name="T0" fmla="*/ 2802 w 2803"/>
                  <a:gd name="T1" fmla="*/ 655 h 656"/>
                  <a:gd name="T2" fmla="*/ 2586 w 2803"/>
                  <a:gd name="T3" fmla="*/ 655 h 656"/>
                  <a:gd name="T4" fmla="*/ 1997 w 2803"/>
                  <a:gd name="T5" fmla="*/ 107 h 656"/>
                  <a:gd name="T6" fmla="*/ 1998 w 2803"/>
                  <a:gd name="T7" fmla="*/ 452 h 656"/>
                  <a:gd name="T8" fmla="*/ 0 w 2803"/>
                  <a:gd name="T9" fmla="*/ 452 h 656"/>
                  <a:gd name="T10" fmla="*/ 0 w 2803"/>
                  <a:gd name="T11" fmla="*/ 326 h 656"/>
                  <a:gd name="T12" fmla="*/ 1944 w 2803"/>
                  <a:gd name="T13" fmla="*/ 326 h 656"/>
                  <a:gd name="T14" fmla="*/ 1943 w 2803"/>
                  <a:gd name="T15" fmla="*/ 0 h 656"/>
                  <a:gd name="T16" fmla="*/ 2585 w 2803"/>
                  <a:gd name="T17" fmla="*/ 530 h 656"/>
                  <a:gd name="T18" fmla="*/ 2802 w 2803"/>
                  <a:gd name="T19" fmla="*/ 528 h 656"/>
                  <a:gd name="T20" fmla="*/ 2802 w 2803"/>
                  <a:gd name="T21" fmla="*/ 655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03" h="656">
                    <a:moveTo>
                      <a:pt x="2802" y="655"/>
                    </a:moveTo>
                    <a:lnTo>
                      <a:pt x="2586" y="655"/>
                    </a:lnTo>
                    <a:lnTo>
                      <a:pt x="1997" y="107"/>
                    </a:lnTo>
                    <a:lnTo>
                      <a:pt x="1998" y="452"/>
                    </a:lnTo>
                    <a:lnTo>
                      <a:pt x="0" y="452"/>
                    </a:lnTo>
                    <a:lnTo>
                      <a:pt x="0" y="326"/>
                    </a:lnTo>
                    <a:lnTo>
                      <a:pt x="1944" y="326"/>
                    </a:lnTo>
                    <a:lnTo>
                      <a:pt x="1943" y="0"/>
                    </a:lnTo>
                    <a:lnTo>
                      <a:pt x="2585" y="530"/>
                    </a:lnTo>
                    <a:lnTo>
                      <a:pt x="2802" y="528"/>
                    </a:lnTo>
                    <a:lnTo>
                      <a:pt x="2802" y="655"/>
                    </a:lnTo>
                  </a:path>
                </a:pathLst>
              </a:custGeom>
              <a:solidFill>
                <a:srgbClr val="275C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29" name="Freeform 336">
                <a:extLst>
                  <a:ext uri="{FF2B5EF4-FFF2-40B4-BE49-F238E27FC236}">
                    <a16:creationId xmlns:a16="http://schemas.microsoft.com/office/drawing/2014/main" id="{A04D6F0C-D433-A445-9AB6-0C69ABFEEE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04603" y="12342699"/>
                <a:ext cx="818449" cy="818445"/>
              </a:xfrm>
              <a:custGeom>
                <a:avLst/>
                <a:gdLst>
                  <a:gd name="T0" fmla="*/ 657 w 658"/>
                  <a:gd name="T1" fmla="*/ 329 h 658"/>
                  <a:gd name="T2" fmla="*/ 657 w 658"/>
                  <a:gd name="T3" fmla="*/ 329 h 658"/>
                  <a:gd name="T4" fmla="*/ 329 w 658"/>
                  <a:gd name="T5" fmla="*/ 657 h 658"/>
                  <a:gd name="T6" fmla="*/ 329 w 658"/>
                  <a:gd name="T7" fmla="*/ 657 h 658"/>
                  <a:gd name="T8" fmla="*/ 0 w 658"/>
                  <a:gd name="T9" fmla="*/ 329 h 658"/>
                  <a:gd name="T10" fmla="*/ 0 w 658"/>
                  <a:gd name="T11" fmla="*/ 329 h 658"/>
                  <a:gd name="T12" fmla="*/ 329 w 658"/>
                  <a:gd name="T13" fmla="*/ 0 h 658"/>
                  <a:gd name="T14" fmla="*/ 329 w 658"/>
                  <a:gd name="T15" fmla="*/ 0 h 658"/>
                  <a:gd name="T16" fmla="*/ 657 w 658"/>
                  <a:gd name="T17" fmla="*/ 329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8" h="658">
                    <a:moveTo>
                      <a:pt x="657" y="329"/>
                    </a:moveTo>
                    <a:lnTo>
                      <a:pt x="657" y="329"/>
                    </a:lnTo>
                    <a:cubicBezTo>
                      <a:pt x="657" y="510"/>
                      <a:pt x="510" y="657"/>
                      <a:pt x="329" y="657"/>
                    </a:cubicBezTo>
                    <a:lnTo>
                      <a:pt x="329" y="657"/>
                    </a:lnTo>
                    <a:cubicBezTo>
                      <a:pt x="147" y="657"/>
                      <a:pt x="0" y="510"/>
                      <a:pt x="0" y="329"/>
                    </a:cubicBezTo>
                    <a:lnTo>
                      <a:pt x="0" y="329"/>
                    </a:lnTo>
                    <a:cubicBezTo>
                      <a:pt x="0" y="147"/>
                      <a:pt x="147" y="0"/>
                      <a:pt x="329" y="0"/>
                    </a:cubicBezTo>
                    <a:lnTo>
                      <a:pt x="329" y="0"/>
                    </a:lnTo>
                    <a:cubicBezTo>
                      <a:pt x="510" y="0"/>
                      <a:pt x="657" y="147"/>
                      <a:pt x="657" y="329"/>
                    </a:cubicBezTo>
                  </a:path>
                </a:pathLst>
              </a:custGeom>
              <a:solidFill>
                <a:srgbClr val="3D41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30" name="Freeform 337">
                <a:extLst>
                  <a:ext uri="{FF2B5EF4-FFF2-40B4-BE49-F238E27FC236}">
                    <a16:creationId xmlns:a16="http://schemas.microsoft.com/office/drawing/2014/main" id="{8C51F0FE-4CCF-584C-A27C-5D70809BC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1506" y="12419600"/>
                <a:ext cx="670138" cy="670138"/>
              </a:xfrm>
              <a:custGeom>
                <a:avLst/>
                <a:gdLst>
                  <a:gd name="T0" fmla="*/ 537 w 538"/>
                  <a:gd name="T1" fmla="*/ 269 h 538"/>
                  <a:gd name="T2" fmla="*/ 537 w 538"/>
                  <a:gd name="T3" fmla="*/ 269 h 538"/>
                  <a:gd name="T4" fmla="*/ 269 w 538"/>
                  <a:gd name="T5" fmla="*/ 537 h 538"/>
                  <a:gd name="T6" fmla="*/ 269 w 538"/>
                  <a:gd name="T7" fmla="*/ 537 h 538"/>
                  <a:gd name="T8" fmla="*/ 0 w 538"/>
                  <a:gd name="T9" fmla="*/ 269 h 538"/>
                  <a:gd name="T10" fmla="*/ 0 w 538"/>
                  <a:gd name="T11" fmla="*/ 269 h 538"/>
                  <a:gd name="T12" fmla="*/ 269 w 538"/>
                  <a:gd name="T13" fmla="*/ 0 h 538"/>
                  <a:gd name="T14" fmla="*/ 269 w 538"/>
                  <a:gd name="T15" fmla="*/ 0 h 538"/>
                  <a:gd name="T16" fmla="*/ 537 w 538"/>
                  <a:gd name="T17" fmla="*/ 269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8" h="538">
                    <a:moveTo>
                      <a:pt x="537" y="269"/>
                    </a:moveTo>
                    <a:lnTo>
                      <a:pt x="537" y="269"/>
                    </a:lnTo>
                    <a:cubicBezTo>
                      <a:pt x="537" y="417"/>
                      <a:pt x="417" y="537"/>
                      <a:pt x="269" y="537"/>
                    </a:cubicBezTo>
                    <a:lnTo>
                      <a:pt x="269" y="537"/>
                    </a:lnTo>
                    <a:cubicBezTo>
                      <a:pt x="120" y="537"/>
                      <a:pt x="0" y="417"/>
                      <a:pt x="0" y="269"/>
                    </a:cubicBezTo>
                    <a:lnTo>
                      <a:pt x="0" y="269"/>
                    </a:lnTo>
                    <a:cubicBezTo>
                      <a:pt x="0" y="120"/>
                      <a:pt x="120" y="0"/>
                      <a:pt x="269" y="0"/>
                    </a:cubicBezTo>
                    <a:lnTo>
                      <a:pt x="269" y="0"/>
                    </a:lnTo>
                    <a:cubicBezTo>
                      <a:pt x="417" y="0"/>
                      <a:pt x="537" y="120"/>
                      <a:pt x="537" y="26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31" name="Freeform 338">
                <a:extLst>
                  <a:ext uri="{FF2B5EF4-FFF2-40B4-BE49-F238E27FC236}">
                    <a16:creationId xmlns:a16="http://schemas.microsoft.com/office/drawing/2014/main" id="{BD19B871-5D76-A44E-8BBC-87D702833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6435" y="12474529"/>
                <a:ext cx="560280" cy="554786"/>
              </a:xfrm>
              <a:custGeom>
                <a:avLst/>
                <a:gdLst>
                  <a:gd name="T0" fmla="*/ 447 w 448"/>
                  <a:gd name="T1" fmla="*/ 223 h 447"/>
                  <a:gd name="T2" fmla="*/ 447 w 448"/>
                  <a:gd name="T3" fmla="*/ 223 h 447"/>
                  <a:gd name="T4" fmla="*/ 224 w 448"/>
                  <a:gd name="T5" fmla="*/ 446 h 447"/>
                  <a:gd name="T6" fmla="*/ 224 w 448"/>
                  <a:gd name="T7" fmla="*/ 446 h 447"/>
                  <a:gd name="T8" fmla="*/ 0 w 448"/>
                  <a:gd name="T9" fmla="*/ 223 h 447"/>
                  <a:gd name="T10" fmla="*/ 0 w 448"/>
                  <a:gd name="T11" fmla="*/ 223 h 447"/>
                  <a:gd name="T12" fmla="*/ 224 w 448"/>
                  <a:gd name="T13" fmla="*/ 0 h 447"/>
                  <a:gd name="T14" fmla="*/ 224 w 448"/>
                  <a:gd name="T15" fmla="*/ 0 h 447"/>
                  <a:gd name="T16" fmla="*/ 447 w 448"/>
                  <a:gd name="T1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8" h="447">
                    <a:moveTo>
                      <a:pt x="447" y="223"/>
                    </a:moveTo>
                    <a:lnTo>
                      <a:pt x="447" y="223"/>
                    </a:lnTo>
                    <a:cubicBezTo>
                      <a:pt x="447" y="346"/>
                      <a:pt x="347" y="446"/>
                      <a:pt x="224" y="446"/>
                    </a:cubicBezTo>
                    <a:lnTo>
                      <a:pt x="224" y="446"/>
                    </a:lnTo>
                    <a:cubicBezTo>
                      <a:pt x="100" y="446"/>
                      <a:pt x="0" y="346"/>
                      <a:pt x="0" y="223"/>
                    </a:cubicBezTo>
                    <a:lnTo>
                      <a:pt x="0" y="223"/>
                    </a:lnTo>
                    <a:cubicBezTo>
                      <a:pt x="0" y="99"/>
                      <a:pt x="100" y="0"/>
                      <a:pt x="224" y="0"/>
                    </a:cubicBezTo>
                    <a:lnTo>
                      <a:pt x="224" y="0"/>
                    </a:lnTo>
                    <a:cubicBezTo>
                      <a:pt x="347" y="0"/>
                      <a:pt x="447" y="99"/>
                      <a:pt x="447" y="223"/>
                    </a:cubicBezTo>
                  </a:path>
                </a:pathLst>
              </a:custGeom>
              <a:solidFill>
                <a:srgbClr val="8F8E9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32" name="Freeform 339">
                <a:extLst>
                  <a:ext uri="{FF2B5EF4-FFF2-40B4-BE49-F238E27FC236}">
                    <a16:creationId xmlns:a16="http://schemas.microsoft.com/office/drawing/2014/main" id="{48224D77-2A68-E149-A47D-3D49338FC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29815" y="12567905"/>
                <a:ext cx="373520" cy="373520"/>
              </a:xfrm>
              <a:custGeom>
                <a:avLst/>
                <a:gdLst>
                  <a:gd name="T0" fmla="*/ 301 w 302"/>
                  <a:gd name="T1" fmla="*/ 151 h 302"/>
                  <a:gd name="T2" fmla="*/ 301 w 302"/>
                  <a:gd name="T3" fmla="*/ 151 h 302"/>
                  <a:gd name="T4" fmla="*/ 151 w 302"/>
                  <a:gd name="T5" fmla="*/ 301 h 302"/>
                  <a:gd name="T6" fmla="*/ 151 w 302"/>
                  <a:gd name="T7" fmla="*/ 301 h 302"/>
                  <a:gd name="T8" fmla="*/ 0 w 302"/>
                  <a:gd name="T9" fmla="*/ 151 h 302"/>
                  <a:gd name="T10" fmla="*/ 0 w 302"/>
                  <a:gd name="T11" fmla="*/ 151 h 302"/>
                  <a:gd name="T12" fmla="*/ 151 w 302"/>
                  <a:gd name="T13" fmla="*/ 0 h 302"/>
                  <a:gd name="T14" fmla="*/ 151 w 302"/>
                  <a:gd name="T15" fmla="*/ 0 h 302"/>
                  <a:gd name="T16" fmla="*/ 301 w 302"/>
                  <a:gd name="T17" fmla="*/ 151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02">
                    <a:moveTo>
                      <a:pt x="301" y="151"/>
                    </a:moveTo>
                    <a:lnTo>
                      <a:pt x="301" y="151"/>
                    </a:lnTo>
                    <a:cubicBezTo>
                      <a:pt x="301" y="234"/>
                      <a:pt x="234" y="301"/>
                      <a:pt x="151" y="301"/>
                    </a:cubicBezTo>
                    <a:lnTo>
                      <a:pt x="151" y="301"/>
                    </a:lnTo>
                    <a:cubicBezTo>
                      <a:pt x="68" y="301"/>
                      <a:pt x="0" y="234"/>
                      <a:pt x="0" y="151"/>
                    </a:cubicBezTo>
                    <a:lnTo>
                      <a:pt x="0" y="151"/>
                    </a:lnTo>
                    <a:cubicBezTo>
                      <a:pt x="0" y="68"/>
                      <a:pt x="68" y="0"/>
                      <a:pt x="151" y="0"/>
                    </a:cubicBezTo>
                    <a:lnTo>
                      <a:pt x="151" y="0"/>
                    </a:lnTo>
                    <a:cubicBezTo>
                      <a:pt x="234" y="0"/>
                      <a:pt x="301" y="68"/>
                      <a:pt x="301" y="151"/>
                    </a:cubicBezTo>
                  </a:path>
                </a:pathLst>
              </a:custGeom>
              <a:solidFill>
                <a:srgbClr val="585A5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FF640016-EBB0-124A-B673-6500DFBF0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1790" y="12589879"/>
                <a:ext cx="328268" cy="328268"/>
              </a:xfrm>
              <a:custGeom>
                <a:avLst/>
                <a:gdLst>
                  <a:gd name="connsiteX0" fmla="*/ 166936 w 328268"/>
                  <a:gd name="connsiteY0" fmla="*/ 274647 h 328268"/>
                  <a:gd name="connsiteX1" fmla="*/ 180071 w 328268"/>
                  <a:gd name="connsiteY1" fmla="*/ 302112 h 328268"/>
                  <a:gd name="connsiteX2" fmla="*/ 166936 w 328268"/>
                  <a:gd name="connsiteY2" fmla="*/ 328268 h 328268"/>
                  <a:gd name="connsiteX3" fmla="*/ 153801 w 328268"/>
                  <a:gd name="connsiteY3" fmla="*/ 302112 h 328268"/>
                  <a:gd name="connsiteX4" fmla="*/ 166936 w 328268"/>
                  <a:gd name="connsiteY4" fmla="*/ 274647 h 328268"/>
                  <a:gd name="connsiteX5" fmla="*/ 259252 w 328268"/>
                  <a:gd name="connsiteY5" fmla="*/ 239936 h 328268"/>
                  <a:gd name="connsiteX6" fmla="*/ 275513 w 328268"/>
                  <a:gd name="connsiteY6" fmla="*/ 249205 h 328268"/>
                  <a:gd name="connsiteX7" fmla="*/ 284619 w 328268"/>
                  <a:gd name="connsiteY7" fmla="*/ 279126 h 328268"/>
                  <a:gd name="connsiteX8" fmla="*/ 254698 w 328268"/>
                  <a:gd name="connsiteY8" fmla="*/ 270020 h 328268"/>
                  <a:gd name="connsiteX9" fmla="*/ 246893 w 328268"/>
                  <a:gd name="connsiteY9" fmla="*/ 241400 h 328268"/>
                  <a:gd name="connsiteX10" fmla="*/ 259252 w 328268"/>
                  <a:gd name="connsiteY10" fmla="*/ 239936 h 328268"/>
                  <a:gd name="connsiteX11" fmla="*/ 73889 w 328268"/>
                  <a:gd name="connsiteY11" fmla="*/ 239936 h 328268"/>
                  <a:gd name="connsiteX12" fmla="*/ 87040 w 328268"/>
                  <a:gd name="connsiteY12" fmla="*/ 241400 h 328268"/>
                  <a:gd name="connsiteX13" fmla="*/ 78167 w 328268"/>
                  <a:gd name="connsiteY13" fmla="*/ 270020 h 328268"/>
                  <a:gd name="connsiteX14" fmla="*/ 50281 w 328268"/>
                  <a:gd name="connsiteY14" fmla="*/ 279126 h 328268"/>
                  <a:gd name="connsiteX15" fmla="*/ 57886 w 328268"/>
                  <a:gd name="connsiteY15" fmla="*/ 249205 h 328268"/>
                  <a:gd name="connsiteX16" fmla="*/ 73889 w 328268"/>
                  <a:gd name="connsiteY16" fmla="*/ 239936 h 328268"/>
                  <a:gd name="connsiteX17" fmla="*/ 302112 w 328268"/>
                  <a:gd name="connsiteY17" fmla="*/ 148309 h 328268"/>
                  <a:gd name="connsiteX18" fmla="*/ 328268 w 328268"/>
                  <a:gd name="connsiteY18" fmla="*/ 161444 h 328268"/>
                  <a:gd name="connsiteX19" fmla="*/ 302112 w 328268"/>
                  <a:gd name="connsiteY19" fmla="*/ 174579 h 328268"/>
                  <a:gd name="connsiteX20" fmla="*/ 274647 w 328268"/>
                  <a:gd name="connsiteY20" fmla="*/ 161444 h 328268"/>
                  <a:gd name="connsiteX21" fmla="*/ 302112 w 328268"/>
                  <a:gd name="connsiteY21" fmla="*/ 148309 h 328268"/>
                  <a:gd name="connsiteX22" fmla="*/ 27464 w 328268"/>
                  <a:gd name="connsiteY22" fmla="*/ 148309 h 328268"/>
                  <a:gd name="connsiteX23" fmla="*/ 53621 w 328268"/>
                  <a:gd name="connsiteY23" fmla="*/ 161444 h 328268"/>
                  <a:gd name="connsiteX24" fmla="*/ 27464 w 328268"/>
                  <a:gd name="connsiteY24" fmla="*/ 174579 h 328268"/>
                  <a:gd name="connsiteX25" fmla="*/ 0 w 328268"/>
                  <a:gd name="connsiteY25" fmla="*/ 161444 h 328268"/>
                  <a:gd name="connsiteX26" fmla="*/ 27464 w 328268"/>
                  <a:gd name="connsiteY26" fmla="*/ 148309 h 328268"/>
                  <a:gd name="connsiteX27" fmla="*/ 62323 w 328268"/>
                  <a:gd name="connsiteY27" fmla="*/ 47681 h 328268"/>
                  <a:gd name="connsiteX28" fmla="*/ 78167 w 328268"/>
                  <a:gd name="connsiteY28" fmla="*/ 56951 h 328268"/>
                  <a:gd name="connsiteX29" fmla="*/ 87040 w 328268"/>
                  <a:gd name="connsiteY29" fmla="*/ 85574 h 328268"/>
                  <a:gd name="connsiteX30" fmla="*/ 57886 w 328268"/>
                  <a:gd name="connsiteY30" fmla="*/ 77768 h 328268"/>
                  <a:gd name="connsiteX31" fmla="*/ 50281 w 328268"/>
                  <a:gd name="connsiteY31" fmla="*/ 49145 h 328268"/>
                  <a:gd name="connsiteX32" fmla="*/ 62323 w 328268"/>
                  <a:gd name="connsiteY32" fmla="*/ 47681 h 328268"/>
                  <a:gd name="connsiteX33" fmla="*/ 271123 w 328268"/>
                  <a:gd name="connsiteY33" fmla="*/ 47681 h 328268"/>
                  <a:gd name="connsiteX34" fmla="*/ 284619 w 328268"/>
                  <a:gd name="connsiteY34" fmla="*/ 49145 h 328268"/>
                  <a:gd name="connsiteX35" fmla="*/ 275513 w 328268"/>
                  <a:gd name="connsiteY35" fmla="*/ 77768 h 328268"/>
                  <a:gd name="connsiteX36" fmla="*/ 246893 w 328268"/>
                  <a:gd name="connsiteY36" fmla="*/ 85574 h 328268"/>
                  <a:gd name="connsiteX37" fmla="*/ 254698 w 328268"/>
                  <a:gd name="connsiteY37" fmla="*/ 56951 h 328268"/>
                  <a:gd name="connsiteX38" fmla="*/ 271123 w 328268"/>
                  <a:gd name="connsiteY38" fmla="*/ 47681 h 328268"/>
                  <a:gd name="connsiteX39" fmla="*/ 166936 w 328268"/>
                  <a:gd name="connsiteY39" fmla="*/ 0 h 328268"/>
                  <a:gd name="connsiteX40" fmla="*/ 180071 w 328268"/>
                  <a:gd name="connsiteY40" fmla="*/ 26157 h 328268"/>
                  <a:gd name="connsiteX41" fmla="*/ 166936 w 328268"/>
                  <a:gd name="connsiteY41" fmla="*/ 53621 h 328268"/>
                  <a:gd name="connsiteX42" fmla="*/ 153801 w 328268"/>
                  <a:gd name="connsiteY42" fmla="*/ 26157 h 328268"/>
                  <a:gd name="connsiteX43" fmla="*/ 166936 w 328268"/>
                  <a:gd name="connsiteY43" fmla="*/ 0 h 328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28268" h="328268">
                    <a:moveTo>
                      <a:pt x="166936" y="274647"/>
                    </a:moveTo>
                    <a:cubicBezTo>
                      <a:pt x="174100" y="274647"/>
                      <a:pt x="180071" y="287725"/>
                      <a:pt x="180071" y="302112"/>
                    </a:cubicBezTo>
                    <a:cubicBezTo>
                      <a:pt x="180071" y="316498"/>
                      <a:pt x="174100" y="328268"/>
                      <a:pt x="166936" y="328268"/>
                    </a:cubicBezTo>
                    <a:cubicBezTo>
                      <a:pt x="159771" y="328268"/>
                      <a:pt x="153801" y="316498"/>
                      <a:pt x="153801" y="302112"/>
                    </a:cubicBezTo>
                    <a:cubicBezTo>
                      <a:pt x="153801" y="287725"/>
                      <a:pt x="159771" y="274647"/>
                      <a:pt x="166936" y="274647"/>
                    </a:cubicBezTo>
                    <a:close/>
                    <a:moveTo>
                      <a:pt x="259252" y="239936"/>
                    </a:moveTo>
                    <a:cubicBezTo>
                      <a:pt x="264455" y="241400"/>
                      <a:pt x="270309" y="244652"/>
                      <a:pt x="275513" y="249205"/>
                    </a:cubicBezTo>
                    <a:cubicBezTo>
                      <a:pt x="285920" y="259613"/>
                      <a:pt x="289823" y="272622"/>
                      <a:pt x="284619" y="279126"/>
                    </a:cubicBezTo>
                    <a:cubicBezTo>
                      <a:pt x="278115" y="284330"/>
                      <a:pt x="265106" y="280427"/>
                      <a:pt x="254698" y="270020"/>
                    </a:cubicBezTo>
                    <a:cubicBezTo>
                      <a:pt x="245592" y="259613"/>
                      <a:pt x="241689" y="246603"/>
                      <a:pt x="246893" y="241400"/>
                    </a:cubicBezTo>
                    <a:cubicBezTo>
                      <a:pt x="249494" y="238798"/>
                      <a:pt x="254048" y="238473"/>
                      <a:pt x="259252" y="239936"/>
                    </a:cubicBezTo>
                    <a:close/>
                    <a:moveTo>
                      <a:pt x="73889" y="239936"/>
                    </a:moveTo>
                    <a:cubicBezTo>
                      <a:pt x="79118" y="238473"/>
                      <a:pt x="83871" y="238798"/>
                      <a:pt x="87040" y="241400"/>
                    </a:cubicBezTo>
                    <a:cubicBezTo>
                      <a:pt x="92110" y="246603"/>
                      <a:pt x="88308" y="259613"/>
                      <a:pt x="78167" y="270020"/>
                    </a:cubicBezTo>
                    <a:cubicBezTo>
                      <a:pt x="68027" y="280427"/>
                      <a:pt x="55351" y="284330"/>
                      <a:pt x="50281" y="279126"/>
                    </a:cubicBezTo>
                    <a:cubicBezTo>
                      <a:pt x="43943" y="272622"/>
                      <a:pt x="49013" y="259613"/>
                      <a:pt x="57886" y="249205"/>
                    </a:cubicBezTo>
                    <a:cubicBezTo>
                      <a:pt x="62957" y="244652"/>
                      <a:pt x="68661" y="241400"/>
                      <a:pt x="73889" y="239936"/>
                    </a:cubicBezTo>
                    <a:close/>
                    <a:moveTo>
                      <a:pt x="302112" y="148309"/>
                    </a:moveTo>
                    <a:cubicBezTo>
                      <a:pt x="316498" y="148309"/>
                      <a:pt x="328268" y="154279"/>
                      <a:pt x="328268" y="161444"/>
                    </a:cubicBezTo>
                    <a:cubicBezTo>
                      <a:pt x="328268" y="168608"/>
                      <a:pt x="316498" y="174579"/>
                      <a:pt x="302112" y="174579"/>
                    </a:cubicBezTo>
                    <a:cubicBezTo>
                      <a:pt x="286418" y="174579"/>
                      <a:pt x="274647" y="168608"/>
                      <a:pt x="274647" y="161444"/>
                    </a:cubicBezTo>
                    <a:cubicBezTo>
                      <a:pt x="274647" y="154279"/>
                      <a:pt x="286418" y="148309"/>
                      <a:pt x="302112" y="148309"/>
                    </a:cubicBezTo>
                    <a:close/>
                    <a:moveTo>
                      <a:pt x="27464" y="148309"/>
                    </a:moveTo>
                    <a:cubicBezTo>
                      <a:pt x="40543" y="148309"/>
                      <a:pt x="53621" y="154279"/>
                      <a:pt x="53621" y="161444"/>
                    </a:cubicBezTo>
                    <a:cubicBezTo>
                      <a:pt x="53621" y="168608"/>
                      <a:pt x="40543" y="174579"/>
                      <a:pt x="27464" y="174579"/>
                    </a:cubicBezTo>
                    <a:cubicBezTo>
                      <a:pt x="13078" y="174579"/>
                      <a:pt x="0" y="168608"/>
                      <a:pt x="0" y="161444"/>
                    </a:cubicBezTo>
                    <a:cubicBezTo>
                      <a:pt x="0" y="154279"/>
                      <a:pt x="13078" y="148309"/>
                      <a:pt x="27464" y="148309"/>
                    </a:cubicBezTo>
                    <a:close/>
                    <a:moveTo>
                      <a:pt x="62323" y="47681"/>
                    </a:moveTo>
                    <a:cubicBezTo>
                      <a:pt x="67393" y="49145"/>
                      <a:pt x="73097" y="52398"/>
                      <a:pt x="78167" y="56951"/>
                    </a:cubicBezTo>
                    <a:cubicBezTo>
                      <a:pt x="88308" y="67359"/>
                      <a:pt x="92110" y="80370"/>
                      <a:pt x="87040" y="85574"/>
                    </a:cubicBezTo>
                    <a:cubicBezTo>
                      <a:pt x="80702" y="92079"/>
                      <a:pt x="68027" y="88176"/>
                      <a:pt x="57886" y="77768"/>
                    </a:cubicBezTo>
                    <a:cubicBezTo>
                      <a:pt x="49013" y="67359"/>
                      <a:pt x="43943" y="54349"/>
                      <a:pt x="50281" y="49145"/>
                    </a:cubicBezTo>
                    <a:cubicBezTo>
                      <a:pt x="52816" y="46543"/>
                      <a:pt x="57253" y="46218"/>
                      <a:pt x="62323" y="47681"/>
                    </a:cubicBezTo>
                    <a:close/>
                    <a:moveTo>
                      <a:pt x="271123" y="47681"/>
                    </a:moveTo>
                    <a:cubicBezTo>
                      <a:pt x="276489" y="46218"/>
                      <a:pt x="281367" y="46543"/>
                      <a:pt x="284619" y="49145"/>
                    </a:cubicBezTo>
                    <a:cubicBezTo>
                      <a:pt x="289823" y="54349"/>
                      <a:pt x="285920" y="67359"/>
                      <a:pt x="275513" y="77768"/>
                    </a:cubicBezTo>
                    <a:cubicBezTo>
                      <a:pt x="265106" y="88176"/>
                      <a:pt x="252096" y="92079"/>
                      <a:pt x="246893" y="85574"/>
                    </a:cubicBezTo>
                    <a:cubicBezTo>
                      <a:pt x="241689" y="80370"/>
                      <a:pt x="245592" y="67359"/>
                      <a:pt x="254698" y="56951"/>
                    </a:cubicBezTo>
                    <a:cubicBezTo>
                      <a:pt x="259902" y="52397"/>
                      <a:pt x="265756" y="49145"/>
                      <a:pt x="271123" y="47681"/>
                    </a:cubicBezTo>
                    <a:close/>
                    <a:moveTo>
                      <a:pt x="166936" y="0"/>
                    </a:moveTo>
                    <a:cubicBezTo>
                      <a:pt x="174100" y="0"/>
                      <a:pt x="180071" y="11770"/>
                      <a:pt x="180071" y="26157"/>
                    </a:cubicBezTo>
                    <a:cubicBezTo>
                      <a:pt x="180071" y="40543"/>
                      <a:pt x="174100" y="53621"/>
                      <a:pt x="166936" y="53621"/>
                    </a:cubicBezTo>
                    <a:cubicBezTo>
                      <a:pt x="159771" y="53621"/>
                      <a:pt x="153801" y="40543"/>
                      <a:pt x="153801" y="26157"/>
                    </a:cubicBezTo>
                    <a:cubicBezTo>
                      <a:pt x="153801" y="11770"/>
                      <a:pt x="159771" y="0"/>
                      <a:pt x="166936" y="0"/>
                    </a:cubicBezTo>
                    <a:close/>
                  </a:path>
                </a:pathLst>
              </a:custGeom>
              <a:solidFill>
                <a:srgbClr val="272A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34" name="Freeform 348">
                <a:extLst>
                  <a:ext uri="{FF2B5EF4-FFF2-40B4-BE49-F238E27FC236}">
                    <a16:creationId xmlns:a16="http://schemas.microsoft.com/office/drawing/2014/main" id="{E353E1BB-46E2-6643-88DA-5B1229DFF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74886" y="12507485"/>
                <a:ext cx="483379" cy="373520"/>
              </a:xfrm>
              <a:custGeom>
                <a:avLst/>
                <a:gdLst>
                  <a:gd name="T0" fmla="*/ 387 w 388"/>
                  <a:gd name="T1" fmla="*/ 194 h 301"/>
                  <a:gd name="T2" fmla="*/ 387 w 388"/>
                  <a:gd name="T3" fmla="*/ 194 h 301"/>
                  <a:gd name="T4" fmla="*/ 194 w 388"/>
                  <a:gd name="T5" fmla="*/ 166 h 301"/>
                  <a:gd name="T6" fmla="*/ 194 w 388"/>
                  <a:gd name="T7" fmla="*/ 166 h 301"/>
                  <a:gd name="T8" fmla="*/ 0 w 388"/>
                  <a:gd name="T9" fmla="*/ 194 h 301"/>
                  <a:gd name="T10" fmla="*/ 0 w 388"/>
                  <a:gd name="T11" fmla="*/ 194 h 301"/>
                  <a:gd name="T12" fmla="*/ 194 w 388"/>
                  <a:gd name="T13" fmla="*/ 0 h 301"/>
                  <a:gd name="T14" fmla="*/ 194 w 388"/>
                  <a:gd name="T15" fmla="*/ 0 h 301"/>
                  <a:gd name="T16" fmla="*/ 387 w 388"/>
                  <a:gd name="T17" fmla="*/ 194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8" h="301">
                    <a:moveTo>
                      <a:pt x="387" y="194"/>
                    </a:moveTo>
                    <a:lnTo>
                      <a:pt x="387" y="194"/>
                    </a:lnTo>
                    <a:cubicBezTo>
                      <a:pt x="387" y="300"/>
                      <a:pt x="300" y="166"/>
                      <a:pt x="194" y="166"/>
                    </a:cubicBezTo>
                    <a:lnTo>
                      <a:pt x="194" y="166"/>
                    </a:lnTo>
                    <a:cubicBezTo>
                      <a:pt x="87" y="166"/>
                      <a:pt x="0" y="300"/>
                      <a:pt x="0" y="194"/>
                    </a:cubicBezTo>
                    <a:lnTo>
                      <a:pt x="0" y="194"/>
                    </a:lnTo>
                    <a:cubicBezTo>
                      <a:pt x="0" y="87"/>
                      <a:pt x="87" y="0"/>
                      <a:pt x="194" y="0"/>
                    </a:cubicBezTo>
                    <a:lnTo>
                      <a:pt x="194" y="0"/>
                    </a:lnTo>
                    <a:cubicBezTo>
                      <a:pt x="300" y="0"/>
                      <a:pt x="387" y="87"/>
                      <a:pt x="387" y="194"/>
                    </a:cubicBezTo>
                  </a:path>
                </a:pathLst>
              </a:custGeom>
              <a:solidFill>
                <a:srgbClr val="D8DDE3">
                  <a:alpha val="2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35" name="Freeform 349">
                <a:extLst>
                  <a:ext uri="{FF2B5EF4-FFF2-40B4-BE49-F238E27FC236}">
                    <a16:creationId xmlns:a16="http://schemas.microsoft.com/office/drawing/2014/main" id="{1702C810-E0E8-E14E-B3B0-FD3397C53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3196" y="12661288"/>
                <a:ext cx="186759" cy="181265"/>
              </a:xfrm>
              <a:custGeom>
                <a:avLst/>
                <a:gdLst>
                  <a:gd name="T0" fmla="*/ 147 w 148"/>
                  <a:gd name="T1" fmla="*/ 74 h 147"/>
                  <a:gd name="T2" fmla="*/ 147 w 148"/>
                  <a:gd name="T3" fmla="*/ 74 h 147"/>
                  <a:gd name="T4" fmla="*/ 74 w 148"/>
                  <a:gd name="T5" fmla="*/ 146 h 147"/>
                  <a:gd name="T6" fmla="*/ 74 w 148"/>
                  <a:gd name="T7" fmla="*/ 146 h 147"/>
                  <a:gd name="T8" fmla="*/ 0 w 148"/>
                  <a:gd name="T9" fmla="*/ 74 h 147"/>
                  <a:gd name="T10" fmla="*/ 0 w 148"/>
                  <a:gd name="T11" fmla="*/ 74 h 147"/>
                  <a:gd name="T12" fmla="*/ 74 w 148"/>
                  <a:gd name="T13" fmla="*/ 0 h 147"/>
                  <a:gd name="T14" fmla="*/ 74 w 148"/>
                  <a:gd name="T15" fmla="*/ 0 h 147"/>
                  <a:gd name="T16" fmla="*/ 147 w 148"/>
                  <a:gd name="T17" fmla="*/ 7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147">
                    <a:moveTo>
                      <a:pt x="147" y="74"/>
                    </a:moveTo>
                    <a:lnTo>
                      <a:pt x="147" y="74"/>
                    </a:lnTo>
                    <a:cubicBezTo>
                      <a:pt x="147" y="114"/>
                      <a:pt x="114" y="146"/>
                      <a:pt x="74" y="146"/>
                    </a:cubicBezTo>
                    <a:lnTo>
                      <a:pt x="74" y="146"/>
                    </a:lnTo>
                    <a:cubicBezTo>
                      <a:pt x="33" y="146"/>
                      <a:pt x="0" y="114"/>
                      <a:pt x="0" y="74"/>
                    </a:cubicBezTo>
                    <a:lnTo>
                      <a:pt x="0" y="74"/>
                    </a:lnTo>
                    <a:cubicBezTo>
                      <a:pt x="0" y="33"/>
                      <a:pt x="33" y="0"/>
                      <a:pt x="74" y="0"/>
                    </a:cubicBezTo>
                    <a:lnTo>
                      <a:pt x="74" y="0"/>
                    </a:lnTo>
                    <a:cubicBezTo>
                      <a:pt x="114" y="0"/>
                      <a:pt x="147" y="33"/>
                      <a:pt x="147" y="74"/>
                    </a:cubicBezTo>
                  </a:path>
                </a:pathLst>
              </a:custGeom>
              <a:solidFill>
                <a:srgbClr val="8F8E9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36" name="Freeform 350">
                <a:extLst>
                  <a:ext uri="{FF2B5EF4-FFF2-40B4-BE49-F238E27FC236}">
                    <a16:creationId xmlns:a16="http://schemas.microsoft.com/office/drawing/2014/main" id="{199064E5-C728-7547-91CE-7DC4998BD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3611" y="12260300"/>
                <a:ext cx="818445" cy="818449"/>
              </a:xfrm>
              <a:custGeom>
                <a:avLst/>
                <a:gdLst>
                  <a:gd name="T0" fmla="*/ 657 w 658"/>
                  <a:gd name="T1" fmla="*/ 328 h 657"/>
                  <a:gd name="T2" fmla="*/ 657 w 658"/>
                  <a:gd name="T3" fmla="*/ 328 h 657"/>
                  <a:gd name="T4" fmla="*/ 329 w 658"/>
                  <a:gd name="T5" fmla="*/ 656 h 657"/>
                  <a:gd name="T6" fmla="*/ 329 w 658"/>
                  <a:gd name="T7" fmla="*/ 656 h 657"/>
                  <a:gd name="T8" fmla="*/ 0 w 658"/>
                  <a:gd name="T9" fmla="*/ 328 h 657"/>
                  <a:gd name="T10" fmla="*/ 0 w 658"/>
                  <a:gd name="T11" fmla="*/ 328 h 657"/>
                  <a:gd name="T12" fmla="*/ 329 w 658"/>
                  <a:gd name="T13" fmla="*/ 0 h 657"/>
                  <a:gd name="T14" fmla="*/ 329 w 658"/>
                  <a:gd name="T15" fmla="*/ 0 h 657"/>
                  <a:gd name="T16" fmla="*/ 657 w 658"/>
                  <a:gd name="T17" fmla="*/ 328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8" h="657">
                    <a:moveTo>
                      <a:pt x="657" y="328"/>
                    </a:moveTo>
                    <a:lnTo>
                      <a:pt x="657" y="328"/>
                    </a:lnTo>
                    <a:cubicBezTo>
                      <a:pt x="657" y="509"/>
                      <a:pt x="510" y="656"/>
                      <a:pt x="329" y="656"/>
                    </a:cubicBezTo>
                    <a:lnTo>
                      <a:pt x="329" y="656"/>
                    </a:lnTo>
                    <a:cubicBezTo>
                      <a:pt x="147" y="656"/>
                      <a:pt x="0" y="509"/>
                      <a:pt x="0" y="328"/>
                    </a:cubicBezTo>
                    <a:lnTo>
                      <a:pt x="0" y="328"/>
                    </a:lnTo>
                    <a:cubicBezTo>
                      <a:pt x="0" y="146"/>
                      <a:pt x="147" y="0"/>
                      <a:pt x="329" y="0"/>
                    </a:cubicBezTo>
                    <a:lnTo>
                      <a:pt x="329" y="0"/>
                    </a:lnTo>
                    <a:cubicBezTo>
                      <a:pt x="510" y="0"/>
                      <a:pt x="657" y="146"/>
                      <a:pt x="657" y="328"/>
                    </a:cubicBezTo>
                  </a:path>
                </a:pathLst>
              </a:custGeom>
              <a:solidFill>
                <a:srgbClr val="3D41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37" name="Freeform 351">
                <a:extLst>
                  <a:ext uri="{FF2B5EF4-FFF2-40B4-BE49-F238E27FC236}">
                    <a16:creationId xmlns:a16="http://schemas.microsoft.com/office/drawing/2014/main" id="{FEDAB52D-DB8A-A04E-A56D-17C41EE53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95017" y="12337205"/>
                <a:ext cx="670138" cy="670138"/>
              </a:xfrm>
              <a:custGeom>
                <a:avLst/>
                <a:gdLst>
                  <a:gd name="T0" fmla="*/ 537 w 538"/>
                  <a:gd name="T1" fmla="*/ 268 h 538"/>
                  <a:gd name="T2" fmla="*/ 537 w 538"/>
                  <a:gd name="T3" fmla="*/ 268 h 538"/>
                  <a:gd name="T4" fmla="*/ 269 w 538"/>
                  <a:gd name="T5" fmla="*/ 537 h 538"/>
                  <a:gd name="T6" fmla="*/ 269 w 538"/>
                  <a:gd name="T7" fmla="*/ 537 h 538"/>
                  <a:gd name="T8" fmla="*/ 0 w 538"/>
                  <a:gd name="T9" fmla="*/ 268 h 538"/>
                  <a:gd name="T10" fmla="*/ 0 w 538"/>
                  <a:gd name="T11" fmla="*/ 268 h 538"/>
                  <a:gd name="T12" fmla="*/ 269 w 538"/>
                  <a:gd name="T13" fmla="*/ 0 h 538"/>
                  <a:gd name="T14" fmla="*/ 269 w 538"/>
                  <a:gd name="T15" fmla="*/ 0 h 538"/>
                  <a:gd name="T16" fmla="*/ 537 w 538"/>
                  <a:gd name="T17" fmla="*/ 268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8" h="538">
                    <a:moveTo>
                      <a:pt x="537" y="268"/>
                    </a:moveTo>
                    <a:lnTo>
                      <a:pt x="537" y="268"/>
                    </a:lnTo>
                    <a:cubicBezTo>
                      <a:pt x="537" y="416"/>
                      <a:pt x="417" y="537"/>
                      <a:pt x="269" y="537"/>
                    </a:cubicBezTo>
                    <a:lnTo>
                      <a:pt x="269" y="537"/>
                    </a:lnTo>
                    <a:cubicBezTo>
                      <a:pt x="120" y="537"/>
                      <a:pt x="0" y="416"/>
                      <a:pt x="0" y="268"/>
                    </a:cubicBezTo>
                    <a:lnTo>
                      <a:pt x="0" y="268"/>
                    </a:lnTo>
                    <a:cubicBezTo>
                      <a:pt x="0" y="119"/>
                      <a:pt x="120" y="0"/>
                      <a:pt x="269" y="0"/>
                    </a:cubicBezTo>
                    <a:lnTo>
                      <a:pt x="269" y="0"/>
                    </a:lnTo>
                    <a:cubicBezTo>
                      <a:pt x="417" y="0"/>
                      <a:pt x="537" y="119"/>
                      <a:pt x="537" y="268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38" name="Freeform 352">
                <a:extLst>
                  <a:ext uri="{FF2B5EF4-FFF2-40B4-BE49-F238E27FC236}">
                    <a16:creationId xmlns:a16="http://schemas.microsoft.com/office/drawing/2014/main" id="{FC4D74E3-70FB-4C4F-B52A-2F39DBB64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49946" y="12392132"/>
                <a:ext cx="560280" cy="554787"/>
              </a:xfrm>
              <a:custGeom>
                <a:avLst/>
                <a:gdLst>
                  <a:gd name="T0" fmla="*/ 447 w 448"/>
                  <a:gd name="T1" fmla="*/ 223 h 447"/>
                  <a:gd name="T2" fmla="*/ 447 w 448"/>
                  <a:gd name="T3" fmla="*/ 223 h 447"/>
                  <a:gd name="T4" fmla="*/ 224 w 448"/>
                  <a:gd name="T5" fmla="*/ 446 h 447"/>
                  <a:gd name="T6" fmla="*/ 224 w 448"/>
                  <a:gd name="T7" fmla="*/ 446 h 447"/>
                  <a:gd name="T8" fmla="*/ 0 w 448"/>
                  <a:gd name="T9" fmla="*/ 223 h 447"/>
                  <a:gd name="T10" fmla="*/ 0 w 448"/>
                  <a:gd name="T11" fmla="*/ 223 h 447"/>
                  <a:gd name="T12" fmla="*/ 224 w 448"/>
                  <a:gd name="T13" fmla="*/ 0 h 447"/>
                  <a:gd name="T14" fmla="*/ 224 w 448"/>
                  <a:gd name="T15" fmla="*/ 0 h 447"/>
                  <a:gd name="T16" fmla="*/ 447 w 448"/>
                  <a:gd name="T1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8" h="447">
                    <a:moveTo>
                      <a:pt x="447" y="223"/>
                    </a:moveTo>
                    <a:lnTo>
                      <a:pt x="447" y="223"/>
                    </a:lnTo>
                    <a:cubicBezTo>
                      <a:pt x="447" y="346"/>
                      <a:pt x="347" y="446"/>
                      <a:pt x="224" y="446"/>
                    </a:cubicBezTo>
                    <a:lnTo>
                      <a:pt x="224" y="446"/>
                    </a:lnTo>
                    <a:cubicBezTo>
                      <a:pt x="100" y="446"/>
                      <a:pt x="0" y="346"/>
                      <a:pt x="0" y="223"/>
                    </a:cubicBezTo>
                    <a:lnTo>
                      <a:pt x="0" y="223"/>
                    </a:lnTo>
                    <a:cubicBezTo>
                      <a:pt x="0" y="99"/>
                      <a:pt x="100" y="0"/>
                      <a:pt x="224" y="0"/>
                    </a:cubicBezTo>
                    <a:lnTo>
                      <a:pt x="224" y="0"/>
                    </a:lnTo>
                    <a:cubicBezTo>
                      <a:pt x="347" y="0"/>
                      <a:pt x="447" y="99"/>
                      <a:pt x="447" y="223"/>
                    </a:cubicBezTo>
                  </a:path>
                </a:pathLst>
              </a:custGeom>
              <a:solidFill>
                <a:srgbClr val="8F8E9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39" name="Freeform 353">
                <a:extLst>
                  <a:ext uri="{FF2B5EF4-FFF2-40B4-BE49-F238E27FC236}">
                    <a16:creationId xmlns:a16="http://schemas.microsoft.com/office/drawing/2014/main" id="{A29FBB0B-EDBD-D34A-A94F-A7FF9E91B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3326" y="12480018"/>
                <a:ext cx="373520" cy="373520"/>
              </a:xfrm>
              <a:custGeom>
                <a:avLst/>
                <a:gdLst>
                  <a:gd name="T0" fmla="*/ 301 w 302"/>
                  <a:gd name="T1" fmla="*/ 151 h 302"/>
                  <a:gd name="T2" fmla="*/ 301 w 302"/>
                  <a:gd name="T3" fmla="*/ 151 h 302"/>
                  <a:gd name="T4" fmla="*/ 151 w 302"/>
                  <a:gd name="T5" fmla="*/ 301 h 302"/>
                  <a:gd name="T6" fmla="*/ 151 w 302"/>
                  <a:gd name="T7" fmla="*/ 301 h 302"/>
                  <a:gd name="T8" fmla="*/ 0 w 302"/>
                  <a:gd name="T9" fmla="*/ 151 h 302"/>
                  <a:gd name="T10" fmla="*/ 0 w 302"/>
                  <a:gd name="T11" fmla="*/ 151 h 302"/>
                  <a:gd name="T12" fmla="*/ 151 w 302"/>
                  <a:gd name="T13" fmla="*/ 0 h 302"/>
                  <a:gd name="T14" fmla="*/ 151 w 302"/>
                  <a:gd name="T15" fmla="*/ 0 h 302"/>
                  <a:gd name="T16" fmla="*/ 301 w 302"/>
                  <a:gd name="T17" fmla="*/ 151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02">
                    <a:moveTo>
                      <a:pt x="301" y="151"/>
                    </a:moveTo>
                    <a:lnTo>
                      <a:pt x="301" y="151"/>
                    </a:lnTo>
                    <a:cubicBezTo>
                      <a:pt x="301" y="234"/>
                      <a:pt x="233" y="301"/>
                      <a:pt x="151" y="301"/>
                    </a:cubicBezTo>
                    <a:lnTo>
                      <a:pt x="151" y="301"/>
                    </a:lnTo>
                    <a:cubicBezTo>
                      <a:pt x="67" y="301"/>
                      <a:pt x="0" y="234"/>
                      <a:pt x="0" y="151"/>
                    </a:cubicBezTo>
                    <a:lnTo>
                      <a:pt x="0" y="151"/>
                    </a:lnTo>
                    <a:cubicBezTo>
                      <a:pt x="0" y="68"/>
                      <a:pt x="67" y="0"/>
                      <a:pt x="151" y="0"/>
                    </a:cubicBezTo>
                    <a:lnTo>
                      <a:pt x="151" y="0"/>
                    </a:lnTo>
                    <a:cubicBezTo>
                      <a:pt x="233" y="0"/>
                      <a:pt x="301" y="68"/>
                      <a:pt x="301" y="151"/>
                    </a:cubicBezTo>
                  </a:path>
                </a:pathLst>
              </a:custGeom>
              <a:solidFill>
                <a:srgbClr val="585A5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40" name="Freeform 539">
                <a:extLst>
                  <a:ext uri="{FF2B5EF4-FFF2-40B4-BE49-F238E27FC236}">
                    <a16:creationId xmlns:a16="http://schemas.microsoft.com/office/drawing/2014/main" id="{154B8CB3-311E-844F-8D7D-5BBFB0E28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65299" y="12507486"/>
                <a:ext cx="328368" cy="328268"/>
              </a:xfrm>
              <a:custGeom>
                <a:avLst/>
                <a:gdLst>
                  <a:gd name="connsiteX0" fmla="*/ 162637 w 328368"/>
                  <a:gd name="connsiteY0" fmla="*/ 274647 h 328268"/>
                  <a:gd name="connsiteX1" fmla="*/ 174579 w 328368"/>
                  <a:gd name="connsiteY1" fmla="*/ 300804 h 328268"/>
                  <a:gd name="connsiteX2" fmla="*/ 162637 w 328368"/>
                  <a:gd name="connsiteY2" fmla="*/ 328268 h 328268"/>
                  <a:gd name="connsiteX3" fmla="*/ 148307 w 328368"/>
                  <a:gd name="connsiteY3" fmla="*/ 300804 h 328268"/>
                  <a:gd name="connsiteX4" fmla="*/ 162637 w 328368"/>
                  <a:gd name="connsiteY4" fmla="*/ 274647 h 328268"/>
                  <a:gd name="connsiteX5" fmla="*/ 260069 w 328368"/>
                  <a:gd name="connsiteY5" fmla="*/ 239933 h 328268"/>
                  <a:gd name="connsiteX6" fmla="*/ 275913 w 328368"/>
                  <a:gd name="connsiteY6" fmla="*/ 249203 h 328268"/>
                  <a:gd name="connsiteX7" fmla="*/ 283519 w 328368"/>
                  <a:gd name="connsiteY7" fmla="*/ 279127 h 328268"/>
                  <a:gd name="connsiteX8" fmla="*/ 255632 w 328368"/>
                  <a:gd name="connsiteY8" fmla="*/ 270020 h 328268"/>
                  <a:gd name="connsiteX9" fmla="*/ 248027 w 328368"/>
                  <a:gd name="connsiteY9" fmla="*/ 241397 h 328268"/>
                  <a:gd name="connsiteX10" fmla="*/ 260069 w 328368"/>
                  <a:gd name="connsiteY10" fmla="*/ 239933 h 328268"/>
                  <a:gd name="connsiteX11" fmla="*/ 74515 w 328368"/>
                  <a:gd name="connsiteY11" fmla="*/ 239933 h 328268"/>
                  <a:gd name="connsiteX12" fmla="*/ 86873 w 328368"/>
                  <a:gd name="connsiteY12" fmla="*/ 241397 h 328268"/>
                  <a:gd name="connsiteX13" fmla="*/ 77767 w 328368"/>
                  <a:gd name="connsiteY13" fmla="*/ 270020 h 328268"/>
                  <a:gd name="connsiteX14" fmla="*/ 49147 w 328368"/>
                  <a:gd name="connsiteY14" fmla="*/ 279127 h 328268"/>
                  <a:gd name="connsiteX15" fmla="*/ 58253 w 328368"/>
                  <a:gd name="connsiteY15" fmla="*/ 249203 h 328268"/>
                  <a:gd name="connsiteX16" fmla="*/ 74515 w 328368"/>
                  <a:gd name="connsiteY16" fmla="*/ 239933 h 328268"/>
                  <a:gd name="connsiteX17" fmla="*/ 304252 w 328368"/>
                  <a:gd name="connsiteY17" fmla="*/ 148305 h 328268"/>
                  <a:gd name="connsiteX18" fmla="*/ 328368 w 328368"/>
                  <a:gd name="connsiteY18" fmla="*/ 161441 h 328268"/>
                  <a:gd name="connsiteX19" fmla="*/ 304252 w 328368"/>
                  <a:gd name="connsiteY19" fmla="*/ 174577 h 328268"/>
                  <a:gd name="connsiteX20" fmla="*/ 280135 w 328368"/>
                  <a:gd name="connsiteY20" fmla="*/ 161441 h 328268"/>
                  <a:gd name="connsiteX21" fmla="*/ 304252 w 328368"/>
                  <a:gd name="connsiteY21" fmla="*/ 148305 h 328268"/>
                  <a:gd name="connsiteX22" fmla="*/ 26157 w 328368"/>
                  <a:gd name="connsiteY22" fmla="*/ 148305 h 328268"/>
                  <a:gd name="connsiteX23" fmla="*/ 53621 w 328368"/>
                  <a:gd name="connsiteY23" fmla="*/ 161441 h 328268"/>
                  <a:gd name="connsiteX24" fmla="*/ 26157 w 328368"/>
                  <a:gd name="connsiteY24" fmla="*/ 174577 h 328268"/>
                  <a:gd name="connsiteX25" fmla="*/ 0 w 328368"/>
                  <a:gd name="connsiteY25" fmla="*/ 161441 h 328268"/>
                  <a:gd name="connsiteX26" fmla="*/ 26157 w 328368"/>
                  <a:gd name="connsiteY26" fmla="*/ 148305 h 328268"/>
                  <a:gd name="connsiteX27" fmla="*/ 271477 w 328368"/>
                  <a:gd name="connsiteY27" fmla="*/ 47846 h 328268"/>
                  <a:gd name="connsiteX28" fmla="*/ 283519 w 328368"/>
                  <a:gd name="connsiteY28" fmla="*/ 49147 h 328268"/>
                  <a:gd name="connsiteX29" fmla="*/ 275913 w 328368"/>
                  <a:gd name="connsiteY29" fmla="*/ 77767 h 328268"/>
                  <a:gd name="connsiteX30" fmla="*/ 248027 w 328368"/>
                  <a:gd name="connsiteY30" fmla="*/ 86873 h 328268"/>
                  <a:gd name="connsiteX31" fmla="*/ 255632 w 328368"/>
                  <a:gd name="connsiteY31" fmla="*/ 58253 h 328268"/>
                  <a:gd name="connsiteX32" fmla="*/ 271477 w 328368"/>
                  <a:gd name="connsiteY32" fmla="*/ 47846 h 328268"/>
                  <a:gd name="connsiteX33" fmla="*/ 62481 w 328368"/>
                  <a:gd name="connsiteY33" fmla="*/ 47846 h 328268"/>
                  <a:gd name="connsiteX34" fmla="*/ 77767 w 328368"/>
                  <a:gd name="connsiteY34" fmla="*/ 58253 h 328268"/>
                  <a:gd name="connsiteX35" fmla="*/ 86873 w 328368"/>
                  <a:gd name="connsiteY35" fmla="*/ 86873 h 328268"/>
                  <a:gd name="connsiteX36" fmla="*/ 58253 w 328368"/>
                  <a:gd name="connsiteY36" fmla="*/ 77767 h 328268"/>
                  <a:gd name="connsiteX37" fmla="*/ 49147 w 328368"/>
                  <a:gd name="connsiteY37" fmla="*/ 49147 h 328268"/>
                  <a:gd name="connsiteX38" fmla="*/ 62481 w 328368"/>
                  <a:gd name="connsiteY38" fmla="*/ 47846 h 328268"/>
                  <a:gd name="connsiteX39" fmla="*/ 162637 w 328368"/>
                  <a:gd name="connsiteY39" fmla="*/ 0 h 328268"/>
                  <a:gd name="connsiteX40" fmla="*/ 174579 w 328368"/>
                  <a:gd name="connsiteY40" fmla="*/ 24115 h 328268"/>
                  <a:gd name="connsiteX41" fmla="*/ 162637 w 328368"/>
                  <a:gd name="connsiteY41" fmla="*/ 48229 h 328268"/>
                  <a:gd name="connsiteX42" fmla="*/ 148307 w 328368"/>
                  <a:gd name="connsiteY42" fmla="*/ 24115 h 328268"/>
                  <a:gd name="connsiteX43" fmla="*/ 162637 w 328368"/>
                  <a:gd name="connsiteY43" fmla="*/ 0 h 328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28368" h="328268">
                    <a:moveTo>
                      <a:pt x="162637" y="274647"/>
                    </a:moveTo>
                    <a:cubicBezTo>
                      <a:pt x="169802" y="274647"/>
                      <a:pt x="174579" y="286417"/>
                      <a:pt x="174579" y="300804"/>
                    </a:cubicBezTo>
                    <a:cubicBezTo>
                      <a:pt x="174579" y="315190"/>
                      <a:pt x="169802" y="328268"/>
                      <a:pt x="162637" y="328268"/>
                    </a:cubicBezTo>
                    <a:cubicBezTo>
                      <a:pt x="154278" y="328268"/>
                      <a:pt x="148307" y="315190"/>
                      <a:pt x="148307" y="300804"/>
                    </a:cubicBezTo>
                    <a:cubicBezTo>
                      <a:pt x="148307" y="286417"/>
                      <a:pt x="154278" y="274647"/>
                      <a:pt x="162637" y="274647"/>
                    </a:cubicBezTo>
                    <a:close/>
                    <a:moveTo>
                      <a:pt x="260069" y="239933"/>
                    </a:moveTo>
                    <a:cubicBezTo>
                      <a:pt x="265139" y="241397"/>
                      <a:pt x="270843" y="244649"/>
                      <a:pt x="275913" y="249203"/>
                    </a:cubicBezTo>
                    <a:cubicBezTo>
                      <a:pt x="286054" y="259611"/>
                      <a:pt x="289856" y="273923"/>
                      <a:pt x="283519" y="279127"/>
                    </a:cubicBezTo>
                    <a:cubicBezTo>
                      <a:pt x="278448" y="284331"/>
                      <a:pt x="265773" y="280428"/>
                      <a:pt x="255632" y="270020"/>
                    </a:cubicBezTo>
                    <a:cubicBezTo>
                      <a:pt x="245492" y="259611"/>
                      <a:pt x="241689" y="247902"/>
                      <a:pt x="248027" y="241397"/>
                    </a:cubicBezTo>
                    <a:cubicBezTo>
                      <a:pt x="250562" y="238795"/>
                      <a:pt x="254999" y="238470"/>
                      <a:pt x="260069" y="239933"/>
                    </a:cubicBezTo>
                    <a:close/>
                    <a:moveTo>
                      <a:pt x="74515" y="239933"/>
                    </a:moveTo>
                    <a:cubicBezTo>
                      <a:pt x="79719" y="238470"/>
                      <a:pt x="84272" y="238795"/>
                      <a:pt x="86873" y="241397"/>
                    </a:cubicBezTo>
                    <a:cubicBezTo>
                      <a:pt x="92077" y="247902"/>
                      <a:pt x="89475" y="259611"/>
                      <a:pt x="77767" y="270020"/>
                    </a:cubicBezTo>
                    <a:cubicBezTo>
                      <a:pt x="68661" y="280428"/>
                      <a:pt x="55651" y="284331"/>
                      <a:pt x="49147" y="279127"/>
                    </a:cubicBezTo>
                    <a:cubicBezTo>
                      <a:pt x="43943" y="273923"/>
                      <a:pt x="47846" y="259611"/>
                      <a:pt x="58253" y="249203"/>
                    </a:cubicBezTo>
                    <a:cubicBezTo>
                      <a:pt x="63457" y="244650"/>
                      <a:pt x="69311" y="241397"/>
                      <a:pt x="74515" y="239933"/>
                    </a:cubicBezTo>
                    <a:close/>
                    <a:moveTo>
                      <a:pt x="304252" y="148305"/>
                    </a:moveTo>
                    <a:cubicBezTo>
                      <a:pt x="317516" y="148305"/>
                      <a:pt x="328368" y="154276"/>
                      <a:pt x="328368" y="161441"/>
                    </a:cubicBezTo>
                    <a:cubicBezTo>
                      <a:pt x="328368" y="168606"/>
                      <a:pt x="317516" y="174577"/>
                      <a:pt x="304252" y="174577"/>
                    </a:cubicBezTo>
                    <a:cubicBezTo>
                      <a:pt x="290987" y="174577"/>
                      <a:pt x="280135" y="168606"/>
                      <a:pt x="280135" y="161441"/>
                    </a:cubicBezTo>
                    <a:cubicBezTo>
                      <a:pt x="280135" y="154276"/>
                      <a:pt x="290987" y="148305"/>
                      <a:pt x="304252" y="148305"/>
                    </a:cubicBezTo>
                    <a:close/>
                    <a:moveTo>
                      <a:pt x="26157" y="148305"/>
                    </a:moveTo>
                    <a:cubicBezTo>
                      <a:pt x="41851" y="148305"/>
                      <a:pt x="53621" y="154276"/>
                      <a:pt x="53621" y="161441"/>
                    </a:cubicBezTo>
                    <a:cubicBezTo>
                      <a:pt x="53621" y="168606"/>
                      <a:pt x="41851" y="174577"/>
                      <a:pt x="26157" y="174577"/>
                    </a:cubicBezTo>
                    <a:cubicBezTo>
                      <a:pt x="11771" y="174577"/>
                      <a:pt x="0" y="168606"/>
                      <a:pt x="0" y="161441"/>
                    </a:cubicBezTo>
                    <a:cubicBezTo>
                      <a:pt x="0" y="154276"/>
                      <a:pt x="11771" y="148305"/>
                      <a:pt x="26157" y="148305"/>
                    </a:cubicBezTo>
                    <a:close/>
                    <a:moveTo>
                      <a:pt x="271477" y="47846"/>
                    </a:moveTo>
                    <a:cubicBezTo>
                      <a:pt x="276547" y="46220"/>
                      <a:pt x="280983" y="46545"/>
                      <a:pt x="283519" y="49147"/>
                    </a:cubicBezTo>
                    <a:cubicBezTo>
                      <a:pt x="289856" y="54350"/>
                      <a:pt x="286054" y="67360"/>
                      <a:pt x="275913" y="77767"/>
                    </a:cubicBezTo>
                    <a:cubicBezTo>
                      <a:pt x="265773" y="88174"/>
                      <a:pt x="253097" y="92077"/>
                      <a:pt x="248027" y="86873"/>
                    </a:cubicBezTo>
                    <a:cubicBezTo>
                      <a:pt x="241689" y="81670"/>
                      <a:pt x="245492" y="67360"/>
                      <a:pt x="255632" y="58253"/>
                    </a:cubicBezTo>
                    <a:cubicBezTo>
                      <a:pt x="260703" y="53050"/>
                      <a:pt x="266407" y="49472"/>
                      <a:pt x="271477" y="47846"/>
                    </a:cubicBezTo>
                    <a:close/>
                    <a:moveTo>
                      <a:pt x="62481" y="47846"/>
                    </a:moveTo>
                    <a:cubicBezTo>
                      <a:pt x="67685" y="49472"/>
                      <a:pt x="73214" y="53050"/>
                      <a:pt x="77767" y="58253"/>
                    </a:cubicBezTo>
                    <a:cubicBezTo>
                      <a:pt x="89475" y="67360"/>
                      <a:pt x="92077" y="81670"/>
                      <a:pt x="86873" y="86873"/>
                    </a:cubicBezTo>
                    <a:cubicBezTo>
                      <a:pt x="81670" y="92077"/>
                      <a:pt x="68661" y="88174"/>
                      <a:pt x="58253" y="77767"/>
                    </a:cubicBezTo>
                    <a:cubicBezTo>
                      <a:pt x="47846" y="67360"/>
                      <a:pt x="43943" y="54350"/>
                      <a:pt x="49147" y="49147"/>
                    </a:cubicBezTo>
                    <a:cubicBezTo>
                      <a:pt x="52399" y="46545"/>
                      <a:pt x="57278" y="46220"/>
                      <a:pt x="62481" y="47846"/>
                    </a:cubicBezTo>
                    <a:close/>
                    <a:moveTo>
                      <a:pt x="162637" y="0"/>
                    </a:moveTo>
                    <a:cubicBezTo>
                      <a:pt x="169802" y="0"/>
                      <a:pt x="174579" y="10852"/>
                      <a:pt x="174579" y="24115"/>
                    </a:cubicBezTo>
                    <a:cubicBezTo>
                      <a:pt x="174579" y="37378"/>
                      <a:pt x="169802" y="48229"/>
                      <a:pt x="162637" y="48229"/>
                    </a:cubicBezTo>
                    <a:cubicBezTo>
                      <a:pt x="154278" y="48229"/>
                      <a:pt x="148307" y="37378"/>
                      <a:pt x="148307" y="24115"/>
                    </a:cubicBezTo>
                    <a:cubicBezTo>
                      <a:pt x="148307" y="10852"/>
                      <a:pt x="154278" y="0"/>
                      <a:pt x="162637" y="0"/>
                    </a:cubicBezTo>
                    <a:close/>
                  </a:path>
                </a:pathLst>
              </a:custGeom>
              <a:solidFill>
                <a:srgbClr val="272A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41" name="Freeform 362">
                <a:extLst>
                  <a:ext uri="{FF2B5EF4-FFF2-40B4-BE49-F238E27FC236}">
                    <a16:creationId xmlns:a16="http://schemas.microsoft.com/office/drawing/2014/main" id="{2EF52DA3-D509-2546-BD4A-B5938375B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8397" y="12425088"/>
                <a:ext cx="483379" cy="373520"/>
              </a:xfrm>
              <a:custGeom>
                <a:avLst/>
                <a:gdLst>
                  <a:gd name="T0" fmla="*/ 387 w 388"/>
                  <a:gd name="T1" fmla="*/ 193 h 301"/>
                  <a:gd name="T2" fmla="*/ 387 w 388"/>
                  <a:gd name="T3" fmla="*/ 193 h 301"/>
                  <a:gd name="T4" fmla="*/ 194 w 388"/>
                  <a:gd name="T5" fmla="*/ 165 h 301"/>
                  <a:gd name="T6" fmla="*/ 194 w 388"/>
                  <a:gd name="T7" fmla="*/ 165 h 301"/>
                  <a:gd name="T8" fmla="*/ 0 w 388"/>
                  <a:gd name="T9" fmla="*/ 193 h 301"/>
                  <a:gd name="T10" fmla="*/ 0 w 388"/>
                  <a:gd name="T11" fmla="*/ 193 h 301"/>
                  <a:gd name="T12" fmla="*/ 194 w 388"/>
                  <a:gd name="T13" fmla="*/ 0 h 301"/>
                  <a:gd name="T14" fmla="*/ 194 w 388"/>
                  <a:gd name="T15" fmla="*/ 0 h 301"/>
                  <a:gd name="T16" fmla="*/ 387 w 388"/>
                  <a:gd name="T17" fmla="*/ 193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8" h="301">
                    <a:moveTo>
                      <a:pt x="387" y="193"/>
                    </a:moveTo>
                    <a:lnTo>
                      <a:pt x="387" y="193"/>
                    </a:lnTo>
                    <a:cubicBezTo>
                      <a:pt x="387" y="300"/>
                      <a:pt x="300" y="165"/>
                      <a:pt x="194" y="165"/>
                    </a:cubicBezTo>
                    <a:lnTo>
                      <a:pt x="194" y="165"/>
                    </a:lnTo>
                    <a:cubicBezTo>
                      <a:pt x="87" y="165"/>
                      <a:pt x="0" y="300"/>
                      <a:pt x="0" y="193"/>
                    </a:cubicBezTo>
                    <a:lnTo>
                      <a:pt x="0" y="193"/>
                    </a:lnTo>
                    <a:cubicBezTo>
                      <a:pt x="0" y="86"/>
                      <a:pt x="87" y="0"/>
                      <a:pt x="194" y="0"/>
                    </a:cubicBezTo>
                    <a:lnTo>
                      <a:pt x="194" y="0"/>
                    </a:lnTo>
                    <a:cubicBezTo>
                      <a:pt x="300" y="0"/>
                      <a:pt x="387" y="86"/>
                      <a:pt x="387" y="193"/>
                    </a:cubicBezTo>
                  </a:path>
                </a:pathLst>
              </a:custGeom>
              <a:solidFill>
                <a:srgbClr val="D8DDE3">
                  <a:alpha val="2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42" name="Freeform 363">
                <a:extLst>
                  <a:ext uri="{FF2B5EF4-FFF2-40B4-BE49-F238E27FC236}">
                    <a16:creationId xmlns:a16="http://schemas.microsoft.com/office/drawing/2014/main" id="{946191E0-3B01-E945-A6C2-AFF499D14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42200" y="12578892"/>
                <a:ext cx="181265" cy="181269"/>
              </a:xfrm>
              <a:custGeom>
                <a:avLst/>
                <a:gdLst>
                  <a:gd name="T0" fmla="*/ 146 w 147"/>
                  <a:gd name="T1" fmla="*/ 73 h 147"/>
                  <a:gd name="T2" fmla="*/ 146 w 147"/>
                  <a:gd name="T3" fmla="*/ 73 h 147"/>
                  <a:gd name="T4" fmla="*/ 73 w 147"/>
                  <a:gd name="T5" fmla="*/ 146 h 147"/>
                  <a:gd name="T6" fmla="*/ 73 w 147"/>
                  <a:gd name="T7" fmla="*/ 146 h 147"/>
                  <a:gd name="T8" fmla="*/ 0 w 147"/>
                  <a:gd name="T9" fmla="*/ 73 h 147"/>
                  <a:gd name="T10" fmla="*/ 0 w 147"/>
                  <a:gd name="T11" fmla="*/ 73 h 147"/>
                  <a:gd name="T12" fmla="*/ 73 w 147"/>
                  <a:gd name="T13" fmla="*/ 0 h 147"/>
                  <a:gd name="T14" fmla="*/ 73 w 147"/>
                  <a:gd name="T15" fmla="*/ 0 h 147"/>
                  <a:gd name="T16" fmla="*/ 146 w 147"/>
                  <a:gd name="T17" fmla="*/ 7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147">
                    <a:moveTo>
                      <a:pt x="146" y="73"/>
                    </a:moveTo>
                    <a:lnTo>
                      <a:pt x="146" y="73"/>
                    </a:lnTo>
                    <a:cubicBezTo>
                      <a:pt x="146" y="113"/>
                      <a:pt x="113" y="146"/>
                      <a:pt x="73" y="146"/>
                    </a:cubicBezTo>
                    <a:lnTo>
                      <a:pt x="73" y="146"/>
                    </a:lnTo>
                    <a:cubicBezTo>
                      <a:pt x="32" y="146"/>
                      <a:pt x="0" y="113"/>
                      <a:pt x="0" y="73"/>
                    </a:cubicBezTo>
                    <a:lnTo>
                      <a:pt x="0" y="73"/>
                    </a:lnTo>
                    <a:cubicBezTo>
                      <a:pt x="0" y="33"/>
                      <a:pt x="32" y="0"/>
                      <a:pt x="73" y="0"/>
                    </a:cubicBezTo>
                    <a:lnTo>
                      <a:pt x="73" y="0"/>
                    </a:lnTo>
                    <a:cubicBezTo>
                      <a:pt x="113" y="0"/>
                      <a:pt x="146" y="33"/>
                      <a:pt x="146" y="73"/>
                    </a:cubicBezTo>
                  </a:path>
                </a:pathLst>
              </a:custGeom>
              <a:solidFill>
                <a:srgbClr val="8F8E9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43" name="Freeform 364">
                <a:extLst>
                  <a:ext uri="{FF2B5EF4-FFF2-40B4-BE49-F238E27FC236}">
                    <a16:creationId xmlns:a16="http://schemas.microsoft.com/office/drawing/2014/main" id="{D6919CF6-3FA1-3A45-86BB-22A760F6B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9523" y="10530028"/>
                <a:ext cx="1010701" cy="175775"/>
              </a:xfrm>
              <a:custGeom>
                <a:avLst/>
                <a:gdLst>
                  <a:gd name="T0" fmla="*/ 812 w 813"/>
                  <a:gd name="T1" fmla="*/ 142 h 143"/>
                  <a:gd name="T2" fmla="*/ 812 w 813"/>
                  <a:gd name="T3" fmla="*/ 142 h 143"/>
                  <a:gd name="T4" fmla="*/ 0 w 813"/>
                  <a:gd name="T5" fmla="*/ 52 h 143"/>
                  <a:gd name="T6" fmla="*/ 0 w 813"/>
                  <a:gd name="T7" fmla="*/ 142 h 143"/>
                  <a:gd name="T8" fmla="*/ 812 w 813"/>
                  <a:gd name="T9" fmla="*/ 14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3" h="143">
                    <a:moveTo>
                      <a:pt x="812" y="142"/>
                    </a:moveTo>
                    <a:lnTo>
                      <a:pt x="812" y="142"/>
                    </a:lnTo>
                    <a:cubicBezTo>
                      <a:pt x="615" y="0"/>
                      <a:pt x="0" y="52"/>
                      <a:pt x="0" y="52"/>
                    </a:cubicBezTo>
                    <a:lnTo>
                      <a:pt x="0" y="142"/>
                    </a:lnTo>
                    <a:lnTo>
                      <a:pt x="812" y="142"/>
                    </a:lnTo>
                  </a:path>
                </a:pathLst>
              </a:custGeom>
              <a:solidFill>
                <a:srgbClr val="BED0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44" name="Freeform 365">
                <a:extLst>
                  <a:ext uri="{FF2B5EF4-FFF2-40B4-BE49-F238E27FC236}">
                    <a16:creationId xmlns:a16="http://schemas.microsoft.com/office/drawing/2014/main" id="{6041C2D6-CE6B-E241-98DC-DA07A7ECA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9525" y="10606929"/>
                <a:ext cx="142817" cy="1686330"/>
              </a:xfrm>
              <a:custGeom>
                <a:avLst/>
                <a:gdLst>
                  <a:gd name="T0" fmla="*/ 0 w 114"/>
                  <a:gd name="T1" fmla="*/ 1261 h 1354"/>
                  <a:gd name="T2" fmla="*/ 113 w 114"/>
                  <a:gd name="T3" fmla="*/ 1353 h 1354"/>
                  <a:gd name="T4" fmla="*/ 113 w 114"/>
                  <a:gd name="T5" fmla="*/ 31 h 1354"/>
                  <a:gd name="T6" fmla="*/ 0 w 114"/>
                  <a:gd name="T7" fmla="*/ 0 h 1354"/>
                  <a:gd name="T8" fmla="*/ 0 w 114"/>
                  <a:gd name="T9" fmla="*/ 1261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354">
                    <a:moveTo>
                      <a:pt x="0" y="1261"/>
                    </a:moveTo>
                    <a:lnTo>
                      <a:pt x="113" y="1353"/>
                    </a:lnTo>
                    <a:lnTo>
                      <a:pt x="113" y="31"/>
                    </a:lnTo>
                    <a:lnTo>
                      <a:pt x="0" y="0"/>
                    </a:lnTo>
                    <a:lnTo>
                      <a:pt x="0" y="1261"/>
                    </a:lnTo>
                  </a:path>
                </a:pathLst>
              </a:custGeom>
              <a:solidFill>
                <a:srgbClr val="80898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45" name="Freeform 366">
                <a:extLst>
                  <a:ext uri="{FF2B5EF4-FFF2-40B4-BE49-F238E27FC236}">
                    <a16:creationId xmlns:a16="http://schemas.microsoft.com/office/drawing/2014/main" id="{2B25729F-95C3-CF43-8AC2-4F88D4729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2342" y="10645379"/>
                <a:ext cx="1620417" cy="1933513"/>
              </a:xfrm>
              <a:custGeom>
                <a:avLst/>
                <a:gdLst>
                  <a:gd name="T0" fmla="*/ 1302 w 1303"/>
                  <a:gd name="T1" fmla="*/ 881 h 1551"/>
                  <a:gd name="T2" fmla="*/ 1302 w 1303"/>
                  <a:gd name="T3" fmla="*/ 881 h 1551"/>
                  <a:gd name="T4" fmla="*/ 421 w 1303"/>
                  <a:gd name="T5" fmla="*/ 0 h 1551"/>
                  <a:gd name="T6" fmla="*/ 0 w 1303"/>
                  <a:gd name="T7" fmla="*/ 0 h 1551"/>
                  <a:gd name="T8" fmla="*/ 0 w 1303"/>
                  <a:gd name="T9" fmla="*/ 1322 h 1551"/>
                  <a:gd name="T10" fmla="*/ 85 w 1303"/>
                  <a:gd name="T11" fmla="*/ 1322 h 1551"/>
                  <a:gd name="T12" fmla="*/ 85 w 1303"/>
                  <a:gd name="T13" fmla="*/ 1322 h 1551"/>
                  <a:gd name="T14" fmla="*/ 470 w 1303"/>
                  <a:gd name="T15" fmla="*/ 1234 h 1551"/>
                  <a:gd name="T16" fmla="*/ 470 w 1303"/>
                  <a:gd name="T17" fmla="*/ 1234 h 1551"/>
                  <a:gd name="T18" fmla="*/ 857 w 1303"/>
                  <a:gd name="T19" fmla="*/ 1550 h 1551"/>
                  <a:gd name="T20" fmla="*/ 1302 w 1303"/>
                  <a:gd name="T21" fmla="*/ 1550 h 1551"/>
                  <a:gd name="T22" fmla="*/ 1302 w 1303"/>
                  <a:gd name="T23" fmla="*/ 881 h 1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3" h="1551">
                    <a:moveTo>
                      <a:pt x="1302" y="881"/>
                    </a:moveTo>
                    <a:lnTo>
                      <a:pt x="1302" y="881"/>
                    </a:lnTo>
                    <a:cubicBezTo>
                      <a:pt x="1302" y="395"/>
                      <a:pt x="907" y="0"/>
                      <a:pt x="421" y="0"/>
                    </a:cubicBezTo>
                    <a:lnTo>
                      <a:pt x="0" y="0"/>
                    </a:lnTo>
                    <a:lnTo>
                      <a:pt x="0" y="1322"/>
                    </a:lnTo>
                    <a:lnTo>
                      <a:pt x="85" y="1322"/>
                    </a:lnTo>
                    <a:lnTo>
                      <a:pt x="85" y="1322"/>
                    </a:lnTo>
                    <a:cubicBezTo>
                      <a:pt x="193" y="1280"/>
                      <a:pt x="278" y="1234"/>
                      <a:pt x="470" y="1234"/>
                    </a:cubicBezTo>
                    <a:lnTo>
                      <a:pt x="470" y="1234"/>
                    </a:lnTo>
                    <a:cubicBezTo>
                      <a:pt x="663" y="1234"/>
                      <a:pt x="823" y="1370"/>
                      <a:pt x="857" y="1550"/>
                    </a:cubicBezTo>
                    <a:lnTo>
                      <a:pt x="1302" y="1550"/>
                    </a:lnTo>
                    <a:lnTo>
                      <a:pt x="1302" y="881"/>
                    </a:lnTo>
                  </a:path>
                </a:pathLst>
              </a:custGeom>
              <a:solidFill>
                <a:srgbClr val="CED8D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46" name="Freeform 545">
                <a:extLst>
                  <a:ext uri="{FF2B5EF4-FFF2-40B4-BE49-F238E27FC236}">
                    <a16:creationId xmlns:a16="http://schemas.microsoft.com/office/drawing/2014/main" id="{76DB705B-20FE-C34F-8486-24EB427EB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7970" y="12452557"/>
                <a:ext cx="652427" cy="267900"/>
              </a:xfrm>
              <a:custGeom>
                <a:avLst/>
                <a:gdLst>
                  <a:gd name="connsiteX0" fmla="*/ 411971 w 652427"/>
                  <a:gd name="connsiteY0" fmla="*/ 0 h 267900"/>
                  <a:gd name="connsiteX1" fmla="*/ 620366 w 652427"/>
                  <a:gd name="connsiteY1" fmla="*/ 0 h 267900"/>
                  <a:gd name="connsiteX2" fmla="*/ 652427 w 652427"/>
                  <a:gd name="connsiteY2" fmla="*/ 31297 h 267900"/>
                  <a:gd name="connsiteX3" fmla="*/ 652427 w 652427"/>
                  <a:gd name="connsiteY3" fmla="*/ 235352 h 267900"/>
                  <a:gd name="connsiteX4" fmla="*/ 620366 w 652427"/>
                  <a:gd name="connsiteY4" fmla="*/ 267900 h 267900"/>
                  <a:gd name="connsiteX5" fmla="*/ 442799 w 652427"/>
                  <a:gd name="connsiteY5" fmla="*/ 267900 h 267900"/>
                  <a:gd name="connsiteX6" fmla="*/ 420911 w 652427"/>
                  <a:gd name="connsiteY6" fmla="*/ 258198 h 267900"/>
                  <a:gd name="connsiteX7" fmla="*/ 413968 w 652427"/>
                  <a:gd name="connsiteY7" fmla="*/ 240455 h 267900"/>
                  <a:gd name="connsiteX8" fmla="*/ 0 w 652427"/>
                  <a:gd name="connsiteY8" fmla="*/ 240455 h 267900"/>
                  <a:gd name="connsiteX9" fmla="*/ 0 w 652427"/>
                  <a:gd name="connsiteY9" fmla="*/ 120843 h 267900"/>
                  <a:gd name="connsiteX10" fmla="*/ 411971 w 652427"/>
                  <a:gd name="connsiteY10" fmla="*/ 120843 h 26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2427" h="267900">
                    <a:moveTo>
                      <a:pt x="411971" y="0"/>
                    </a:moveTo>
                    <a:lnTo>
                      <a:pt x="620366" y="0"/>
                    </a:lnTo>
                    <a:cubicBezTo>
                      <a:pt x="637630" y="0"/>
                      <a:pt x="652427" y="13771"/>
                      <a:pt x="652427" y="31297"/>
                    </a:cubicBezTo>
                    <a:lnTo>
                      <a:pt x="652427" y="235352"/>
                    </a:lnTo>
                    <a:cubicBezTo>
                      <a:pt x="652427" y="252878"/>
                      <a:pt x="637630" y="267900"/>
                      <a:pt x="620366" y="267900"/>
                    </a:cubicBezTo>
                    <a:lnTo>
                      <a:pt x="442799" y="267900"/>
                    </a:lnTo>
                    <a:cubicBezTo>
                      <a:pt x="434167" y="267900"/>
                      <a:pt x="426460" y="264145"/>
                      <a:pt x="420911" y="258198"/>
                    </a:cubicBezTo>
                    <a:lnTo>
                      <a:pt x="413968" y="240455"/>
                    </a:lnTo>
                    <a:lnTo>
                      <a:pt x="0" y="240455"/>
                    </a:lnTo>
                    <a:lnTo>
                      <a:pt x="0" y="120843"/>
                    </a:lnTo>
                    <a:lnTo>
                      <a:pt x="411971" y="120843"/>
                    </a:lnTo>
                    <a:close/>
                  </a:path>
                </a:pathLst>
              </a:custGeom>
              <a:solidFill>
                <a:srgbClr val="80898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47" name="Freeform 369">
                <a:extLst>
                  <a:ext uri="{FF2B5EF4-FFF2-40B4-BE49-F238E27FC236}">
                    <a16:creationId xmlns:a16="http://schemas.microsoft.com/office/drawing/2014/main" id="{053CF4E4-740F-9545-87A4-B948C3545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9943" y="12205373"/>
                <a:ext cx="181265" cy="142817"/>
              </a:xfrm>
              <a:custGeom>
                <a:avLst/>
                <a:gdLst>
                  <a:gd name="T0" fmla="*/ 127 w 145"/>
                  <a:gd name="T1" fmla="*/ 115 h 116"/>
                  <a:gd name="T2" fmla="*/ 17 w 145"/>
                  <a:gd name="T3" fmla="*/ 115 h 116"/>
                  <a:gd name="T4" fmla="*/ 17 w 145"/>
                  <a:gd name="T5" fmla="*/ 115 h 116"/>
                  <a:gd name="T6" fmla="*/ 0 w 145"/>
                  <a:gd name="T7" fmla="*/ 98 h 116"/>
                  <a:gd name="T8" fmla="*/ 0 w 145"/>
                  <a:gd name="T9" fmla="*/ 0 h 116"/>
                  <a:gd name="T10" fmla="*/ 127 w 145"/>
                  <a:gd name="T11" fmla="*/ 0 h 116"/>
                  <a:gd name="T12" fmla="*/ 127 w 145"/>
                  <a:gd name="T13" fmla="*/ 0 h 116"/>
                  <a:gd name="T14" fmla="*/ 144 w 145"/>
                  <a:gd name="T15" fmla="*/ 18 h 116"/>
                  <a:gd name="T16" fmla="*/ 144 w 145"/>
                  <a:gd name="T17" fmla="*/ 98 h 116"/>
                  <a:gd name="T18" fmla="*/ 144 w 145"/>
                  <a:gd name="T19" fmla="*/ 98 h 116"/>
                  <a:gd name="T20" fmla="*/ 127 w 145"/>
                  <a:gd name="T21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5" h="116">
                    <a:moveTo>
                      <a:pt x="127" y="115"/>
                    </a:moveTo>
                    <a:lnTo>
                      <a:pt x="17" y="115"/>
                    </a:lnTo>
                    <a:lnTo>
                      <a:pt x="17" y="115"/>
                    </a:lnTo>
                    <a:cubicBezTo>
                      <a:pt x="7" y="115"/>
                      <a:pt x="0" y="107"/>
                      <a:pt x="0" y="98"/>
                    </a:cubicBezTo>
                    <a:lnTo>
                      <a:pt x="0" y="0"/>
                    </a:lnTo>
                    <a:lnTo>
                      <a:pt x="127" y="0"/>
                    </a:lnTo>
                    <a:lnTo>
                      <a:pt x="127" y="0"/>
                    </a:lnTo>
                    <a:cubicBezTo>
                      <a:pt x="137" y="0"/>
                      <a:pt x="144" y="9"/>
                      <a:pt x="144" y="18"/>
                    </a:cubicBezTo>
                    <a:lnTo>
                      <a:pt x="144" y="98"/>
                    </a:lnTo>
                    <a:lnTo>
                      <a:pt x="144" y="98"/>
                    </a:lnTo>
                    <a:cubicBezTo>
                      <a:pt x="144" y="107"/>
                      <a:pt x="137" y="115"/>
                      <a:pt x="127" y="115"/>
                    </a:cubicBezTo>
                  </a:path>
                </a:pathLst>
              </a:custGeom>
              <a:solidFill>
                <a:srgbClr val="FCFBF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48" name="Freeform 370">
                <a:extLst>
                  <a:ext uri="{FF2B5EF4-FFF2-40B4-BE49-F238E27FC236}">
                    <a16:creationId xmlns:a16="http://schemas.microsoft.com/office/drawing/2014/main" id="{A6C456E0-DBE2-AB4A-8231-DED2D8D95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84029" y="11798896"/>
                <a:ext cx="263662" cy="60424"/>
              </a:xfrm>
              <a:custGeom>
                <a:avLst/>
                <a:gdLst>
                  <a:gd name="T0" fmla="*/ 209 w 210"/>
                  <a:gd name="T1" fmla="*/ 46 h 47"/>
                  <a:gd name="T2" fmla="*/ 0 w 210"/>
                  <a:gd name="T3" fmla="*/ 46 h 47"/>
                  <a:gd name="T4" fmla="*/ 0 w 210"/>
                  <a:gd name="T5" fmla="*/ 0 h 47"/>
                  <a:gd name="T6" fmla="*/ 209 w 210"/>
                  <a:gd name="T7" fmla="*/ 0 h 47"/>
                  <a:gd name="T8" fmla="*/ 209 w 210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47">
                    <a:moveTo>
                      <a:pt x="209" y="46"/>
                    </a:moveTo>
                    <a:lnTo>
                      <a:pt x="0" y="46"/>
                    </a:lnTo>
                    <a:lnTo>
                      <a:pt x="0" y="0"/>
                    </a:lnTo>
                    <a:lnTo>
                      <a:pt x="209" y="0"/>
                    </a:lnTo>
                    <a:lnTo>
                      <a:pt x="209" y="46"/>
                    </a:lnTo>
                  </a:path>
                </a:pathLst>
              </a:custGeom>
              <a:solidFill>
                <a:srgbClr val="80898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49" name="Freeform 371">
                <a:extLst>
                  <a:ext uri="{FF2B5EF4-FFF2-40B4-BE49-F238E27FC236}">
                    <a16:creationId xmlns:a16="http://schemas.microsoft.com/office/drawing/2014/main" id="{E6DC19E5-5B96-3944-BFBB-CD3FF22FA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2342" y="12051572"/>
                <a:ext cx="1197460" cy="521831"/>
              </a:xfrm>
              <a:custGeom>
                <a:avLst/>
                <a:gdLst>
                  <a:gd name="T0" fmla="*/ 450 w 963"/>
                  <a:gd name="T1" fmla="*/ 0 h 419"/>
                  <a:gd name="T2" fmla="*/ 450 w 963"/>
                  <a:gd name="T3" fmla="*/ 0 h 419"/>
                  <a:gd name="T4" fmla="*/ 0 w 963"/>
                  <a:gd name="T5" fmla="*/ 190 h 419"/>
                  <a:gd name="T6" fmla="*/ 85 w 963"/>
                  <a:gd name="T7" fmla="*/ 190 h 419"/>
                  <a:gd name="T8" fmla="*/ 85 w 963"/>
                  <a:gd name="T9" fmla="*/ 190 h 419"/>
                  <a:gd name="T10" fmla="*/ 470 w 963"/>
                  <a:gd name="T11" fmla="*/ 102 h 419"/>
                  <a:gd name="T12" fmla="*/ 470 w 963"/>
                  <a:gd name="T13" fmla="*/ 102 h 419"/>
                  <a:gd name="T14" fmla="*/ 857 w 963"/>
                  <a:gd name="T15" fmla="*/ 418 h 419"/>
                  <a:gd name="T16" fmla="*/ 962 w 963"/>
                  <a:gd name="T17" fmla="*/ 418 h 419"/>
                  <a:gd name="T18" fmla="*/ 962 w 963"/>
                  <a:gd name="T19" fmla="*/ 418 h 419"/>
                  <a:gd name="T20" fmla="*/ 450 w 963"/>
                  <a:gd name="T21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3" h="419">
                    <a:moveTo>
                      <a:pt x="450" y="0"/>
                    </a:moveTo>
                    <a:lnTo>
                      <a:pt x="450" y="0"/>
                    </a:lnTo>
                    <a:cubicBezTo>
                      <a:pt x="272" y="0"/>
                      <a:pt x="97" y="57"/>
                      <a:pt x="0" y="190"/>
                    </a:cubicBezTo>
                    <a:lnTo>
                      <a:pt x="85" y="190"/>
                    </a:lnTo>
                    <a:lnTo>
                      <a:pt x="85" y="190"/>
                    </a:lnTo>
                    <a:cubicBezTo>
                      <a:pt x="193" y="148"/>
                      <a:pt x="278" y="102"/>
                      <a:pt x="470" y="102"/>
                    </a:cubicBezTo>
                    <a:lnTo>
                      <a:pt x="470" y="102"/>
                    </a:lnTo>
                    <a:cubicBezTo>
                      <a:pt x="663" y="102"/>
                      <a:pt x="823" y="238"/>
                      <a:pt x="857" y="418"/>
                    </a:cubicBezTo>
                    <a:lnTo>
                      <a:pt x="962" y="418"/>
                    </a:lnTo>
                    <a:lnTo>
                      <a:pt x="962" y="418"/>
                    </a:lnTo>
                    <a:cubicBezTo>
                      <a:pt x="919" y="164"/>
                      <a:pt x="716" y="0"/>
                      <a:pt x="450" y="0"/>
                    </a:cubicBezTo>
                  </a:path>
                </a:pathLst>
              </a:custGeom>
              <a:solidFill>
                <a:srgbClr val="F0F0F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50" name="Freeform 372">
                <a:extLst>
                  <a:ext uri="{FF2B5EF4-FFF2-40B4-BE49-F238E27FC236}">
                    <a16:creationId xmlns:a16="http://schemas.microsoft.com/office/drawing/2014/main" id="{9FD9865E-6E6E-F443-AC37-F7DF439B3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40086" y="10821152"/>
                <a:ext cx="1230418" cy="878869"/>
              </a:xfrm>
              <a:custGeom>
                <a:avLst/>
                <a:gdLst>
                  <a:gd name="T0" fmla="*/ 987 w 988"/>
                  <a:gd name="T1" fmla="*/ 705 h 706"/>
                  <a:gd name="T2" fmla="*/ 666 w 988"/>
                  <a:gd name="T3" fmla="*/ 705 h 706"/>
                  <a:gd name="T4" fmla="*/ 666 w 988"/>
                  <a:gd name="T5" fmla="*/ 705 h 706"/>
                  <a:gd name="T6" fmla="*/ 336 w 988"/>
                  <a:gd name="T7" fmla="*/ 475 h 706"/>
                  <a:gd name="T8" fmla="*/ 0 w 988"/>
                  <a:gd name="T9" fmla="*/ 475 h 706"/>
                  <a:gd name="T10" fmla="*/ 0 w 988"/>
                  <a:gd name="T11" fmla="*/ 0 h 706"/>
                  <a:gd name="T12" fmla="*/ 281 w 988"/>
                  <a:gd name="T13" fmla="*/ 0 h 706"/>
                  <a:gd name="T14" fmla="*/ 281 w 988"/>
                  <a:gd name="T15" fmla="*/ 0 h 706"/>
                  <a:gd name="T16" fmla="*/ 987 w 988"/>
                  <a:gd name="T17" fmla="*/ 705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8" h="706">
                    <a:moveTo>
                      <a:pt x="987" y="705"/>
                    </a:moveTo>
                    <a:lnTo>
                      <a:pt x="666" y="705"/>
                    </a:lnTo>
                    <a:lnTo>
                      <a:pt x="666" y="705"/>
                    </a:lnTo>
                    <a:cubicBezTo>
                      <a:pt x="615" y="567"/>
                      <a:pt x="483" y="475"/>
                      <a:pt x="336" y="475"/>
                    </a:cubicBezTo>
                    <a:lnTo>
                      <a:pt x="0" y="475"/>
                    </a:lnTo>
                    <a:lnTo>
                      <a:pt x="0" y="0"/>
                    </a:lnTo>
                    <a:lnTo>
                      <a:pt x="281" y="0"/>
                    </a:lnTo>
                    <a:lnTo>
                      <a:pt x="281" y="0"/>
                    </a:lnTo>
                    <a:cubicBezTo>
                      <a:pt x="671" y="0"/>
                      <a:pt x="987" y="316"/>
                      <a:pt x="987" y="705"/>
                    </a:cubicBezTo>
                  </a:path>
                </a:pathLst>
              </a:custGeom>
              <a:solidFill>
                <a:srgbClr val="89C7E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EEDF1AF0-88FE-EB49-A592-69FCF46BB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2763" y="10865098"/>
                <a:ext cx="778755" cy="696350"/>
              </a:xfrm>
              <a:custGeom>
                <a:avLst/>
                <a:gdLst>
                  <a:gd name="connsiteX0" fmla="*/ 721699 w 778755"/>
                  <a:gd name="connsiteY0" fmla="*/ 214223 h 696350"/>
                  <a:gd name="connsiteX1" fmla="*/ 778755 w 778755"/>
                  <a:gd name="connsiteY1" fmla="*/ 278089 h 696350"/>
                  <a:gd name="connsiteX2" fmla="*/ 495959 w 778755"/>
                  <a:gd name="connsiteY2" fmla="*/ 696350 h 696350"/>
                  <a:gd name="connsiteX3" fmla="*/ 433942 w 778755"/>
                  <a:gd name="connsiteY3" fmla="*/ 638745 h 696350"/>
                  <a:gd name="connsiteX4" fmla="*/ 372034 w 778755"/>
                  <a:gd name="connsiteY4" fmla="*/ 0 h 696350"/>
                  <a:gd name="connsiteX5" fmla="*/ 674389 w 778755"/>
                  <a:gd name="connsiteY5" fmla="*/ 173698 h 696350"/>
                  <a:gd name="connsiteX6" fmla="*/ 380743 w 778755"/>
                  <a:gd name="connsiteY6" fmla="*/ 602981 h 696350"/>
                  <a:gd name="connsiteX7" fmla="*/ 162998 w 778755"/>
                  <a:gd name="connsiteY7" fmla="*/ 544668 h 696350"/>
                  <a:gd name="connsiteX8" fmla="*/ 0 w 778755"/>
                  <a:gd name="connsiteY8" fmla="*/ 544668 h 69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78755" h="696350">
                    <a:moveTo>
                      <a:pt x="721699" y="214223"/>
                    </a:moveTo>
                    <a:cubicBezTo>
                      <a:pt x="741545" y="234259"/>
                      <a:pt x="760150" y="255548"/>
                      <a:pt x="778755" y="278089"/>
                    </a:cubicBezTo>
                    <a:lnTo>
                      <a:pt x="495959" y="696350"/>
                    </a:lnTo>
                    <a:cubicBezTo>
                      <a:pt x="476113" y="675061"/>
                      <a:pt x="456268" y="655025"/>
                      <a:pt x="433942" y="638745"/>
                    </a:cubicBezTo>
                    <a:close/>
                    <a:moveTo>
                      <a:pt x="372034" y="0"/>
                    </a:moveTo>
                    <a:cubicBezTo>
                      <a:pt x="485261" y="38462"/>
                      <a:pt x="587291" y="96775"/>
                      <a:pt x="674389" y="173698"/>
                    </a:cubicBezTo>
                    <a:lnTo>
                      <a:pt x="380743" y="602981"/>
                    </a:lnTo>
                    <a:cubicBezTo>
                      <a:pt x="316042" y="565760"/>
                      <a:pt x="241386" y="544668"/>
                      <a:pt x="162998" y="544668"/>
                    </a:cubicBezTo>
                    <a:lnTo>
                      <a:pt x="0" y="544668"/>
                    </a:lnTo>
                    <a:close/>
                  </a:path>
                </a:pathLst>
              </a:custGeom>
              <a:solidFill>
                <a:srgbClr val="E0ECF9">
                  <a:alpha val="50000"/>
                </a:srgbClr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A356C0C3-DB14-F948-BE81-7A2E36D12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0367" y="3903255"/>
                <a:ext cx="10110965" cy="6054832"/>
              </a:xfrm>
              <a:custGeom>
                <a:avLst/>
                <a:gdLst>
                  <a:gd name="connsiteX0" fmla="*/ 9259319 w 10110965"/>
                  <a:gd name="connsiteY0" fmla="*/ 4581570 h 6054832"/>
                  <a:gd name="connsiteX1" fmla="*/ 9295151 w 10110965"/>
                  <a:gd name="connsiteY1" fmla="*/ 4585622 h 6054832"/>
                  <a:gd name="connsiteX2" fmla="*/ 9374917 w 10110965"/>
                  <a:gd name="connsiteY2" fmla="*/ 4624274 h 6054832"/>
                  <a:gd name="connsiteX3" fmla="*/ 9520739 w 10110965"/>
                  <a:gd name="connsiteY3" fmla="*/ 4636743 h 6054832"/>
                  <a:gd name="connsiteX4" fmla="*/ 9755050 w 10110965"/>
                  <a:gd name="connsiteY4" fmla="*/ 4712799 h 6054832"/>
                  <a:gd name="connsiteX5" fmla="*/ 9860989 w 10110965"/>
                  <a:gd name="connsiteY5" fmla="*/ 4830001 h 6054832"/>
                  <a:gd name="connsiteX6" fmla="*/ 9927045 w 10110965"/>
                  <a:gd name="connsiteY6" fmla="*/ 4906058 h 6054832"/>
                  <a:gd name="connsiteX7" fmla="*/ 9970667 w 10110965"/>
                  <a:gd name="connsiteY7" fmla="*/ 4965906 h 6054832"/>
                  <a:gd name="connsiteX8" fmla="*/ 9970667 w 10110965"/>
                  <a:gd name="connsiteY8" fmla="*/ 5169139 h 6054832"/>
                  <a:gd name="connsiteX9" fmla="*/ 9878438 w 10110965"/>
                  <a:gd name="connsiteY9" fmla="*/ 5397309 h 6054832"/>
                  <a:gd name="connsiteX10" fmla="*/ 9839801 w 10110965"/>
                  <a:gd name="connsiteY10" fmla="*/ 5521992 h 6054832"/>
                  <a:gd name="connsiteX11" fmla="*/ 9743833 w 10110965"/>
                  <a:gd name="connsiteY11" fmla="*/ 5646675 h 6054832"/>
                  <a:gd name="connsiteX12" fmla="*/ 9690241 w 10110965"/>
                  <a:gd name="connsiteY12" fmla="*/ 5665378 h 6054832"/>
                  <a:gd name="connsiteX13" fmla="*/ 9566853 w 10110965"/>
                  <a:gd name="connsiteY13" fmla="*/ 5697795 h 6054832"/>
                  <a:gd name="connsiteX14" fmla="*/ 9404829 w 10110965"/>
                  <a:gd name="connsiteY14" fmla="*/ 5737694 h 6054832"/>
                  <a:gd name="connsiteX15" fmla="*/ 9266485 w 10110965"/>
                  <a:gd name="connsiteY15" fmla="*/ 5694055 h 6054832"/>
                  <a:gd name="connsiteX16" fmla="*/ 9125649 w 10110965"/>
                  <a:gd name="connsiteY16" fmla="*/ 5702783 h 6054832"/>
                  <a:gd name="connsiteX17" fmla="*/ 8939945 w 10110965"/>
                  <a:gd name="connsiteY17" fmla="*/ 5502043 h 6054832"/>
                  <a:gd name="connsiteX18" fmla="*/ 8748009 w 10110965"/>
                  <a:gd name="connsiteY18" fmla="*/ 5424739 h 6054832"/>
                  <a:gd name="connsiteX19" fmla="*/ 8729314 w 10110965"/>
                  <a:gd name="connsiteY19" fmla="*/ 5303797 h 6054832"/>
                  <a:gd name="connsiteX20" fmla="*/ 8709372 w 10110965"/>
                  <a:gd name="connsiteY20" fmla="*/ 5175373 h 6054832"/>
                  <a:gd name="connsiteX21" fmla="*/ 8718097 w 10110965"/>
                  <a:gd name="connsiteY21" fmla="*/ 5083108 h 6054832"/>
                  <a:gd name="connsiteX22" fmla="*/ 8721836 w 10110965"/>
                  <a:gd name="connsiteY22" fmla="*/ 4987102 h 6054832"/>
                  <a:gd name="connsiteX23" fmla="*/ 8740531 w 10110965"/>
                  <a:gd name="connsiteY23" fmla="*/ 4908552 h 6054832"/>
                  <a:gd name="connsiteX24" fmla="*/ 8838991 w 10110965"/>
                  <a:gd name="connsiteY24" fmla="*/ 4833742 h 6054832"/>
                  <a:gd name="connsiteX25" fmla="*/ 8939945 w 10110965"/>
                  <a:gd name="connsiteY25" fmla="*/ 4832495 h 6054832"/>
                  <a:gd name="connsiteX26" fmla="*/ 9063332 w 10110965"/>
                  <a:gd name="connsiteY26" fmla="*/ 4828754 h 6054832"/>
                  <a:gd name="connsiteX27" fmla="*/ 9074549 w 10110965"/>
                  <a:gd name="connsiteY27" fmla="*/ 4738983 h 6054832"/>
                  <a:gd name="connsiteX28" fmla="*/ 9111939 w 10110965"/>
                  <a:gd name="connsiteY28" fmla="*/ 4669160 h 6054832"/>
                  <a:gd name="connsiteX29" fmla="*/ 9206661 w 10110965"/>
                  <a:gd name="connsiteY29" fmla="*/ 4598091 h 6054832"/>
                  <a:gd name="connsiteX30" fmla="*/ 9259319 w 10110965"/>
                  <a:gd name="connsiteY30" fmla="*/ 4581570 h 6054832"/>
                  <a:gd name="connsiteX31" fmla="*/ 6624609 w 10110965"/>
                  <a:gd name="connsiteY31" fmla="*/ 4517568 h 6054832"/>
                  <a:gd name="connsiteX32" fmla="*/ 6641339 w 10110965"/>
                  <a:gd name="connsiteY32" fmla="*/ 4542666 h 6054832"/>
                  <a:gd name="connsiteX33" fmla="*/ 6626329 w 10110965"/>
                  <a:gd name="connsiteY33" fmla="*/ 4595045 h 6054832"/>
                  <a:gd name="connsiteX34" fmla="*/ 6632583 w 10110965"/>
                  <a:gd name="connsiteY34" fmla="*/ 4643683 h 6054832"/>
                  <a:gd name="connsiteX35" fmla="*/ 6542521 w 10110965"/>
                  <a:gd name="connsiteY35" fmla="*/ 4730981 h 6054832"/>
                  <a:gd name="connsiteX36" fmla="*/ 6520005 w 10110965"/>
                  <a:gd name="connsiteY36" fmla="*/ 4874400 h 6054832"/>
                  <a:gd name="connsiteX37" fmla="*/ 6477476 w 10110965"/>
                  <a:gd name="connsiteY37" fmla="*/ 4916802 h 6054832"/>
                  <a:gd name="connsiteX38" fmla="*/ 6454960 w 10110965"/>
                  <a:gd name="connsiteY38" fmla="*/ 4974169 h 6054832"/>
                  <a:gd name="connsiteX39" fmla="*/ 6409929 w 10110965"/>
                  <a:gd name="connsiteY39" fmla="*/ 4946732 h 6054832"/>
                  <a:gd name="connsiteX40" fmla="*/ 6412431 w 10110965"/>
                  <a:gd name="connsiteY40" fmla="*/ 4858187 h 6054832"/>
                  <a:gd name="connsiteX41" fmla="*/ 6443703 w 10110965"/>
                  <a:gd name="connsiteY41" fmla="*/ 4782113 h 6054832"/>
                  <a:gd name="connsiteX42" fmla="*/ 6466218 w 10110965"/>
                  <a:gd name="connsiteY42" fmla="*/ 4699803 h 6054832"/>
                  <a:gd name="connsiteX43" fmla="*/ 6511249 w 10110965"/>
                  <a:gd name="connsiteY43" fmla="*/ 4621235 h 6054832"/>
                  <a:gd name="connsiteX44" fmla="*/ 6597559 w 10110965"/>
                  <a:gd name="connsiteY44" fmla="*/ 4528948 h 6054832"/>
                  <a:gd name="connsiteX45" fmla="*/ 6624609 w 10110965"/>
                  <a:gd name="connsiteY45" fmla="*/ 4517568 h 6054832"/>
                  <a:gd name="connsiteX46" fmla="*/ 8232736 w 10110965"/>
                  <a:gd name="connsiteY46" fmla="*/ 3927474 h 6054832"/>
                  <a:gd name="connsiteX47" fmla="*/ 8249277 w 10110965"/>
                  <a:gd name="connsiteY47" fmla="*/ 3942420 h 6054832"/>
                  <a:gd name="connsiteX48" fmla="*/ 8280487 w 10110965"/>
                  <a:gd name="connsiteY48" fmla="*/ 4000958 h 6054832"/>
                  <a:gd name="connsiteX49" fmla="*/ 8355390 w 10110965"/>
                  <a:gd name="connsiteY49" fmla="*/ 4047041 h 6054832"/>
                  <a:gd name="connsiteX50" fmla="*/ 8402829 w 10110965"/>
                  <a:gd name="connsiteY50" fmla="*/ 4116789 h 6054832"/>
                  <a:gd name="connsiteX51" fmla="*/ 8426548 w 10110965"/>
                  <a:gd name="connsiteY51" fmla="*/ 4226392 h 6054832"/>
                  <a:gd name="connsiteX52" fmla="*/ 8496458 w 10110965"/>
                  <a:gd name="connsiteY52" fmla="*/ 4301122 h 6054832"/>
                  <a:gd name="connsiteX53" fmla="*/ 8507694 w 10110965"/>
                  <a:gd name="connsiteY53" fmla="*/ 4321050 h 6054832"/>
                  <a:gd name="connsiteX54" fmla="*/ 8446523 w 10110965"/>
                  <a:gd name="connsiteY54" fmla="*/ 4312331 h 6054832"/>
                  <a:gd name="connsiteX55" fmla="*/ 8394090 w 10110965"/>
                  <a:gd name="connsiteY55" fmla="*/ 4260021 h 6054832"/>
                  <a:gd name="connsiteX56" fmla="*/ 8337913 w 10110965"/>
                  <a:gd name="connsiteY56" fmla="*/ 4218919 h 6054832"/>
                  <a:gd name="connsiteX57" fmla="*/ 8312945 w 10110965"/>
                  <a:gd name="connsiteY57" fmla="*/ 4127998 h 6054832"/>
                  <a:gd name="connsiteX58" fmla="*/ 8271748 w 10110965"/>
                  <a:gd name="connsiteY58" fmla="*/ 4047041 h 6054832"/>
                  <a:gd name="connsiteX59" fmla="*/ 8210577 w 10110965"/>
                  <a:gd name="connsiteY59" fmla="*/ 4007185 h 6054832"/>
                  <a:gd name="connsiteX60" fmla="*/ 8149406 w 10110965"/>
                  <a:gd name="connsiteY60" fmla="*/ 3972311 h 6054832"/>
                  <a:gd name="connsiteX61" fmla="*/ 8168132 w 10110965"/>
                  <a:gd name="connsiteY61" fmla="*/ 3932456 h 6054832"/>
                  <a:gd name="connsiteX62" fmla="*/ 8214322 w 10110965"/>
                  <a:gd name="connsiteY62" fmla="*/ 3938683 h 6054832"/>
                  <a:gd name="connsiteX63" fmla="*/ 8232736 w 10110965"/>
                  <a:gd name="connsiteY63" fmla="*/ 3927474 h 6054832"/>
                  <a:gd name="connsiteX64" fmla="*/ 8864973 w 10110965"/>
                  <a:gd name="connsiteY64" fmla="*/ 3923251 h 6054832"/>
                  <a:gd name="connsiteX65" fmla="*/ 8926719 w 10110965"/>
                  <a:gd name="connsiteY65" fmla="*/ 4047481 h 6054832"/>
                  <a:gd name="connsiteX66" fmla="*/ 8906807 w 10110965"/>
                  <a:gd name="connsiteY66" fmla="*/ 4123702 h 6054832"/>
                  <a:gd name="connsiteX67" fmla="*/ 8865739 w 10110965"/>
                  <a:gd name="connsiteY67" fmla="*/ 4162437 h 6054832"/>
                  <a:gd name="connsiteX68" fmla="*/ 8869472 w 10110965"/>
                  <a:gd name="connsiteY68" fmla="*/ 4216166 h 6054832"/>
                  <a:gd name="connsiteX69" fmla="*/ 8838360 w 10110965"/>
                  <a:gd name="connsiteY69" fmla="*/ 4247404 h 6054832"/>
                  <a:gd name="connsiteX70" fmla="*/ 8847071 w 10110965"/>
                  <a:gd name="connsiteY70" fmla="*/ 4298634 h 6054832"/>
                  <a:gd name="connsiteX71" fmla="*/ 8801025 w 10110965"/>
                  <a:gd name="connsiteY71" fmla="*/ 4332371 h 6054832"/>
                  <a:gd name="connsiteX72" fmla="*/ 8788580 w 10110965"/>
                  <a:gd name="connsiteY72" fmla="*/ 4442329 h 6054832"/>
                  <a:gd name="connsiteX73" fmla="*/ 8762446 w 10110965"/>
                  <a:gd name="connsiteY73" fmla="*/ 4408592 h 6054832"/>
                  <a:gd name="connsiteX74" fmla="*/ 8733822 w 10110965"/>
                  <a:gd name="connsiteY74" fmla="*/ 4329872 h 6054832"/>
                  <a:gd name="connsiteX75" fmla="*/ 8720133 w 10110965"/>
                  <a:gd name="connsiteY75" fmla="*/ 4241156 h 6054832"/>
                  <a:gd name="connsiteX76" fmla="*/ 8689020 w 10110965"/>
                  <a:gd name="connsiteY76" fmla="*/ 4218665 h 6054832"/>
                  <a:gd name="connsiteX77" fmla="*/ 8650441 w 10110965"/>
                  <a:gd name="connsiteY77" fmla="*/ 4158688 h 6054832"/>
                  <a:gd name="connsiteX78" fmla="*/ 8666619 w 10110965"/>
                  <a:gd name="connsiteY78" fmla="*/ 4044982 h 6054832"/>
                  <a:gd name="connsiteX79" fmla="*/ 8732578 w 10110965"/>
                  <a:gd name="connsiteY79" fmla="*/ 4044982 h 6054832"/>
                  <a:gd name="connsiteX80" fmla="*/ 8748756 w 10110965"/>
                  <a:gd name="connsiteY80" fmla="*/ 3996251 h 6054832"/>
                  <a:gd name="connsiteX81" fmla="*/ 8792313 w 10110965"/>
                  <a:gd name="connsiteY81" fmla="*/ 3997500 h 6054832"/>
                  <a:gd name="connsiteX82" fmla="*/ 8853294 w 10110965"/>
                  <a:gd name="connsiteY82" fmla="*/ 3931276 h 6054832"/>
                  <a:gd name="connsiteX83" fmla="*/ 8864973 w 10110965"/>
                  <a:gd name="connsiteY83" fmla="*/ 3923251 h 6054832"/>
                  <a:gd name="connsiteX84" fmla="*/ 7656783 w 10110965"/>
                  <a:gd name="connsiteY84" fmla="*/ 3792419 h 6054832"/>
                  <a:gd name="connsiteX85" fmla="*/ 7695762 w 10110965"/>
                  <a:gd name="connsiteY85" fmla="*/ 3833922 h 6054832"/>
                  <a:gd name="connsiteX86" fmla="*/ 7713366 w 10110965"/>
                  <a:gd name="connsiteY86" fmla="*/ 3875424 h 6054832"/>
                  <a:gd name="connsiteX87" fmla="*/ 7691990 w 10110965"/>
                  <a:gd name="connsiteY87" fmla="*/ 3908382 h 6054832"/>
                  <a:gd name="connsiteX88" fmla="*/ 7675644 w 10110965"/>
                  <a:gd name="connsiteY88" fmla="*/ 3880307 h 6054832"/>
                  <a:gd name="connsiteX89" fmla="*/ 7646724 w 10110965"/>
                  <a:gd name="connsiteY89" fmla="*/ 3842466 h 6054832"/>
                  <a:gd name="connsiteX90" fmla="*/ 7656783 w 10110965"/>
                  <a:gd name="connsiteY90" fmla="*/ 3792419 h 6054832"/>
                  <a:gd name="connsiteX91" fmla="*/ 8291088 w 10110965"/>
                  <a:gd name="connsiteY91" fmla="*/ 3661346 h 6054832"/>
                  <a:gd name="connsiteX92" fmla="*/ 8317454 w 10110965"/>
                  <a:gd name="connsiteY92" fmla="*/ 3752637 h 6054832"/>
                  <a:gd name="connsiteX93" fmla="*/ 8328754 w 10110965"/>
                  <a:gd name="connsiteY93" fmla="*/ 3843928 h 6054832"/>
                  <a:gd name="connsiteX94" fmla="*/ 8383997 w 10110965"/>
                  <a:gd name="connsiteY94" fmla="*/ 3886447 h 6054832"/>
                  <a:gd name="connsiteX95" fmla="*/ 8446774 w 10110965"/>
                  <a:gd name="connsiteY95" fmla="*/ 3928966 h 6054832"/>
                  <a:gd name="connsiteX96" fmla="*/ 8459329 w 10110965"/>
                  <a:gd name="connsiteY96" fmla="*/ 3996496 h 6054832"/>
                  <a:gd name="connsiteX97" fmla="*/ 8483184 w 10110965"/>
                  <a:gd name="connsiteY97" fmla="*/ 4049019 h 6054832"/>
                  <a:gd name="connsiteX98" fmla="*/ 8421663 w 10110965"/>
                  <a:gd name="connsiteY98" fmla="*/ 4036514 h 6054832"/>
                  <a:gd name="connsiteX99" fmla="*/ 8386508 w 10110965"/>
                  <a:gd name="connsiteY99" fmla="*/ 3978988 h 6054832"/>
                  <a:gd name="connsiteX100" fmla="*/ 8347587 w 10110965"/>
                  <a:gd name="connsiteY100" fmla="*/ 3916460 h 6054832"/>
                  <a:gd name="connsiteX101" fmla="*/ 8293599 w 10110965"/>
                  <a:gd name="connsiteY101" fmla="*/ 3880194 h 6054832"/>
                  <a:gd name="connsiteX102" fmla="*/ 8272256 w 10110965"/>
                  <a:gd name="connsiteY102" fmla="*/ 3783901 h 6054832"/>
                  <a:gd name="connsiteX103" fmla="*/ 8291088 w 10110965"/>
                  <a:gd name="connsiteY103" fmla="*/ 3661346 h 6054832"/>
                  <a:gd name="connsiteX104" fmla="*/ 1472989 w 10110965"/>
                  <a:gd name="connsiteY104" fmla="*/ 652125 h 6054832"/>
                  <a:gd name="connsiteX105" fmla="*/ 1603720 w 10110965"/>
                  <a:gd name="connsiteY105" fmla="*/ 666134 h 6054832"/>
                  <a:gd name="connsiteX106" fmla="*/ 1736938 w 10110965"/>
                  <a:gd name="connsiteY106" fmla="*/ 733378 h 6054832"/>
                  <a:gd name="connsiteX107" fmla="*/ 1888833 w 10110965"/>
                  <a:gd name="connsiteY107" fmla="*/ 768245 h 6054832"/>
                  <a:gd name="connsiteX108" fmla="*/ 2102980 w 10110965"/>
                  <a:gd name="connsiteY108" fmla="*/ 793150 h 6054832"/>
                  <a:gd name="connsiteX109" fmla="*/ 2191378 w 10110965"/>
                  <a:gd name="connsiteY109" fmla="*/ 831753 h 6054832"/>
                  <a:gd name="connsiteX110" fmla="*/ 2310902 w 10110965"/>
                  <a:gd name="connsiteY110" fmla="*/ 894015 h 6054832"/>
                  <a:gd name="connsiteX111" fmla="*/ 2472757 w 10110965"/>
                  <a:gd name="connsiteY111" fmla="*/ 930127 h 6054832"/>
                  <a:gd name="connsiteX112" fmla="*/ 2569870 w 10110965"/>
                  <a:gd name="connsiteY112" fmla="*/ 964994 h 6054832"/>
                  <a:gd name="connsiteX113" fmla="*/ 2654533 w 10110965"/>
                  <a:gd name="connsiteY113" fmla="*/ 950051 h 6054832"/>
                  <a:gd name="connsiteX114" fmla="*/ 2696865 w 10110965"/>
                  <a:gd name="connsiteY114" fmla="*/ 885298 h 6054832"/>
                  <a:gd name="connsiteX115" fmla="*/ 2767832 w 10110965"/>
                  <a:gd name="connsiteY115" fmla="*/ 801867 h 6054832"/>
                  <a:gd name="connsiteX116" fmla="*/ 2840044 w 10110965"/>
                  <a:gd name="connsiteY116" fmla="*/ 771981 h 6054832"/>
                  <a:gd name="connsiteX117" fmla="*/ 2826349 w 10110965"/>
                  <a:gd name="connsiteY117" fmla="*/ 815564 h 6054832"/>
                  <a:gd name="connsiteX118" fmla="*/ 2802693 w 10110965"/>
                  <a:gd name="connsiteY118" fmla="*/ 870355 h 6054832"/>
                  <a:gd name="connsiteX119" fmla="*/ 2765342 w 10110965"/>
                  <a:gd name="connsiteY119" fmla="*/ 925146 h 6054832"/>
                  <a:gd name="connsiteX120" fmla="*/ 2791488 w 10110965"/>
                  <a:gd name="connsiteY120" fmla="*/ 977447 h 6054832"/>
                  <a:gd name="connsiteX121" fmla="*/ 2810163 w 10110965"/>
                  <a:gd name="connsiteY121" fmla="*/ 896506 h 6054832"/>
                  <a:gd name="connsiteX122" fmla="*/ 2847515 w 10110965"/>
                  <a:gd name="connsiteY122" fmla="*/ 829262 h 6054832"/>
                  <a:gd name="connsiteX123" fmla="*/ 3030536 w 10110965"/>
                  <a:gd name="connsiteY123" fmla="*/ 831753 h 6054832"/>
                  <a:gd name="connsiteX124" fmla="*/ 3085317 w 10110965"/>
                  <a:gd name="connsiteY124" fmla="*/ 950051 h 6054832"/>
                  <a:gd name="connsiteX125" fmla="*/ 3020575 w 10110965"/>
                  <a:gd name="connsiteY125" fmla="*/ 1058388 h 6054832"/>
                  <a:gd name="connsiteX126" fmla="*/ 2974509 w 10110965"/>
                  <a:gd name="connsiteY126" fmla="*/ 1146801 h 6054832"/>
                  <a:gd name="connsiteX127" fmla="*/ 2851250 w 10110965"/>
                  <a:gd name="connsiteY127" fmla="*/ 1221516 h 6054832"/>
                  <a:gd name="connsiteX128" fmla="*/ 2796468 w 10110965"/>
                  <a:gd name="connsiteY128" fmla="*/ 1252647 h 6054832"/>
                  <a:gd name="connsiteX129" fmla="*/ 2720520 w 10110965"/>
                  <a:gd name="connsiteY129" fmla="*/ 1267590 h 6054832"/>
                  <a:gd name="connsiteX130" fmla="*/ 2640838 w 10110965"/>
                  <a:gd name="connsiteY130" fmla="*/ 1326117 h 6054832"/>
                  <a:gd name="connsiteX131" fmla="*/ 2662003 w 10110965"/>
                  <a:gd name="connsiteY131" fmla="*/ 1394606 h 6054832"/>
                  <a:gd name="connsiteX132" fmla="*/ 2686904 w 10110965"/>
                  <a:gd name="connsiteY132" fmla="*/ 1441925 h 6054832"/>
                  <a:gd name="connsiteX133" fmla="*/ 2699355 w 10110965"/>
                  <a:gd name="connsiteY133" fmla="*/ 1478037 h 6054832"/>
                  <a:gd name="connsiteX134" fmla="*/ 2652043 w 10110965"/>
                  <a:gd name="connsiteY134" fmla="*/ 1474302 h 6054832"/>
                  <a:gd name="connsiteX135" fmla="*/ 2629632 w 10110965"/>
                  <a:gd name="connsiteY135" fmla="*/ 1451887 h 6054832"/>
                  <a:gd name="connsiteX136" fmla="*/ 2566135 w 10110965"/>
                  <a:gd name="connsiteY136" fmla="*/ 1511659 h 6054832"/>
                  <a:gd name="connsiteX137" fmla="*/ 2594771 w 10110965"/>
                  <a:gd name="connsiteY137" fmla="*/ 1428227 h 6054832"/>
                  <a:gd name="connsiteX138" fmla="*/ 2583566 w 10110965"/>
                  <a:gd name="connsiteY138" fmla="*/ 1370946 h 6054832"/>
                  <a:gd name="connsiteX139" fmla="*/ 2522559 w 10110965"/>
                  <a:gd name="connsiteY139" fmla="*/ 1448151 h 6054832"/>
                  <a:gd name="connsiteX140" fmla="*/ 2417975 w 10110965"/>
                  <a:gd name="connsiteY140" fmla="*/ 1485509 h 6054832"/>
                  <a:gd name="connsiteX141" fmla="*/ 2369419 w 10110965"/>
                  <a:gd name="connsiteY141" fmla="*/ 1478037 h 6054832"/>
                  <a:gd name="connsiteX142" fmla="*/ 2239934 w 10110965"/>
                  <a:gd name="connsiteY142" fmla="*/ 1583884 h 6054832"/>
                  <a:gd name="connsiteX143" fmla="*/ 2101735 w 10110965"/>
                  <a:gd name="connsiteY143" fmla="*/ 1773162 h 6054832"/>
                  <a:gd name="connsiteX144" fmla="*/ 2182663 w 10110965"/>
                  <a:gd name="connsiteY144" fmla="*/ 1879008 h 6054832"/>
                  <a:gd name="connsiteX145" fmla="*/ 2315882 w 10110965"/>
                  <a:gd name="connsiteY145" fmla="*/ 1882744 h 6054832"/>
                  <a:gd name="connsiteX146" fmla="*/ 2342028 w 10110965"/>
                  <a:gd name="connsiteY146" fmla="*/ 1949987 h 6054832"/>
                  <a:gd name="connsiteX147" fmla="*/ 2436651 w 10110965"/>
                  <a:gd name="connsiteY147" fmla="*/ 1938780 h 6054832"/>
                  <a:gd name="connsiteX148" fmla="*/ 2493923 w 10110965"/>
                  <a:gd name="connsiteY148" fmla="*/ 1981118 h 6054832"/>
                  <a:gd name="connsiteX149" fmla="*/ 2537499 w 10110965"/>
                  <a:gd name="connsiteY149" fmla="*/ 1992326 h 6054832"/>
                  <a:gd name="connsiteX150" fmla="*/ 2548705 w 10110965"/>
                  <a:gd name="connsiteY150" fmla="*/ 2135529 h 6054832"/>
                  <a:gd name="connsiteX151" fmla="*/ 2599751 w 10110965"/>
                  <a:gd name="connsiteY151" fmla="*/ 2106888 h 6054832"/>
                  <a:gd name="connsiteX152" fmla="*/ 2607222 w 10110965"/>
                  <a:gd name="connsiteY152" fmla="*/ 2038400 h 6054832"/>
                  <a:gd name="connsiteX153" fmla="*/ 2629632 w 10110965"/>
                  <a:gd name="connsiteY153" fmla="*/ 1998552 h 6054832"/>
                  <a:gd name="connsiteX154" fmla="*/ 2655778 w 10110965"/>
                  <a:gd name="connsiteY154" fmla="*/ 1953723 h 6054832"/>
                  <a:gd name="connsiteX155" fmla="*/ 2715540 w 10110965"/>
                  <a:gd name="connsiteY155" fmla="*/ 1906403 h 6054832"/>
                  <a:gd name="connsiteX156" fmla="*/ 2737951 w 10110965"/>
                  <a:gd name="connsiteY156" fmla="*/ 1857839 h 6054832"/>
                  <a:gd name="connsiteX157" fmla="*/ 2747911 w 10110965"/>
                  <a:gd name="connsiteY157" fmla="*/ 1799312 h 6054832"/>
                  <a:gd name="connsiteX158" fmla="*/ 2745421 w 10110965"/>
                  <a:gd name="connsiteY158" fmla="*/ 1727087 h 6054832"/>
                  <a:gd name="connsiteX159" fmla="*/ 2750401 w 10110965"/>
                  <a:gd name="connsiteY159" fmla="*/ 1646146 h 6054832"/>
                  <a:gd name="connsiteX160" fmla="*/ 2762852 w 10110965"/>
                  <a:gd name="connsiteY160" fmla="*/ 1573922 h 6054832"/>
                  <a:gd name="connsiteX161" fmla="*/ 2842534 w 10110965"/>
                  <a:gd name="connsiteY161" fmla="*/ 1600072 h 6054832"/>
                  <a:gd name="connsiteX162" fmla="*/ 2898561 w 10110965"/>
                  <a:gd name="connsiteY162" fmla="*/ 1603808 h 6054832"/>
                  <a:gd name="connsiteX163" fmla="*/ 2957078 w 10110965"/>
                  <a:gd name="connsiteY163" fmla="*/ 1684749 h 6054832"/>
                  <a:gd name="connsiteX164" fmla="*/ 2953343 w 10110965"/>
                  <a:gd name="connsiteY164" fmla="*/ 1760709 h 6054832"/>
                  <a:gd name="connsiteX165" fmla="*/ 3001900 w 10110965"/>
                  <a:gd name="connsiteY165" fmla="*/ 1814255 h 6054832"/>
                  <a:gd name="connsiteX166" fmla="*/ 3025556 w 10110965"/>
                  <a:gd name="connsiteY166" fmla="*/ 1849122 h 6054832"/>
                  <a:gd name="connsiteX167" fmla="*/ 3120179 w 10110965"/>
                  <a:gd name="connsiteY167" fmla="*/ 1727087 h 6054832"/>
                  <a:gd name="connsiteX168" fmla="*/ 3161265 w 10110965"/>
                  <a:gd name="connsiteY168" fmla="*/ 1867801 h 6054832"/>
                  <a:gd name="connsiteX169" fmla="*/ 3162510 w 10110965"/>
                  <a:gd name="connsiteY169" fmla="*/ 1923837 h 6054832"/>
                  <a:gd name="connsiteX170" fmla="*/ 3197371 w 10110965"/>
                  <a:gd name="connsiteY170" fmla="*/ 1961194 h 6054832"/>
                  <a:gd name="connsiteX171" fmla="*/ 3234722 w 10110965"/>
                  <a:gd name="connsiteY171" fmla="*/ 1998552 h 6054832"/>
                  <a:gd name="connsiteX172" fmla="*/ 3216047 w 10110965"/>
                  <a:gd name="connsiteY172" fmla="*/ 2045871 h 6054832"/>
                  <a:gd name="connsiteX173" fmla="*/ 3282034 w 10110965"/>
                  <a:gd name="connsiteY173" fmla="*/ 2094436 h 6054832"/>
                  <a:gd name="connsiteX174" fmla="*/ 3314405 w 10110965"/>
                  <a:gd name="connsiteY174" fmla="*/ 2154208 h 6054832"/>
                  <a:gd name="connsiteX175" fmla="*/ 3308180 w 10110965"/>
                  <a:gd name="connsiteY175" fmla="*/ 2212735 h 6054832"/>
                  <a:gd name="connsiteX176" fmla="*/ 3265848 w 10110965"/>
                  <a:gd name="connsiteY176" fmla="*/ 2235149 h 6054832"/>
                  <a:gd name="connsiteX177" fmla="*/ 3208577 w 10110965"/>
                  <a:gd name="connsiteY177" fmla="*/ 2196546 h 6054832"/>
                  <a:gd name="connsiteX178" fmla="*/ 3196126 w 10110965"/>
                  <a:gd name="connsiteY178" fmla="*/ 2242621 h 6054832"/>
                  <a:gd name="connsiteX179" fmla="*/ 3204841 w 10110965"/>
                  <a:gd name="connsiteY179" fmla="*/ 2262545 h 6054832"/>
                  <a:gd name="connsiteX180" fmla="*/ 3239703 w 10110965"/>
                  <a:gd name="connsiteY180" fmla="*/ 2297412 h 6054832"/>
                  <a:gd name="connsiteX181" fmla="*/ 3282034 w 10110965"/>
                  <a:gd name="connsiteY181" fmla="*/ 2329788 h 6054832"/>
                  <a:gd name="connsiteX182" fmla="*/ 3329346 w 10110965"/>
                  <a:gd name="connsiteY182" fmla="*/ 2357184 h 6054832"/>
                  <a:gd name="connsiteX183" fmla="*/ 3255888 w 10110965"/>
                  <a:gd name="connsiteY183" fmla="*/ 2378353 h 6054832"/>
                  <a:gd name="connsiteX184" fmla="*/ 3188656 w 10110965"/>
                  <a:gd name="connsiteY184" fmla="*/ 2394541 h 6054832"/>
                  <a:gd name="connsiteX185" fmla="*/ 3198616 w 10110965"/>
                  <a:gd name="connsiteY185" fmla="*/ 2344731 h 6054832"/>
                  <a:gd name="connsiteX186" fmla="*/ 3150060 w 10110965"/>
                  <a:gd name="connsiteY186" fmla="*/ 2331033 h 6054832"/>
                  <a:gd name="connsiteX187" fmla="*/ 3141344 w 10110965"/>
                  <a:gd name="connsiteY187" fmla="*/ 2292431 h 6054832"/>
                  <a:gd name="connsiteX188" fmla="*/ 3127649 w 10110965"/>
                  <a:gd name="connsiteY188" fmla="*/ 2268771 h 6054832"/>
                  <a:gd name="connsiteX189" fmla="*/ 3120179 w 10110965"/>
                  <a:gd name="connsiteY189" fmla="*/ 2223942 h 6054832"/>
                  <a:gd name="connsiteX190" fmla="*/ 3064152 w 10110965"/>
                  <a:gd name="connsiteY190" fmla="*/ 2255073 h 6054832"/>
                  <a:gd name="connsiteX191" fmla="*/ 3014350 w 10110965"/>
                  <a:gd name="connsiteY191" fmla="*/ 2233904 h 6054832"/>
                  <a:gd name="connsiteX192" fmla="*/ 2858720 w 10110965"/>
                  <a:gd name="connsiteY192" fmla="*/ 2245111 h 6054832"/>
                  <a:gd name="connsiteX193" fmla="*/ 2957078 w 10110965"/>
                  <a:gd name="connsiteY193" fmla="*/ 2274997 h 6054832"/>
                  <a:gd name="connsiteX194" fmla="*/ 3035516 w 10110965"/>
                  <a:gd name="connsiteY194" fmla="*/ 2311109 h 6054832"/>
                  <a:gd name="connsiteX195" fmla="*/ 2988204 w 10110965"/>
                  <a:gd name="connsiteY195" fmla="*/ 2360919 h 6054832"/>
                  <a:gd name="connsiteX196" fmla="*/ 3001900 w 10110965"/>
                  <a:gd name="connsiteY196" fmla="*/ 2411975 h 6054832"/>
                  <a:gd name="connsiteX197" fmla="*/ 3051701 w 10110965"/>
                  <a:gd name="connsiteY197" fmla="*/ 2405748 h 6054832"/>
                  <a:gd name="connsiteX198" fmla="*/ 3081582 w 10110965"/>
                  <a:gd name="connsiteY198" fmla="*/ 2409484 h 6054832"/>
                  <a:gd name="connsiteX199" fmla="*/ 3112708 w 10110965"/>
                  <a:gd name="connsiteY199" fmla="*/ 2400767 h 6054832"/>
                  <a:gd name="connsiteX200" fmla="*/ 3008125 w 10110965"/>
                  <a:gd name="connsiteY200" fmla="*/ 2485444 h 6054832"/>
                  <a:gd name="connsiteX201" fmla="*/ 2945873 w 10110965"/>
                  <a:gd name="connsiteY201" fmla="*/ 2506614 h 6054832"/>
                  <a:gd name="connsiteX202" fmla="*/ 2908522 w 10110965"/>
                  <a:gd name="connsiteY202" fmla="*/ 2514085 h 6054832"/>
                  <a:gd name="connsiteX203" fmla="*/ 2902296 w 10110965"/>
                  <a:gd name="connsiteY203" fmla="*/ 2484199 h 6054832"/>
                  <a:gd name="connsiteX204" fmla="*/ 2756627 w 10110965"/>
                  <a:gd name="connsiteY204" fmla="*/ 2570121 h 6054832"/>
                  <a:gd name="connsiteX205" fmla="*/ 2798958 w 10110965"/>
                  <a:gd name="connsiteY205" fmla="*/ 2603743 h 6054832"/>
                  <a:gd name="connsiteX206" fmla="*/ 2761607 w 10110965"/>
                  <a:gd name="connsiteY206" fmla="*/ 2637365 h 6054832"/>
                  <a:gd name="connsiteX207" fmla="*/ 2700600 w 10110965"/>
                  <a:gd name="connsiteY207" fmla="*/ 2663515 h 6054832"/>
                  <a:gd name="connsiteX208" fmla="*/ 2668229 w 10110965"/>
                  <a:gd name="connsiteY208" fmla="*/ 2648572 h 6054832"/>
                  <a:gd name="connsiteX209" fmla="*/ 2634613 w 10110965"/>
                  <a:gd name="connsiteY209" fmla="*/ 2673477 h 6054832"/>
                  <a:gd name="connsiteX210" fmla="*/ 2608467 w 10110965"/>
                  <a:gd name="connsiteY210" fmla="*/ 2714570 h 6054832"/>
                  <a:gd name="connsiteX211" fmla="*/ 2591036 w 10110965"/>
                  <a:gd name="connsiteY211" fmla="*/ 2758154 h 6054832"/>
                  <a:gd name="connsiteX212" fmla="*/ 2551195 w 10110965"/>
                  <a:gd name="connsiteY212" fmla="*/ 2830379 h 6054832"/>
                  <a:gd name="connsiteX213" fmla="*/ 2523804 w 10110965"/>
                  <a:gd name="connsiteY213" fmla="*/ 2878943 h 6054832"/>
                  <a:gd name="connsiteX214" fmla="*/ 2451591 w 10110965"/>
                  <a:gd name="connsiteY214" fmla="*/ 2915056 h 6054832"/>
                  <a:gd name="connsiteX215" fmla="*/ 2364439 w 10110965"/>
                  <a:gd name="connsiteY215" fmla="*/ 3012185 h 6054832"/>
                  <a:gd name="connsiteX216" fmla="*/ 2356968 w 10110965"/>
                  <a:gd name="connsiteY216" fmla="*/ 3096862 h 6054832"/>
                  <a:gd name="connsiteX217" fmla="*/ 2378134 w 10110965"/>
                  <a:gd name="connsiteY217" fmla="*/ 3160370 h 6054832"/>
                  <a:gd name="connsiteX218" fmla="*/ 2394320 w 10110965"/>
                  <a:gd name="connsiteY218" fmla="*/ 3236330 h 6054832"/>
                  <a:gd name="connsiteX219" fmla="*/ 2389339 w 10110965"/>
                  <a:gd name="connsiteY219" fmla="*/ 3277423 h 6054832"/>
                  <a:gd name="connsiteX220" fmla="*/ 2371909 w 10110965"/>
                  <a:gd name="connsiteY220" fmla="*/ 3318517 h 6054832"/>
                  <a:gd name="connsiteX221" fmla="*/ 2348253 w 10110965"/>
                  <a:gd name="connsiteY221" fmla="*/ 3267461 h 6054832"/>
                  <a:gd name="connsiteX222" fmla="*/ 2324597 w 10110965"/>
                  <a:gd name="connsiteY222" fmla="*/ 3226368 h 6054832"/>
                  <a:gd name="connsiteX223" fmla="*/ 2315882 w 10110965"/>
                  <a:gd name="connsiteY223" fmla="*/ 3157879 h 6054832"/>
                  <a:gd name="connsiteX224" fmla="*/ 2300941 w 10110965"/>
                  <a:gd name="connsiteY224" fmla="*/ 3096862 h 6054832"/>
                  <a:gd name="connsiteX225" fmla="*/ 2221259 w 10110965"/>
                  <a:gd name="connsiteY225" fmla="*/ 3063240 h 6054832"/>
                  <a:gd name="connsiteX226" fmla="*/ 2152782 w 10110965"/>
                  <a:gd name="connsiteY226" fmla="*/ 3020902 h 6054832"/>
                  <a:gd name="connsiteX227" fmla="*/ 2068119 w 10110965"/>
                  <a:gd name="connsiteY227" fmla="*/ 3109315 h 6054832"/>
                  <a:gd name="connsiteX228" fmla="*/ 1946105 w 10110965"/>
                  <a:gd name="connsiteY228" fmla="*/ 3071957 h 6054832"/>
                  <a:gd name="connsiteX229" fmla="*/ 1881363 w 10110965"/>
                  <a:gd name="connsiteY229" fmla="*/ 3116786 h 6054832"/>
                  <a:gd name="connsiteX230" fmla="*/ 1826581 w 10110965"/>
                  <a:gd name="connsiteY230" fmla="*/ 3147917 h 6054832"/>
                  <a:gd name="connsiteX231" fmla="*/ 1816621 w 10110965"/>
                  <a:gd name="connsiteY231" fmla="*/ 3226368 h 6054832"/>
                  <a:gd name="connsiteX232" fmla="*/ 1811641 w 10110965"/>
                  <a:gd name="connsiteY232" fmla="*/ 3322252 h 6054832"/>
                  <a:gd name="connsiteX233" fmla="*/ 1792965 w 10110965"/>
                  <a:gd name="connsiteY233" fmla="*/ 3404439 h 6054832"/>
                  <a:gd name="connsiteX234" fmla="*/ 1872647 w 10110965"/>
                  <a:gd name="connsiteY234" fmla="*/ 3476663 h 6054832"/>
                  <a:gd name="connsiteX235" fmla="*/ 1944860 w 10110965"/>
                  <a:gd name="connsiteY235" fmla="*/ 3433079 h 6054832"/>
                  <a:gd name="connsiteX236" fmla="*/ 2007112 w 10110965"/>
                  <a:gd name="connsiteY236" fmla="*/ 3394477 h 6054832"/>
                  <a:gd name="connsiteX237" fmla="*/ 2054423 w 10110965"/>
                  <a:gd name="connsiteY237" fmla="*/ 3362100 h 6054832"/>
                  <a:gd name="connsiteX238" fmla="*/ 2119165 w 10110965"/>
                  <a:gd name="connsiteY238" fmla="*/ 3349648 h 6054832"/>
                  <a:gd name="connsiteX239" fmla="*/ 2161497 w 10110965"/>
                  <a:gd name="connsiteY239" fmla="*/ 3382024 h 6054832"/>
                  <a:gd name="connsiteX240" fmla="*/ 2101735 w 10110965"/>
                  <a:gd name="connsiteY240" fmla="*/ 3419382 h 6054832"/>
                  <a:gd name="connsiteX241" fmla="*/ 2094265 w 10110965"/>
                  <a:gd name="connsiteY241" fmla="*/ 3484135 h 6054832"/>
                  <a:gd name="connsiteX242" fmla="*/ 2084304 w 10110965"/>
                  <a:gd name="connsiteY242" fmla="*/ 3576283 h 6054832"/>
                  <a:gd name="connsiteX243" fmla="*/ 2177682 w 10110965"/>
                  <a:gd name="connsiteY243" fmla="*/ 3582509 h 6054832"/>
                  <a:gd name="connsiteX244" fmla="*/ 2227484 w 10110965"/>
                  <a:gd name="connsiteY244" fmla="*/ 3621112 h 6054832"/>
                  <a:gd name="connsiteX245" fmla="*/ 2236199 w 10110965"/>
                  <a:gd name="connsiteY245" fmla="*/ 3683375 h 6054832"/>
                  <a:gd name="connsiteX246" fmla="*/ 2218769 w 10110965"/>
                  <a:gd name="connsiteY246" fmla="*/ 3739411 h 6054832"/>
                  <a:gd name="connsiteX247" fmla="*/ 2246160 w 10110965"/>
                  <a:gd name="connsiteY247" fmla="*/ 3782995 h 6054832"/>
                  <a:gd name="connsiteX248" fmla="*/ 2318372 w 10110965"/>
                  <a:gd name="connsiteY248" fmla="*/ 3797938 h 6054832"/>
                  <a:gd name="connsiteX249" fmla="*/ 2403035 w 10110965"/>
                  <a:gd name="connsiteY249" fmla="*/ 3829069 h 6054832"/>
                  <a:gd name="connsiteX250" fmla="*/ 2440386 w 10110965"/>
                  <a:gd name="connsiteY250" fmla="*/ 3851483 h 6054832"/>
                  <a:gd name="connsiteX251" fmla="*/ 2481472 w 10110965"/>
                  <a:gd name="connsiteY251" fmla="*/ 3773033 h 6054832"/>
                  <a:gd name="connsiteX252" fmla="*/ 2520069 w 10110965"/>
                  <a:gd name="connsiteY252" fmla="*/ 3726958 h 6054832"/>
                  <a:gd name="connsiteX253" fmla="*/ 2588546 w 10110965"/>
                  <a:gd name="connsiteY253" fmla="*/ 3712015 h 6054832"/>
                  <a:gd name="connsiteX254" fmla="*/ 2602241 w 10110965"/>
                  <a:gd name="connsiteY254" fmla="*/ 3802919 h 6054832"/>
                  <a:gd name="connsiteX255" fmla="*/ 2643328 w 10110965"/>
                  <a:gd name="connsiteY255" fmla="*/ 3714506 h 6054832"/>
                  <a:gd name="connsiteX256" fmla="*/ 2736706 w 10110965"/>
                  <a:gd name="connsiteY256" fmla="*/ 3754354 h 6054832"/>
                  <a:gd name="connsiteX257" fmla="*/ 2782772 w 10110965"/>
                  <a:gd name="connsiteY257" fmla="*/ 3753109 h 6054832"/>
                  <a:gd name="connsiteX258" fmla="*/ 2923462 w 10110965"/>
                  <a:gd name="connsiteY258" fmla="*/ 3714506 h 6054832"/>
                  <a:gd name="connsiteX259" fmla="*/ 2978244 w 10110965"/>
                  <a:gd name="connsiteY259" fmla="*/ 3745637 h 6054832"/>
                  <a:gd name="connsiteX260" fmla="*/ 2932177 w 10110965"/>
                  <a:gd name="connsiteY260" fmla="*/ 3775523 h 6054832"/>
                  <a:gd name="connsiteX261" fmla="*/ 3085317 w 10110965"/>
                  <a:gd name="connsiteY261" fmla="*/ 3877634 h 6054832"/>
                  <a:gd name="connsiteX262" fmla="*/ 3161265 w 10110965"/>
                  <a:gd name="connsiteY262" fmla="*/ 3892577 h 6054832"/>
                  <a:gd name="connsiteX263" fmla="*/ 3263358 w 10110965"/>
                  <a:gd name="connsiteY263" fmla="*/ 3949858 h 6054832"/>
                  <a:gd name="connsiteX264" fmla="*/ 3326855 w 10110965"/>
                  <a:gd name="connsiteY264" fmla="*/ 4081855 h 6054832"/>
                  <a:gd name="connsiteX265" fmla="*/ 3299465 w 10110965"/>
                  <a:gd name="connsiteY265" fmla="*/ 4162796 h 6054832"/>
                  <a:gd name="connsiteX266" fmla="*/ 3418989 w 10110965"/>
                  <a:gd name="connsiteY266" fmla="*/ 4127929 h 6054832"/>
                  <a:gd name="connsiteX267" fmla="*/ 3489956 w 10110965"/>
                  <a:gd name="connsiteY267" fmla="*/ 4182720 h 6054832"/>
                  <a:gd name="connsiteX268" fmla="*/ 3628156 w 10110965"/>
                  <a:gd name="connsiteY268" fmla="*/ 4183965 h 6054832"/>
                  <a:gd name="connsiteX269" fmla="*/ 3730249 w 10110965"/>
                  <a:gd name="connsiteY269" fmla="*/ 4242492 h 6054832"/>
                  <a:gd name="connsiteX270" fmla="*/ 3862223 w 10110965"/>
                  <a:gd name="connsiteY270" fmla="*/ 4307245 h 6054832"/>
                  <a:gd name="connsiteX271" fmla="*/ 3832342 w 10110965"/>
                  <a:gd name="connsiteY271" fmla="*/ 4426789 h 6054832"/>
                  <a:gd name="connsiteX272" fmla="*/ 3758885 w 10110965"/>
                  <a:gd name="connsiteY272" fmla="*/ 4512711 h 6054832"/>
                  <a:gd name="connsiteX273" fmla="*/ 3706593 w 10110965"/>
                  <a:gd name="connsiteY273" fmla="*/ 4613576 h 6054832"/>
                  <a:gd name="connsiteX274" fmla="*/ 3690408 w 10110965"/>
                  <a:gd name="connsiteY274" fmla="*/ 4673348 h 6054832"/>
                  <a:gd name="connsiteX275" fmla="*/ 3694143 w 10110965"/>
                  <a:gd name="connsiteY275" fmla="*/ 4754290 h 6054832"/>
                  <a:gd name="connsiteX276" fmla="*/ 3650566 w 10110965"/>
                  <a:gd name="connsiteY276" fmla="*/ 4809080 h 6054832"/>
                  <a:gd name="connsiteX277" fmla="*/ 3575864 w 10110965"/>
                  <a:gd name="connsiteY277" fmla="*/ 4868852 h 6054832"/>
                  <a:gd name="connsiteX278" fmla="*/ 3428949 w 10110965"/>
                  <a:gd name="connsiteY278" fmla="*/ 4924888 h 6054832"/>
                  <a:gd name="connsiteX279" fmla="*/ 3402803 w 10110965"/>
                  <a:gd name="connsiteY279" fmla="*/ 5015792 h 6054832"/>
                  <a:gd name="connsiteX280" fmla="*/ 3367942 w 10110965"/>
                  <a:gd name="connsiteY280" fmla="*/ 5101714 h 6054832"/>
                  <a:gd name="connsiteX281" fmla="*/ 3338061 w 10110965"/>
                  <a:gd name="connsiteY281" fmla="*/ 5185146 h 6054832"/>
                  <a:gd name="connsiteX282" fmla="*/ 3274564 w 10110965"/>
                  <a:gd name="connsiteY282" fmla="*/ 5218768 h 6054832"/>
                  <a:gd name="connsiteX283" fmla="*/ 3214802 w 10110965"/>
                  <a:gd name="connsiteY283" fmla="*/ 5317142 h 6054832"/>
                  <a:gd name="connsiteX284" fmla="*/ 3120179 w 10110965"/>
                  <a:gd name="connsiteY284" fmla="*/ 5298464 h 6054832"/>
                  <a:gd name="connsiteX285" fmla="*/ 3158775 w 10110965"/>
                  <a:gd name="connsiteY285" fmla="*/ 5441668 h 6054832"/>
                  <a:gd name="connsiteX286" fmla="*/ 3071622 w 10110965"/>
                  <a:gd name="connsiteY286" fmla="*/ 5487742 h 6054832"/>
                  <a:gd name="connsiteX287" fmla="*/ 3009370 w 10110965"/>
                  <a:gd name="connsiteY287" fmla="*/ 5515137 h 6054832"/>
                  <a:gd name="connsiteX288" fmla="*/ 2994429 w 10110965"/>
                  <a:gd name="connsiteY288" fmla="*/ 5579890 h 6054832"/>
                  <a:gd name="connsiteX289" fmla="*/ 2965794 w 10110965"/>
                  <a:gd name="connsiteY289" fmla="*/ 5609776 h 6054832"/>
                  <a:gd name="connsiteX290" fmla="*/ 2993184 w 10110965"/>
                  <a:gd name="connsiteY290" fmla="*/ 5645888 h 6054832"/>
                  <a:gd name="connsiteX291" fmla="*/ 2962058 w 10110965"/>
                  <a:gd name="connsiteY291" fmla="*/ 5677020 h 6054832"/>
                  <a:gd name="connsiteX292" fmla="*/ 2957078 w 10110965"/>
                  <a:gd name="connsiteY292" fmla="*/ 5720604 h 6054832"/>
                  <a:gd name="connsiteX293" fmla="*/ 2898561 w 10110965"/>
                  <a:gd name="connsiteY293" fmla="*/ 5752980 h 6054832"/>
                  <a:gd name="connsiteX294" fmla="*/ 2887356 w 10110965"/>
                  <a:gd name="connsiteY294" fmla="*/ 5807771 h 6054832"/>
                  <a:gd name="connsiteX295" fmla="*/ 2807673 w 10110965"/>
                  <a:gd name="connsiteY295" fmla="*/ 5871278 h 6054832"/>
                  <a:gd name="connsiteX296" fmla="*/ 2718030 w 10110965"/>
                  <a:gd name="connsiteY296" fmla="*/ 6004520 h 6054832"/>
                  <a:gd name="connsiteX297" fmla="*/ 2655778 w 10110965"/>
                  <a:gd name="connsiteY297" fmla="*/ 6029426 h 6054832"/>
                  <a:gd name="connsiteX298" fmla="*/ 2657023 w 10110965"/>
                  <a:gd name="connsiteY298" fmla="*/ 5608531 h 6054832"/>
                  <a:gd name="connsiteX299" fmla="*/ 2675699 w 10110965"/>
                  <a:gd name="connsiteY299" fmla="*/ 5218768 h 6054832"/>
                  <a:gd name="connsiteX300" fmla="*/ 2688149 w 10110965"/>
                  <a:gd name="connsiteY300" fmla="*/ 4819042 h 6054832"/>
                  <a:gd name="connsiteX301" fmla="*/ 2654533 w 10110965"/>
                  <a:gd name="connsiteY301" fmla="*/ 4775459 h 6054832"/>
                  <a:gd name="connsiteX302" fmla="*/ 2597261 w 10110965"/>
                  <a:gd name="connsiteY302" fmla="*/ 4663386 h 6054832"/>
                  <a:gd name="connsiteX303" fmla="*/ 2492678 w 10110965"/>
                  <a:gd name="connsiteY303" fmla="*/ 4572483 h 6054832"/>
                  <a:gd name="connsiteX304" fmla="*/ 2400545 w 10110965"/>
                  <a:gd name="connsiteY304" fmla="*/ 4442977 h 6054832"/>
                  <a:gd name="connsiteX305" fmla="*/ 2305922 w 10110965"/>
                  <a:gd name="connsiteY305" fmla="*/ 4284830 h 6054832"/>
                  <a:gd name="connsiteX306" fmla="*/ 2328332 w 10110965"/>
                  <a:gd name="connsiteY306" fmla="*/ 4230039 h 6054832"/>
                  <a:gd name="connsiteX307" fmla="*/ 2303432 w 10110965"/>
                  <a:gd name="connsiteY307" fmla="*/ 4175248 h 6054832"/>
                  <a:gd name="connsiteX308" fmla="*/ 2328332 w 10110965"/>
                  <a:gd name="connsiteY308" fmla="*/ 4131665 h 6054832"/>
                  <a:gd name="connsiteX309" fmla="*/ 2337048 w 10110965"/>
                  <a:gd name="connsiteY309" fmla="*/ 4068157 h 6054832"/>
                  <a:gd name="connsiteX310" fmla="*/ 2403035 w 10110965"/>
                  <a:gd name="connsiteY310" fmla="*/ 3997178 h 6054832"/>
                  <a:gd name="connsiteX311" fmla="*/ 2393075 w 10110965"/>
                  <a:gd name="connsiteY311" fmla="*/ 3929934 h 6054832"/>
                  <a:gd name="connsiteX312" fmla="*/ 2355723 w 10110965"/>
                  <a:gd name="connsiteY312" fmla="*/ 3848993 h 6054832"/>
                  <a:gd name="connsiteX313" fmla="*/ 2299696 w 10110965"/>
                  <a:gd name="connsiteY313" fmla="*/ 3862691 h 6054832"/>
                  <a:gd name="connsiteX314" fmla="*/ 2246160 w 10110965"/>
                  <a:gd name="connsiteY314" fmla="*/ 3841521 h 6054832"/>
                  <a:gd name="connsiteX315" fmla="*/ 2160252 w 10110965"/>
                  <a:gd name="connsiteY315" fmla="*/ 3799183 h 6054832"/>
                  <a:gd name="connsiteX316" fmla="*/ 2145311 w 10110965"/>
                  <a:gd name="connsiteY316" fmla="*/ 3744392 h 6054832"/>
                  <a:gd name="connsiteX317" fmla="*/ 2104225 w 10110965"/>
                  <a:gd name="connsiteY317" fmla="*/ 3679639 h 6054832"/>
                  <a:gd name="connsiteX318" fmla="*/ 2015827 w 10110965"/>
                  <a:gd name="connsiteY318" fmla="*/ 3648508 h 6054832"/>
                  <a:gd name="connsiteX319" fmla="*/ 1934899 w 10110965"/>
                  <a:gd name="connsiteY319" fmla="*/ 3649753 h 6054832"/>
                  <a:gd name="connsiteX320" fmla="*/ 1853972 w 10110965"/>
                  <a:gd name="connsiteY320" fmla="*/ 3550133 h 6054832"/>
                  <a:gd name="connsiteX321" fmla="*/ 1719508 w 10110965"/>
                  <a:gd name="connsiteY321" fmla="*/ 3553869 h 6054832"/>
                  <a:gd name="connsiteX322" fmla="*/ 1611189 w 10110965"/>
                  <a:gd name="connsiteY322" fmla="*/ 3491606 h 6054832"/>
                  <a:gd name="connsiteX323" fmla="*/ 1519056 w 10110965"/>
                  <a:gd name="connsiteY323" fmla="*/ 3453003 h 6054832"/>
                  <a:gd name="connsiteX324" fmla="*/ 1509096 w 10110965"/>
                  <a:gd name="connsiteY324" fmla="*/ 3359610 h 6054832"/>
                  <a:gd name="connsiteX325" fmla="*/ 1476725 w 10110965"/>
                  <a:gd name="connsiteY325" fmla="*/ 3263726 h 6054832"/>
                  <a:gd name="connsiteX326" fmla="*/ 1389572 w 10110965"/>
                  <a:gd name="connsiteY326" fmla="*/ 3157879 h 6054832"/>
                  <a:gd name="connsiteX327" fmla="*/ 1299928 w 10110965"/>
                  <a:gd name="connsiteY327" fmla="*/ 2959885 h 6054832"/>
                  <a:gd name="connsiteX328" fmla="*/ 1298684 w 10110965"/>
                  <a:gd name="connsiteY328" fmla="*/ 3065731 h 6054832"/>
                  <a:gd name="connsiteX329" fmla="*/ 1317359 w 10110965"/>
                  <a:gd name="connsiteY329" fmla="*/ 3154144 h 6054832"/>
                  <a:gd name="connsiteX330" fmla="*/ 1347240 w 10110965"/>
                  <a:gd name="connsiteY330" fmla="*/ 3220142 h 6054832"/>
                  <a:gd name="connsiteX331" fmla="*/ 1395797 w 10110965"/>
                  <a:gd name="connsiteY331" fmla="*/ 3334705 h 6054832"/>
                  <a:gd name="connsiteX332" fmla="*/ 1337280 w 10110965"/>
                  <a:gd name="connsiteY332" fmla="*/ 3272442 h 6054832"/>
                  <a:gd name="connsiteX333" fmla="*/ 1288723 w 10110965"/>
                  <a:gd name="connsiteY333" fmla="*/ 3200218 h 6054832"/>
                  <a:gd name="connsiteX334" fmla="*/ 1242656 w 10110965"/>
                  <a:gd name="connsiteY334" fmla="*/ 3124258 h 6054832"/>
                  <a:gd name="connsiteX335" fmla="*/ 1219001 w 10110965"/>
                  <a:gd name="connsiteY335" fmla="*/ 3014676 h 6054832"/>
                  <a:gd name="connsiteX336" fmla="*/ 1186630 w 10110965"/>
                  <a:gd name="connsiteY336" fmla="*/ 2947432 h 6054832"/>
                  <a:gd name="connsiteX337" fmla="*/ 1118153 w 10110965"/>
                  <a:gd name="connsiteY337" fmla="*/ 2846567 h 6054832"/>
                  <a:gd name="connsiteX338" fmla="*/ 1059636 w 10110965"/>
                  <a:gd name="connsiteY338" fmla="*/ 2745702 h 6054832"/>
                  <a:gd name="connsiteX339" fmla="*/ 1038470 w 10110965"/>
                  <a:gd name="connsiteY339" fmla="*/ 2643591 h 6054832"/>
                  <a:gd name="connsiteX340" fmla="*/ 1023530 w 10110965"/>
                  <a:gd name="connsiteY340" fmla="*/ 2531519 h 6054832"/>
                  <a:gd name="connsiteX341" fmla="*/ 1052166 w 10110965"/>
                  <a:gd name="connsiteY341" fmla="*/ 2414465 h 6054832"/>
                  <a:gd name="connsiteX342" fmla="*/ 1120643 w 10110965"/>
                  <a:gd name="connsiteY342" fmla="*/ 2248847 h 6054832"/>
                  <a:gd name="connsiteX343" fmla="*/ 1094497 w 10110965"/>
                  <a:gd name="connsiteY343" fmla="*/ 2125567 h 6054832"/>
                  <a:gd name="connsiteX344" fmla="*/ 1033490 w 10110965"/>
                  <a:gd name="connsiteY344" fmla="*/ 2029683 h 6054832"/>
                  <a:gd name="connsiteX345" fmla="*/ 1100722 w 10110965"/>
                  <a:gd name="connsiteY345" fmla="*/ 2055833 h 6054832"/>
                  <a:gd name="connsiteX346" fmla="*/ 1128113 w 10110965"/>
                  <a:gd name="connsiteY346" fmla="*/ 2109379 h 6054832"/>
                  <a:gd name="connsiteX347" fmla="*/ 1174179 w 10110965"/>
                  <a:gd name="connsiteY347" fmla="*/ 2152963 h 6054832"/>
                  <a:gd name="connsiteX348" fmla="*/ 1151768 w 10110965"/>
                  <a:gd name="connsiteY348" fmla="*/ 2091945 h 6054832"/>
                  <a:gd name="connsiteX349" fmla="*/ 1113173 w 10110965"/>
                  <a:gd name="connsiteY349" fmla="*/ 2020966 h 6054832"/>
                  <a:gd name="connsiteX350" fmla="*/ 1063371 w 10110965"/>
                  <a:gd name="connsiteY350" fmla="*/ 1911384 h 6054832"/>
                  <a:gd name="connsiteX351" fmla="*/ 1085782 w 10110965"/>
                  <a:gd name="connsiteY351" fmla="*/ 1798067 h 6054832"/>
                  <a:gd name="connsiteX352" fmla="*/ 1045940 w 10110965"/>
                  <a:gd name="connsiteY352" fmla="*/ 1695956 h 6054832"/>
                  <a:gd name="connsiteX353" fmla="*/ 1031000 w 10110965"/>
                  <a:gd name="connsiteY353" fmla="*/ 1749502 h 6054832"/>
                  <a:gd name="connsiteX354" fmla="*/ 1008589 w 10110965"/>
                  <a:gd name="connsiteY354" fmla="*/ 1776897 h 6054832"/>
                  <a:gd name="connsiteX355" fmla="*/ 1022284 w 10110965"/>
                  <a:gd name="connsiteY355" fmla="*/ 1865310 h 6054832"/>
                  <a:gd name="connsiteX356" fmla="*/ 984933 w 10110965"/>
                  <a:gd name="connsiteY356" fmla="*/ 1941270 h 6054832"/>
                  <a:gd name="connsiteX357" fmla="*/ 983688 w 10110965"/>
                  <a:gd name="connsiteY357" fmla="*/ 1860329 h 6054832"/>
                  <a:gd name="connsiteX358" fmla="*/ 976218 w 10110965"/>
                  <a:gd name="connsiteY358" fmla="*/ 1780633 h 6054832"/>
                  <a:gd name="connsiteX359" fmla="*/ 974973 w 10110965"/>
                  <a:gd name="connsiteY359" fmla="*/ 1698447 h 6054832"/>
                  <a:gd name="connsiteX360" fmla="*/ 976218 w 10110965"/>
                  <a:gd name="connsiteY360" fmla="*/ 1568941 h 6054832"/>
                  <a:gd name="connsiteX361" fmla="*/ 912720 w 10110965"/>
                  <a:gd name="connsiteY361" fmla="*/ 1471811 h 6054832"/>
                  <a:gd name="connsiteX362" fmla="*/ 869144 w 10110965"/>
                  <a:gd name="connsiteY362" fmla="*/ 1441925 h 6054832"/>
                  <a:gd name="connsiteX363" fmla="*/ 758336 w 10110965"/>
                  <a:gd name="connsiteY363" fmla="*/ 1403322 h 6054832"/>
                  <a:gd name="connsiteX364" fmla="*/ 657488 w 10110965"/>
                  <a:gd name="connsiteY364" fmla="*/ 1430718 h 6054832"/>
                  <a:gd name="connsiteX365" fmla="*/ 580294 w 10110965"/>
                  <a:gd name="connsiteY365" fmla="*/ 1430718 h 6054832"/>
                  <a:gd name="connsiteX366" fmla="*/ 620136 w 10110965"/>
                  <a:gd name="connsiteY366" fmla="*/ 1398341 h 6054832"/>
                  <a:gd name="connsiteX367" fmla="*/ 671183 w 10110965"/>
                  <a:gd name="connsiteY367" fmla="*/ 1384644 h 6054832"/>
                  <a:gd name="connsiteX368" fmla="*/ 747130 w 10110965"/>
                  <a:gd name="connsiteY368" fmla="*/ 1357248 h 6054832"/>
                  <a:gd name="connsiteX369" fmla="*/ 682388 w 10110965"/>
                  <a:gd name="connsiteY369" fmla="*/ 1306193 h 6054832"/>
                  <a:gd name="connsiteX370" fmla="*/ 631341 w 10110965"/>
                  <a:gd name="connsiteY370" fmla="*/ 1283778 h 6054832"/>
                  <a:gd name="connsiteX371" fmla="*/ 564110 w 10110965"/>
                  <a:gd name="connsiteY371" fmla="*/ 1323626 h 6054832"/>
                  <a:gd name="connsiteX372" fmla="*/ 542944 w 10110965"/>
                  <a:gd name="connsiteY372" fmla="*/ 1347286 h 6054832"/>
                  <a:gd name="connsiteX373" fmla="*/ 501857 w 10110965"/>
                  <a:gd name="connsiteY373" fmla="*/ 1384644 h 6054832"/>
                  <a:gd name="connsiteX374" fmla="*/ 495632 w 10110965"/>
                  <a:gd name="connsiteY374" fmla="*/ 1463094 h 6054832"/>
                  <a:gd name="connsiteX375" fmla="*/ 419684 w 10110965"/>
                  <a:gd name="connsiteY375" fmla="*/ 1527847 h 6054832"/>
                  <a:gd name="connsiteX376" fmla="*/ 403499 w 10110965"/>
                  <a:gd name="connsiteY376" fmla="*/ 1504188 h 6054832"/>
                  <a:gd name="connsiteX377" fmla="*/ 439605 w 10110965"/>
                  <a:gd name="connsiteY377" fmla="*/ 1470566 h 6054832"/>
                  <a:gd name="connsiteX378" fmla="*/ 470731 w 10110965"/>
                  <a:gd name="connsiteY378" fmla="*/ 1433208 h 6054832"/>
                  <a:gd name="connsiteX379" fmla="*/ 405989 w 10110965"/>
                  <a:gd name="connsiteY379" fmla="*/ 1465585 h 6054832"/>
                  <a:gd name="connsiteX380" fmla="*/ 359923 w 10110965"/>
                  <a:gd name="connsiteY380" fmla="*/ 1497961 h 6054832"/>
                  <a:gd name="connsiteX381" fmla="*/ 303896 w 10110965"/>
                  <a:gd name="connsiteY381" fmla="*/ 1510414 h 6054832"/>
                  <a:gd name="connsiteX382" fmla="*/ 229193 w 10110965"/>
                  <a:gd name="connsiteY382" fmla="*/ 1555243 h 6054832"/>
                  <a:gd name="connsiteX383" fmla="*/ 118385 w 10110965"/>
                  <a:gd name="connsiteY383" fmla="*/ 1606298 h 6054832"/>
                  <a:gd name="connsiteX384" fmla="*/ 69828 w 10110965"/>
                  <a:gd name="connsiteY384" fmla="*/ 1619996 h 6054832"/>
                  <a:gd name="connsiteX385" fmla="*/ 1350 w 10110965"/>
                  <a:gd name="connsiteY385" fmla="*/ 1643656 h 6054832"/>
                  <a:gd name="connsiteX386" fmla="*/ 98464 w 10110965"/>
                  <a:gd name="connsiteY386" fmla="*/ 1582638 h 6054832"/>
                  <a:gd name="connsiteX387" fmla="*/ 191842 w 10110965"/>
                  <a:gd name="connsiteY387" fmla="*/ 1540300 h 6054832"/>
                  <a:gd name="connsiteX388" fmla="*/ 267789 w 10110965"/>
                  <a:gd name="connsiteY388" fmla="*/ 1504188 h 6054832"/>
                  <a:gd name="connsiteX389" fmla="*/ 404744 w 10110965"/>
                  <a:gd name="connsiteY389" fmla="*/ 1413284 h 6054832"/>
                  <a:gd name="connsiteX390" fmla="*/ 354942 w 10110965"/>
                  <a:gd name="connsiteY390" fmla="*/ 1415775 h 6054832"/>
                  <a:gd name="connsiteX391" fmla="*/ 315101 w 10110965"/>
                  <a:gd name="connsiteY391" fmla="*/ 1414530 h 6054832"/>
                  <a:gd name="connsiteX392" fmla="*/ 331287 w 10110965"/>
                  <a:gd name="connsiteY392" fmla="*/ 1370946 h 6054832"/>
                  <a:gd name="connsiteX393" fmla="*/ 290200 w 10110965"/>
                  <a:gd name="connsiteY393" fmla="*/ 1372191 h 6054832"/>
                  <a:gd name="connsiteX394" fmla="*/ 220478 w 10110965"/>
                  <a:gd name="connsiteY394" fmla="*/ 1392115 h 6054832"/>
                  <a:gd name="connsiteX395" fmla="*/ 269034 w 10110965"/>
                  <a:gd name="connsiteY395" fmla="*/ 1332343 h 6054832"/>
                  <a:gd name="connsiteX396" fmla="*/ 290200 w 10110965"/>
                  <a:gd name="connsiteY396" fmla="*/ 1271326 h 6054832"/>
                  <a:gd name="connsiteX397" fmla="*/ 271525 w 10110965"/>
                  <a:gd name="connsiteY397" fmla="*/ 1242685 h 6054832"/>
                  <a:gd name="connsiteX398" fmla="*/ 219233 w 10110965"/>
                  <a:gd name="connsiteY398" fmla="*/ 1285024 h 6054832"/>
                  <a:gd name="connsiteX399" fmla="*/ 193087 w 10110965"/>
                  <a:gd name="connsiteY399" fmla="*/ 1266345 h 6054832"/>
                  <a:gd name="connsiteX400" fmla="*/ 235418 w 10110965"/>
                  <a:gd name="connsiteY400" fmla="*/ 1171706 h 6054832"/>
                  <a:gd name="connsiteX401" fmla="*/ 276505 w 10110965"/>
                  <a:gd name="connsiteY401" fmla="*/ 1087029 h 6054832"/>
                  <a:gd name="connsiteX402" fmla="*/ 322571 w 10110965"/>
                  <a:gd name="connsiteY402" fmla="*/ 1052162 h 6054832"/>
                  <a:gd name="connsiteX403" fmla="*/ 371128 w 10110965"/>
                  <a:gd name="connsiteY403" fmla="*/ 1043445 h 6054832"/>
                  <a:gd name="connsiteX404" fmla="*/ 425910 w 10110965"/>
                  <a:gd name="connsiteY404" fmla="*/ 1033483 h 6054832"/>
                  <a:gd name="connsiteX405" fmla="*/ 463261 w 10110965"/>
                  <a:gd name="connsiteY405" fmla="*/ 1042200 h 6054832"/>
                  <a:gd name="connsiteX406" fmla="*/ 494387 w 10110965"/>
                  <a:gd name="connsiteY406" fmla="*/ 996126 h 6054832"/>
                  <a:gd name="connsiteX407" fmla="*/ 534228 w 10110965"/>
                  <a:gd name="connsiteY407" fmla="*/ 936354 h 6054832"/>
                  <a:gd name="connsiteX408" fmla="*/ 479447 w 10110965"/>
                  <a:gd name="connsiteY408" fmla="*/ 945070 h 6054832"/>
                  <a:gd name="connsiteX409" fmla="*/ 423420 w 10110965"/>
                  <a:gd name="connsiteY409" fmla="*/ 950051 h 6054832"/>
                  <a:gd name="connsiteX410" fmla="*/ 382333 w 10110965"/>
                  <a:gd name="connsiteY410" fmla="*/ 922656 h 6054832"/>
                  <a:gd name="connsiteX411" fmla="*/ 348717 w 10110965"/>
                  <a:gd name="connsiteY411" fmla="*/ 890279 h 6054832"/>
                  <a:gd name="connsiteX412" fmla="*/ 366147 w 10110965"/>
                  <a:gd name="connsiteY412" fmla="*/ 839224 h 6054832"/>
                  <a:gd name="connsiteX413" fmla="*/ 364903 w 10110965"/>
                  <a:gd name="connsiteY413" fmla="*/ 804357 h 6054832"/>
                  <a:gd name="connsiteX414" fmla="*/ 407234 w 10110965"/>
                  <a:gd name="connsiteY414" fmla="*/ 795640 h 6054832"/>
                  <a:gd name="connsiteX415" fmla="*/ 450811 w 10110965"/>
                  <a:gd name="connsiteY415" fmla="*/ 779452 h 6054832"/>
                  <a:gd name="connsiteX416" fmla="*/ 519288 w 10110965"/>
                  <a:gd name="connsiteY416" fmla="*/ 760773 h 6054832"/>
                  <a:gd name="connsiteX417" fmla="*/ 513063 w 10110965"/>
                  <a:gd name="connsiteY417" fmla="*/ 794395 h 6054832"/>
                  <a:gd name="connsiteX418" fmla="*/ 489406 w 10110965"/>
                  <a:gd name="connsiteY418" fmla="*/ 825526 h 6054832"/>
                  <a:gd name="connsiteX419" fmla="*/ 542944 w 10110965"/>
                  <a:gd name="connsiteY419" fmla="*/ 840469 h 6054832"/>
                  <a:gd name="connsiteX420" fmla="*/ 574070 w 10110965"/>
                  <a:gd name="connsiteY420" fmla="*/ 808093 h 6054832"/>
                  <a:gd name="connsiteX421" fmla="*/ 613911 w 10110965"/>
                  <a:gd name="connsiteY421" fmla="*/ 796886 h 6054832"/>
                  <a:gd name="connsiteX422" fmla="*/ 798177 w 10110965"/>
                  <a:gd name="connsiteY422" fmla="*/ 718435 h 6054832"/>
                  <a:gd name="connsiteX423" fmla="*/ 938867 w 10110965"/>
                  <a:gd name="connsiteY423" fmla="*/ 708473 h 6054832"/>
                  <a:gd name="connsiteX424" fmla="*/ 1114418 w 10110965"/>
                  <a:gd name="connsiteY424" fmla="*/ 669870 h 6054832"/>
                  <a:gd name="connsiteX425" fmla="*/ 1297439 w 10110965"/>
                  <a:gd name="connsiteY425" fmla="*/ 669870 h 6054832"/>
                  <a:gd name="connsiteX426" fmla="*/ 1472989 w 10110965"/>
                  <a:gd name="connsiteY426" fmla="*/ 652125 h 6054832"/>
                  <a:gd name="connsiteX427" fmla="*/ 2742814 w 10110965"/>
                  <a:gd name="connsiteY427" fmla="*/ 585783 h 6054832"/>
                  <a:gd name="connsiteX428" fmla="*/ 2863244 w 10110965"/>
                  <a:gd name="connsiteY428" fmla="*/ 622953 h 6054832"/>
                  <a:gd name="connsiteX429" fmla="*/ 2935255 w 10110965"/>
                  <a:gd name="connsiteY429" fmla="*/ 644017 h 6054832"/>
                  <a:gd name="connsiteX430" fmla="*/ 3066859 w 10110965"/>
                  <a:gd name="connsiteY430" fmla="*/ 667558 h 6054832"/>
                  <a:gd name="connsiteX431" fmla="*/ 3032096 w 10110965"/>
                  <a:gd name="connsiteY431" fmla="*/ 707206 h 6054832"/>
                  <a:gd name="connsiteX432" fmla="*/ 2986158 w 10110965"/>
                  <a:gd name="connsiteY432" fmla="*/ 738181 h 6054832"/>
                  <a:gd name="connsiteX433" fmla="*/ 2963810 w 10110965"/>
                  <a:gd name="connsiteY433" fmla="*/ 697294 h 6054832"/>
                  <a:gd name="connsiteX434" fmla="*/ 2916631 w 10110965"/>
                  <a:gd name="connsiteY434" fmla="*/ 686143 h 6054832"/>
                  <a:gd name="connsiteX435" fmla="*/ 2866969 w 10110965"/>
                  <a:gd name="connsiteY435" fmla="*/ 686143 h 6054832"/>
                  <a:gd name="connsiteX436" fmla="*/ 2834689 w 10110965"/>
                  <a:gd name="connsiteY436" fmla="*/ 668797 h 6054832"/>
                  <a:gd name="connsiteX437" fmla="*/ 2808616 w 10110965"/>
                  <a:gd name="connsiteY437" fmla="*/ 626671 h 6054832"/>
                  <a:gd name="connsiteX438" fmla="*/ 2742814 w 10110965"/>
                  <a:gd name="connsiteY438" fmla="*/ 585783 h 6054832"/>
                  <a:gd name="connsiteX439" fmla="*/ 7324313 w 10110965"/>
                  <a:gd name="connsiteY439" fmla="*/ 309895 h 6054832"/>
                  <a:gd name="connsiteX440" fmla="*/ 7359177 w 10110965"/>
                  <a:gd name="connsiteY440" fmla="*/ 365936 h 6054832"/>
                  <a:gd name="connsiteX441" fmla="*/ 7417698 w 10110965"/>
                  <a:gd name="connsiteY441" fmla="*/ 379634 h 6054832"/>
                  <a:gd name="connsiteX442" fmla="*/ 7417698 w 10110965"/>
                  <a:gd name="connsiteY442" fmla="*/ 460581 h 6054832"/>
                  <a:gd name="connsiteX443" fmla="*/ 7452561 w 10110965"/>
                  <a:gd name="connsiteY443" fmla="*/ 444392 h 6054832"/>
                  <a:gd name="connsiteX444" fmla="*/ 7472483 w 10110965"/>
                  <a:gd name="connsiteY444" fmla="*/ 394578 h 6054832"/>
                  <a:gd name="connsiteX445" fmla="*/ 7513573 w 10110965"/>
                  <a:gd name="connsiteY445" fmla="*/ 394578 h 6054832"/>
                  <a:gd name="connsiteX446" fmla="*/ 7633105 w 10110965"/>
                  <a:gd name="connsiteY446" fmla="*/ 443147 h 6054832"/>
                  <a:gd name="connsiteX447" fmla="*/ 7629370 w 10110965"/>
                  <a:gd name="connsiteY447" fmla="*/ 506659 h 6054832"/>
                  <a:gd name="connsiteX448" fmla="*/ 7610693 w 10110965"/>
                  <a:gd name="connsiteY448" fmla="*/ 556473 h 6054832"/>
                  <a:gd name="connsiteX449" fmla="*/ 7606957 w 10110965"/>
                  <a:gd name="connsiteY449" fmla="*/ 636174 h 6054832"/>
                  <a:gd name="connsiteX450" fmla="*/ 7565868 w 10110965"/>
                  <a:gd name="connsiteY450" fmla="*/ 748255 h 6054832"/>
                  <a:gd name="connsiteX451" fmla="*/ 7585790 w 10110965"/>
                  <a:gd name="connsiteY451" fmla="*/ 781879 h 6054832"/>
                  <a:gd name="connsiteX452" fmla="*/ 7659253 w 10110965"/>
                  <a:gd name="connsiteY452" fmla="*/ 679761 h 6054832"/>
                  <a:gd name="connsiteX453" fmla="*/ 7662988 w 10110965"/>
                  <a:gd name="connsiteY453" fmla="*/ 641156 h 6054832"/>
                  <a:gd name="connsiteX454" fmla="*/ 7692871 w 10110965"/>
                  <a:gd name="connsiteY454" fmla="*/ 646137 h 6054832"/>
                  <a:gd name="connsiteX455" fmla="*/ 7710303 w 10110965"/>
                  <a:gd name="connsiteY455" fmla="*/ 618740 h 6054832"/>
                  <a:gd name="connsiteX456" fmla="*/ 7736451 w 10110965"/>
                  <a:gd name="connsiteY456" fmla="*/ 636174 h 6054832"/>
                  <a:gd name="connsiteX457" fmla="*/ 7786256 w 10110965"/>
                  <a:gd name="connsiteY457" fmla="*/ 602550 h 6054832"/>
                  <a:gd name="connsiteX458" fmla="*/ 7894582 w 10110965"/>
                  <a:gd name="connsiteY458" fmla="*/ 570171 h 6054832"/>
                  <a:gd name="connsiteX459" fmla="*/ 7953103 w 10110965"/>
                  <a:gd name="connsiteY459" fmla="*/ 527830 h 6054832"/>
                  <a:gd name="connsiteX460" fmla="*/ 8012869 w 10110965"/>
                  <a:gd name="connsiteY460" fmla="*/ 550246 h 6054832"/>
                  <a:gd name="connsiteX461" fmla="*/ 8068900 w 10110965"/>
                  <a:gd name="connsiteY461" fmla="*/ 515376 h 6054832"/>
                  <a:gd name="connsiteX462" fmla="*/ 8174736 w 10110965"/>
                  <a:gd name="connsiteY462" fmla="*/ 484243 h 6054832"/>
                  <a:gd name="connsiteX463" fmla="*/ 8346564 w 10110965"/>
                  <a:gd name="connsiteY463" fmla="*/ 468053 h 6054832"/>
                  <a:gd name="connsiteX464" fmla="*/ 8429988 w 10110965"/>
                  <a:gd name="connsiteY464" fmla="*/ 436920 h 6054832"/>
                  <a:gd name="connsiteX465" fmla="*/ 8519637 w 10110965"/>
                  <a:gd name="connsiteY465" fmla="*/ 446883 h 6054832"/>
                  <a:gd name="connsiteX466" fmla="*/ 8644150 w 10110965"/>
                  <a:gd name="connsiteY466" fmla="*/ 473035 h 6054832"/>
                  <a:gd name="connsiteX467" fmla="*/ 8845861 w 10110965"/>
                  <a:gd name="connsiteY467" fmla="*/ 454355 h 6054832"/>
                  <a:gd name="connsiteX468" fmla="*/ 8914343 w 10110965"/>
                  <a:gd name="connsiteY468" fmla="*/ 511640 h 6054832"/>
                  <a:gd name="connsiteX469" fmla="*/ 8970373 w 10110965"/>
                  <a:gd name="connsiteY469" fmla="*/ 499187 h 6054832"/>
                  <a:gd name="connsiteX470" fmla="*/ 9025159 w 10110965"/>
                  <a:gd name="connsiteY470" fmla="*/ 539038 h 6054832"/>
                  <a:gd name="connsiteX471" fmla="*/ 9101112 w 10110965"/>
                  <a:gd name="connsiteY471" fmla="*/ 534056 h 6054832"/>
                  <a:gd name="connsiteX472" fmla="*/ 9168349 w 10110965"/>
                  <a:gd name="connsiteY472" fmla="*/ 566435 h 6054832"/>
                  <a:gd name="connsiteX473" fmla="*/ 9201967 w 10110965"/>
                  <a:gd name="connsiteY473" fmla="*/ 544019 h 6054832"/>
                  <a:gd name="connsiteX474" fmla="*/ 9244302 w 10110965"/>
                  <a:gd name="connsiteY474" fmla="*/ 536547 h 6054832"/>
                  <a:gd name="connsiteX475" fmla="*/ 9295353 w 10110965"/>
                  <a:gd name="connsiteY475" fmla="*/ 522848 h 6054832"/>
                  <a:gd name="connsiteX476" fmla="*/ 9315275 w 10110965"/>
                  <a:gd name="connsiteY476" fmla="*/ 459336 h 6054832"/>
                  <a:gd name="connsiteX477" fmla="*/ 9347647 w 10110965"/>
                  <a:gd name="connsiteY477" fmla="*/ 525339 h 6054832"/>
                  <a:gd name="connsiteX478" fmla="*/ 9389982 w 10110965"/>
                  <a:gd name="connsiteY478" fmla="*/ 527830 h 6054832"/>
                  <a:gd name="connsiteX479" fmla="*/ 9465935 w 10110965"/>
                  <a:gd name="connsiteY479" fmla="*/ 568926 h 6054832"/>
                  <a:gd name="connsiteX480" fmla="*/ 9452239 w 10110965"/>
                  <a:gd name="connsiteY480" fmla="*/ 527830 h 6054832"/>
                  <a:gd name="connsiteX481" fmla="*/ 9447258 w 10110965"/>
                  <a:gd name="connsiteY481" fmla="*/ 485488 h 6054832"/>
                  <a:gd name="connsiteX482" fmla="*/ 9376285 w 10110965"/>
                  <a:gd name="connsiteY482" fmla="*/ 460581 h 6054832"/>
                  <a:gd name="connsiteX483" fmla="*/ 9403679 w 10110965"/>
                  <a:gd name="connsiteY483" fmla="*/ 434429 h 6054832"/>
                  <a:gd name="connsiteX484" fmla="*/ 9479631 w 10110965"/>
                  <a:gd name="connsiteY484" fmla="*/ 430693 h 6054832"/>
                  <a:gd name="connsiteX485" fmla="*/ 9550604 w 10110965"/>
                  <a:gd name="connsiteY485" fmla="*/ 439411 h 6054832"/>
                  <a:gd name="connsiteX486" fmla="*/ 9677607 w 10110965"/>
                  <a:gd name="connsiteY486" fmla="*/ 443147 h 6054832"/>
                  <a:gd name="connsiteX487" fmla="*/ 9782198 w 10110965"/>
                  <a:gd name="connsiteY487" fmla="*/ 445637 h 6054832"/>
                  <a:gd name="connsiteX488" fmla="*/ 9848189 w 10110965"/>
                  <a:gd name="connsiteY488" fmla="*/ 455600 h 6054832"/>
                  <a:gd name="connsiteX489" fmla="*/ 9905465 w 10110965"/>
                  <a:gd name="connsiteY489" fmla="*/ 499187 h 6054832"/>
                  <a:gd name="connsiteX490" fmla="*/ 9968967 w 10110965"/>
                  <a:gd name="connsiteY490" fmla="*/ 450619 h 6054832"/>
                  <a:gd name="connsiteX491" fmla="*/ 10016282 w 10110965"/>
                  <a:gd name="connsiteY491" fmla="*/ 474280 h 6054832"/>
                  <a:gd name="connsiteX492" fmla="*/ 10059861 w 10110965"/>
                  <a:gd name="connsiteY492" fmla="*/ 501678 h 6054832"/>
                  <a:gd name="connsiteX493" fmla="*/ 10036204 w 10110965"/>
                  <a:gd name="connsiteY493" fmla="*/ 555227 h 6054832"/>
                  <a:gd name="connsiteX494" fmla="*/ 10072313 w 10110965"/>
                  <a:gd name="connsiteY494" fmla="*/ 580134 h 6054832"/>
                  <a:gd name="connsiteX495" fmla="*/ 10068577 w 10110965"/>
                  <a:gd name="connsiteY495" fmla="*/ 606286 h 6054832"/>
                  <a:gd name="connsiteX496" fmla="*/ 10105931 w 10110965"/>
                  <a:gd name="connsiteY496" fmla="*/ 616249 h 6054832"/>
                  <a:gd name="connsiteX497" fmla="*/ 10067333 w 10110965"/>
                  <a:gd name="connsiteY497" fmla="*/ 659836 h 6054832"/>
                  <a:gd name="connsiteX498" fmla="*/ 9988889 w 10110965"/>
                  <a:gd name="connsiteY498" fmla="*/ 654854 h 6054832"/>
                  <a:gd name="connsiteX499" fmla="*/ 9950290 w 10110965"/>
                  <a:gd name="connsiteY499" fmla="*/ 628702 h 6054832"/>
                  <a:gd name="connsiteX500" fmla="*/ 9934103 w 10110965"/>
                  <a:gd name="connsiteY500" fmla="*/ 658590 h 6054832"/>
                  <a:gd name="connsiteX501" fmla="*/ 9880563 w 10110965"/>
                  <a:gd name="connsiteY501" fmla="*/ 622476 h 6054832"/>
                  <a:gd name="connsiteX502" fmla="*/ 9845699 w 10110965"/>
                  <a:gd name="connsiteY502" fmla="*/ 672289 h 6054832"/>
                  <a:gd name="connsiteX503" fmla="*/ 9891769 w 10110965"/>
                  <a:gd name="connsiteY503" fmla="*/ 684743 h 6054832"/>
                  <a:gd name="connsiteX504" fmla="*/ 9920407 w 10110965"/>
                  <a:gd name="connsiteY504" fmla="*/ 725839 h 6054832"/>
                  <a:gd name="connsiteX505" fmla="*/ 9914181 w 10110965"/>
                  <a:gd name="connsiteY505" fmla="*/ 775652 h 6054832"/>
                  <a:gd name="connsiteX506" fmla="*/ 9830758 w 10110965"/>
                  <a:gd name="connsiteY506" fmla="*/ 841655 h 6054832"/>
                  <a:gd name="connsiteX507" fmla="*/ 9900485 w 10110965"/>
                  <a:gd name="connsiteY507" fmla="*/ 822975 h 6054832"/>
                  <a:gd name="connsiteX508" fmla="*/ 9942819 w 10110965"/>
                  <a:gd name="connsiteY508" fmla="*/ 856600 h 6054832"/>
                  <a:gd name="connsiteX509" fmla="*/ 9993869 w 10110965"/>
                  <a:gd name="connsiteY509" fmla="*/ 866562 h 6054832"/>
                  <a:gd name="connsiteX510" fmla="*/ 10021263 w 10110965"/>
                  <a:gd name="connsiteY510" fmla="*/ 910149 h 6054832"/>
                  <a:gd name="connsiteX511" fmla="*/ 10066087 w 10110965"/>
                  <a:gd name="connsiteY511" fmla="*/ 958717 h 6054832"/>
                  <a:gd name="connsiteX512" fmla="*/ 9971457 w 10110965"/>
                  <a:gd name="connsiteY512" fmla="*/ 981134 h 6054832"/>
                  <a:gd name="connsiteX513" fmla="*/ 9901730 w 10110965"/>
                  <a:gd name="connsiteY513" fmla="*/ 1223975 h 6054832"/>
                  <a:gd name="connsiteX514" fmla="*/ 9799629 w 10110965"/>
                  <a:gd name="connsiteY514" fmla="*/ 1242655 h 6054832"/>
                  <a:gd name="connsiteX515" fmla="*/ 9767256 w 10110965"/>
                  <a:gd name="connsiteY515" fmla="*/ 1267562 h 6054832"/>
                  <a:gd name="connsiteX516" fmla="*/ 9716206 w 10110965"/>
                  <a:gd name="connsiteY516" fmla="*/ 1291223 h 6054832"/>
                  <a:gd name="connsiteX517" fmla="*/ 9714961 w 10110965"/>
                  <a:gd name="connsiteY517" fmla="*/ 1385869 h 6054832"/>
                  <a:gd name="connsiteX518" fmla="*/ 9741109 w 10110965"/>
                  <a:gd name="connsiteY518" fmla="*/ 1440664 h 6054832"/>
                  <a:gd name="connsiteX519" fmla="*/ 9762275 w 10110965"/>
                  <a:gd name="connsiteY519" fmla="*/ 1478024 h 6054832"/>
                  <a:gd name="connsiteX520" fmla="*/ 9803365 w 10110965"/>
                  <a:gd name="connsiteY520" fmla="*/ 1526592 h 6054832"/>
                  <a:gd name="connsiteX521" fmla="*/ 9785933 w 10110965"/>
                  <a:gd name="connsiteY521" fmla="*/ 1572670 h 6054832"/>
                  <a:gd name="connsiteX522" fmla="*/ 9810835 w 10110965"/>
                  <a:gd name="connsiteY522" fmla="*/ 1622484 h 6054832"/>
                  <a:gd name="connsiteX523" fmla="*/ 9754805 w 10110965"/>
                  <a:gd name="connsiteY523" fmla="*/ 1702185 h 6054832"/>
                  <a:gd name="connsiteX524" fmla="*/ 9752315 w 10110965"/>
                  <a:gd name="connsiteY524" fmla="*/ 1785623 h 6054832"/>
                  <a:gd name="connsiteX525" fmla="*/ 9683833 w 10110965"/>
                  <a:gd name="connsiteY525" fmla="*/ 1740791 h 6054832"/>
                  <a:gd name="connsiteX526" fmla="*/ 9627802 w 10110965"/>
                  <a:gd name="connsiteY526" fmla="*/ 1608785 h 6054832"/>
                  <a:gd name="connsiteX527" fmla="*/ 9581732 w 10110965"/>
                  <a:gd name="connsiteY527" fmla="*/ 1567689 h 6054832"/>
                  <a:gd name="connsiteX528" fmla="*/ 9585467 w 10110965"/>
                  <a:gd name="connsiteY528" fmla="*/ 1529083 h 6054832"/>
                  <a:gd name="connsiteX529" fmla="*/ 9602899 w 10110965"/>
                  <a:gd name="connsiteY529" fmla="*/ 1474288 h 6054832"/>
                  <a:gd name="connsiteX530" fmla="*/ 9619086 w 10110965"/>
                  <a:gd name="connsiteY530" fmla="*/ 1397077 h 6054832"/>
                  <a:gd name="connsiteX531" fmla="*/ 9657685 w 10110965"/>
                  <a:gd name="connsiteY531" fmla="*/ 1268807 h 6054832"/>
                  <a:gd name="connsiteX532" fmla="*/ 9646479 w 10110965"/>
                  <a:gd name="connsiteY532" fmla="*/ 1128084 h 6054832"/>
                  <a:gd name="connsiteX533" fmla="*/ 9614105 w 10110965"/>
                  <a:gd name="connsiteY533" fmla="*/ 1063326 h 6054832"/>
                  <a:gd name="connsiteX534" fmla="*/ 9607879 w 10110965"/>
                  <a:gd name="connsiteY534" fmla="*/ 1150500 h 6054832"/>
                  <a:gd name="connsiteX535" fmla="*/ 9595429 w 10110965"/>
                  <a:gd name="connsiteY535" fmla="*/ 1192841 h 6054832"/>
                  <a:gd name="connsiteX536" fmla="*/ 9571771 w 10110965"/>
                  <a:gd name="connsiteY536" fmla="*/ 1270052 h 6054832"/>
                  <a:gd name="connsiteX537" fmla="*/ 9513250 w 10110965"/>
                  <a:gd name="connsiteY537" fmla="*/ 1179143 h 6054832"/>
                  <a:gd name="connsiteX538" fmla="*/ 9443523 w 10110965"/>
                  <a:gd name="connsiteY538" fmla="*/ 1223975 h 6054832"/>
                  <a:gd name="connsiteX539" fmla="*/ 9444768 w 10110965"/>
                  <a:gd name="connsiteY539" fmla="*/ 1282506 h 6054832"/>
                  <a:gd name="connsiteX540" fmla="*/ 9422355 w 10110965"/>
                  <a:gd name="connsiteY540" fmla="*/ 1336055 h 6054832"/>
                  <a:gd name="connsiteX541" fmla="*/ 9468425 w 10110965"/>
                  <a:gd name="connsiteY541" fmla="*/ 1333565 h 6054832"/>
                  <a:gd name="connsiteX542" fmla="*/ 9464690 w 10110965"/>
                  <a:gd name="connsiteY542" fmla="*/ 1394586 h 6054832"/>
                  <a:gd name="connsiteX543" fmla="*/ 9401189 w 10110965"/>
                  <a:gd name="connsiteY543" fmla="*/ 1425720 h 6054832"/>
                  <a:gd name="connsiteX544" fmla="*/ 9355119 w 10110965"/>
                  <a:gd name="connsiteY544" fmla="*/ 1463080 h 6054832"/>
                  <a:gd name="connsiteX545" fmla="*/ 9362589 w 10110965"/>
                  <a:gd name="connsiteY545" fmla="*/ 1373416 h 6054832"/>
                  <a:gd name="connsiteX546" fmla="*/ 9275431 w 10110965"/>
                  <a:gd name="connsiteY546" fmla="*/ 1405794 h 6054832"/>
                  <a:gd name="connsiteX547" fmla="*/ 9198233 w 10110965"/>
                  <a:gd name="connsiteY547" fmla="*/ 1434437 h 6054832"/>
                  <a:gd name="connsiteX548" fmla="*/ 9117299 w 10110965"/>
                  <a:gd name="connsiteY548" fmla="*/ 1454363 h 6054832"/>
                  <a:gd name="connsiteX549" fmla="*/ 9108583 w 10110965"/>
                  <a:gd name="connsiteY549" fmla="*/ 1536555 h 6054832"/>
                  <a:gd name="connsiteX550" fmla="*/ 9056287 w 10110965"/>
                  <a:gd name="connsiteY550" fmla="*/ 1684751 h 6054832"/>
                  <a:gd name="connsiteX551" fmla="*/ 9035121 w 10110965"/>
                  <a:gd name="connsiteY551" fmla="*/ 1748263 h 6054832"/>
                  <a:gd name="connsiteX552" fmla="*/ 9003992 w 10110965"/>
                  <a:gd name="connsiteY552" fmla="*/ 1798077 h 6054832"/>
                  <a:gd name="connsiteX553" fmla="*/ 8987805 w 10110965"/>
                  <a:gd name="connsiteY553" fmla="*/ 1840418 h 6054832"/>
                  <a:gd name="connsiteX554" fmla="*/ 8947961 w 10110965"/>
                  <a:gd name="connsiteY554" fmla="*/ 1908912 h 6054832"/>
                  <a:gd name="connsiteX555" fmla="*/ 8969129 w 10110965"/>
                  <a:gd name="connsiteY555" fmla="*/ 2123110 h 6054832"/>
                  <a:gd name="connsiteX556" fmla="*/ 8936755 w 10110965"/>
                  <a:gd name="connsiteY556" fmla="*/ 2403312 h 6054832"/>
                  <a:gd name="connsiteX557" fmla="*/ 9037611 w 10110965"/>
                  <a:gd name="connsiteY557" fmla="*/ 2793103 h 6054832"/>
                  <a:gd name="connsiteX558" fmla="*/ 9000257 w 10110965"/>
                  <a:gd name="connsiteY558" fmla="*/ 3309919 h 6054832"/>
                  <a:gd name="connsiteX559" fmla="*/ 8852087 w 10110965"/>
                  <a:gd name="connsiteY559" fmla="*/ 3567705 h 6054832"/>
                  <a:gd name="connsiteX560" fmla="*/ 8731309 w 10110965"/>
                  <a:gd name="connsiteY560" fmla="*/ 3684767 h 6054832"/>
                  <a:gd name="connsiteX561" fmla="*/ 8646640 w 10110965"/>
                  <a:gd name="connsiteY561" fmla="*/ 3707183 h 6054832"/>
                  <a:gd name="connsiteX562" fmla="*/ 8575668 w 10110965"/>
                  <a:gd name="connsiteY562" fmla="*/ 3738316 h 6054832"/>
                  <a:gd name="connsiteX563" fmla="*/ 8499715 w 10110965"/>
                  <a:gd name="connsiteY563" fmla="*/ 3775677 h 6054832"/>
                  <a:gd name="connsiteX564" fmla="*/ 8473567 w 10110965"/>
                  <a:gd name="connsiteY564" fmla="*/ 3758242 h 6054832"/>
                  <a:gd name="connsiteX565" fmla="*/ 8405085 w 10110965"/>
                  <a:gd name="connsiteY565" fmla="*/ 3727108 h 6054832"/>
                  <a:gd name="connsiteX566" fmla="*/ 8361505 w 10110965"/>
                  <a:gd name="connsiteY566" fmla="*/ 3666087 h 6054832"/>
                  <a:gd name="connsiteX567" fmla="*/ 8246954 w 10110965"/>
                  <a:gd name="connsiteY567" fmla="*/ 3624990 h 6054832"/>
                  <a:gd name="connsiteX568" fmla="*/ 8189678 w 10110965"/>
                  <a:gd name="connsiteY568" fmla="*/ 3524118 h 6054832"/>
                  <a:gd name="connsiteX569" fmla="*/ 8139873 w 10110965"/>
                  <a:gd name="connsiteY569" fmla="*/ 3551515 h 6054832"/>
                  <a:gd name="connsiteX570" fmla="*/ 8113725 w 10110965"/>
                  <a:gd name="connsiteY570" fmla="*/ 3500456 h 6054832"/>
                  <a:gd name="connsiteX571" fmla="*/ 8071391 w 10110965"/>
                  <a:gd name="connsiteY571" fmla="*/ 3474304 h 6054832"/>
                  <a:gd name="connsiteX572" fmla="*/ 8058939 w 10110965"/>
                  <a:gd name="connsiteY572" fmla="*/ 3374677 h 6054832"/>
                  <a:gd name="connsiteX573" fmla="*/ 8075126 w 10110965"/>
                  <a:gd name="connsiteY573" fmla="*/ 3272559 h 6054832"/>
                  <a:gd name="connsiteX574" fmla="*/ 8024075 w 10110965"/>
                  <a:gd name="connsiteY574" fmla="*/ 3275050 h 6054832"/>
                  <a:gd name="connsiteX575" fmla="*/ 7980496 w 10110965"/>
                  <a:gd name="connsiteY575" fmla="*/ 3318637 h 6054832"/>
                  <a:gd name="connsiteX576" fmla="*/ 7897073 w 10110965"/>
                  <a:gd name="connsiteY576" fmla="*/ 3354752 h 6054832"/>
                  <a:gd name="connsiteX577" fmla="*/ 7873415 w 10110965"/>
                  <a:gd name="connsiteY577" fmla="*/ 3369696 h 6054832"/>
                  <a:gd name="connsiteX578" fmla="*/ 7854738 w 10110965"/>
                  <a:gd name="connsiteY578" fmla="*/ 3402075 h 6054832"/>
                  <a:gd name="connsiteX579" fmla="*/ 7816139 w 10110965"/>
                  <a:gd name="connsiteY579" fmla="*/ 3450643 h 6054832"/>
                  <a:gd name="connsiteX580" fmla="*/ 7777540 w 10110965"/>
                  <a:gd name="connsiteY580" fmla="*/ 3463096 h 6054832"/>
                  <a:gd name="connsiteX581" fmla="*/ 7770069 w 10110965"/>
                  <a:gd name="connsiteY581" fmla="*/ 3511664 h 6054832"/>
                  <a:gd name="connsiteX582" fmla="*/ 7690381 w 10110965"/>
                  <a:gd name="connsiteY582" fmla="*/ 3522873 h 6054832"/>
                  <a:gd name="connsiteX583" fmla="*/ 7639331 w 10110965"/>
                  <a:gd name="connsiteY583" fmla="*/ 3624990 h 6054832"/>
                  <a:gd name="connsiteX584" fmla="*/ 7658008 w 10110965"/>
                  <a:gd name="connsiteY584" fmla="*/ 3722127 h 6054832"/>
                  <a:gd name="connsiteX585" fmla="*/ 7626879 w 10110965"/>
                  <a:gd name="connsiteY585" fmla="*/ 3766959 h 6054832"/>
                  <a:gd name="connsiteX586" fmla="*/ 7608203 w 10110965"/>
                  <a:gd name="connsiteY586" fmla="*/ 3789375 h 6054832"/>
                  <a:gd name="connsiteX587" fmla="*/ 7599487 w 10110965"/>
                  <a:gd name="connsiteY587" fmla="*/ 3803074 h 6054832"/>
                  <a:gd name="connsiteX588" fmla="*/ 7574584 w 10110965"/>
                  <a:gd name="connsiteY588" fmla="*/ 3818018 h 6054832"/>
                  <a:gd name="connsiteX589" fmla="*/ 7526024 w 10110965"/>
                  <a:gd name="connsiteY589" fmla="*/ 3742052 h 6054832"/>
                  <a:gd name="connsiteX590" fmla="*/ 7447581 w 10110965"/>
                  <a:gd name="connsiteY590" fmla="*/ 3668577 h 6054832"/>
                  <a:gd name="connsiteX591" fmla="*/ 7423923 w 10110965"/>
                  <a:gd name="connsiteY591" fmla="*/ 3623745 h 6054832"/>
                  <a:gd name="connsiteX592" fmla="*/ 7394040 w 10110965"/>
                  <a:gd name="connsiteY592" fmla="*/ 3517891 h 6054832"/>
                  <a:gd name="connsiteX593" fmla="*/ 7379099 w 10110965"/>
                  <a:gd name="connsiteY593" fmla="*/ 3440680 h 6054832"/>
                  <a:gd name="connsiteX594" fmla="*/ 7375363 w 10110965"/>
                  <a:gd name="connsiteY594" fmla="*/ 3334826 h 6054832"/>
                  <a:gd name="connsiteX595" fmla="*/ 7318087 w 10110965"/>
                  <a:gd name="connsiteY595" fmla="*/ 3384640 h 6054832"/>
                  <a:gd name="connsiteX596" fmla="*/ 7204781 w 10110965"/>
                  <a:gd name="connsiteY596" fmla="*/ 3293730 h 6054832"/>
                  <a:gd name="connsiteX597" fmla="*/ 7145015 w 10110965"/>
                  <a:gd name="connsiteY597" fmla="*/ 3271314 h 6054832"/>
                  <a:gd name="connsiteX598" fmla="*/ 7060346 w 10110965"/>
                  <a:gd name="connsiteY598" fmla="*/ 3231463 h 6054832"/>
                  <a:gd name="connsiteX599" fmla="*/ 6913421 w 10110965"/>
                  <a:gd name="connsiteY599" fmla="*/ 3228972 h 6054832"/>
                  <a:gd name="connsiteX600" fmla="*/ 6842448 w 10110965"/>
                  <a:gd name="connsiteY600" fmla="*/ 3176668 h 6054832"/>
                  <a:gd name="connsiteX601" fmla="*/ 6739103 w 10110965"/>
                  <a:gd name="connsiteY601" fmla="*/ 3227727 h 6054832"/>
                  <a:gd name="connsiteX602" fmla="*/ 6654434 w 10110965"/>
                  <a:gd name="connsiteY602" fmla="*/ 3155497 h 6054832"/>
                  <a:gd name="connsiteX603" fmla="*/ 6547353 w 10110965"/>
                  <a:gd name="connsiteY603" fmla="*/ 3077041 h 6054832"/>
                  <a:gd name="connsiteX604" fmla="*/ 6612099 w 10110965"/>
                  <a:gd name="connsiteY604" fmla="*/ 3192857 h 6054832"/>
                  <a:gd name="connsiteX605" fmla="*/ 6624551 w 10110965"/>
                  <a:gd name="connsiteY605" fmla="*/ 3251388 h 6054832"/>
                  <a:gd name="connsiteX606" fmla="*/ 6683071 w 10110965"/>
                  <a:gd name="connsiteY606" fmla="*/ 3265087 h 6054832"/>
                  <a:gd name="connsiteX607" fmla="*/ 6751554 w 10110965"/>
                  <a:gd name="connsiteY607" fmla="*/ 3278786 h 6054832"/>
                  <a:gd name="connsiteX608" fmla="*/ 6813810 w 10110965"/>
                  <a:gd name="connsiteY608" fmla="*/ 3228972 h 6054832"/>
                  <a:gd name="connsiteX609" fmla="*/ 6846183 w 10110965"/>
                  <a:gd name="connsiteY609" fmla="*/ 3286258 h 6054832"/>
                  <a:gd name="connsiteX610" fmla="*/ 6881047 w 10110965"/>
                  <a:gd name="connsiteY610" fmla="*/ 3281277 h 6054832"/>
                  <a:gd name="connsiteX611" fmla="*/ 6923381 w 10110965"/>
                  <a:gd name="connsiteY611" fmla="*/ 3357242 h 6054832"/>
                  <a:gd name="connsiteX612" fmla="*/ 6942059 w 10110965"/>
                  <a:gd name="connsiteY612" fmla="*/ 3398339 h 6054832"/>
                  <a:gd name="connsiteX613" fmla="*/ 6895989 w 10110965"/>
                  <a:gd name="connsiteY613" fmla="*/ 3476795 h 6054832"/>
                  <a:gd name="connsiteX614" fmla="*/ 6780192 w 10110965"/>
                  <a:gd name="connsiteY614" fmla="*/ 3557742 h 6054832"/>
                  <a:gd name="connsiteX615" fmla="*/ 6683071 w 10110965"/>
                  <a:gd name="connsiteY615" fmla="*/ 3590121 h 6054832"/>
                  <a:gd name="connsiteX616" fmla="*/ 6585951 w 10110965"/>
                  <a:gd name="connsiteY616" fmla="*/ 3631217 h 6054832"/>
                  <a:gd name="connsiteX617" fmla="*/ 6430310 w 10110965"/>
                  <a:gd name="connsiteY617" fmla="*/ 3717146 h 6054832"/>
                  <a:gd name="connsiteX618" fmla="*/ 6437781 w 10110965"/>
                  <a:gd name="connsiteY618" fmla="*/ 3761978 h 6054832"/>
                  <a:gd name="connsiteX619" fmla="*/ 6559804 w 10110965"/>
                  <a:gd name="connsiteY619" fmla="*/ 3740807 h 6054832"/>
                  <a:gd name="connsiteX620" fmla="*/ 6665640 w 10110965"/>
                  <a:gd name="connsiteY620" fmla="*/ 3713410 h 6054832"/>
                  <a:gd name="connsiteX621" fmla="*/ 6678091 w 10110965"/>
                  <a:gd name="connsiteY621" fmla="*/ 3795602 h 6054832"/>
                  <a:gd name="connsiteX622" fmla="*/ 6603383 w 10110965"/>
                  <a:gd name="connsiteY622" fmla="*/ 3951270 h 6054832"/>
                  <a:gd name="connsiteX623" fmla="*/ 6402918 w 10110965"/>
                  <a:gd name="connsiteY623" fmla="*/ 4115654 h 6054832"/>
                  <a:gd name="connsiteX624" fmla="*/ 6280895 w 10110965"/>
                  <a:gd name="connsiteY624" fmla="*/ 4282530 h 6054832"/>
                  <a:gd name="connsiteX625" fmla="*/ 6310778 w 10110965"/>
                  <a:gd name="connsiteY625" fmla="*/ 4303701 h 6054832"/>
                  <a:gd name="connsiteX626" fmla="*/ 6274669 w 10110965"/>
                  <a:gd name="connsiteY626" fmla="*/ 4414536 h 6054832"/>
                  <a:gd name="connsiteX627" fmla="*/ 6329455 w 10110965"/>
                  <a:gd name="connsiteY627" fmla="*/ 4426989 h 6054832"/>
                  <a:gd name="connsiteX628" fmla="*/ 6304552 w 10110965"/>
                  <a:gd name="connsiteY628" fmla="*/ 4497974 h 6054832"/>
                  <a:gd name="connsiteX629" fmla="*/ 6295837 w 10110965"/>
                  <a:gd name="connsiteY629" fmla="*/ 4634961 h 6054832"/>
                  <a:gd name="connsiteX630" fmla="*/ 6116538 w 10110965"/>
                  <a:gd name="connsiteY630" fmla="*/ 4784402 h 6054832"/>
                  <a:gd name="connsiteX631" fmla="*/ 6142686 w 10110965"/>
                  <a:gd name="connsiteY631" fmla="*/ 4877802 h 6054832"/>
                  <a:gd name="connsiteX632" fmla="*/ 6059262 w 10110965"/>
                  <a:gd name="connsiteY632" fmla="*/ 4941314 h 6054832"/>
                  <a:gd name="connsiteX633" fmla="*/ 6070468 w 10110965"/>
                  <a:gd name="connsiteY633" fmla="*/ 4967467 h 6054832"/>
                  <a:gd name="connsiteX634" fmla="*/ 5979574 w 10110965"/>
                  <a:gd name="connsiteY634" fmla="*/ 5135588 h 6054832"/>
                  <a:gd name="connsiteX635" fmla="*/ 5870003 w 10110965"/>
                  <a:gd name="connsiteY635" fmla="*/ 5195364 h 6054832"/>
                  <a:gd name="connsiteX636" fmla="*/ 5577397 w 10110965"/>
                  <a:gd name="connsiteY636" fmla="*/ 5291256 h 6054832"/>
                  <a:gd name="connsiteX637" fmla="*/ 5554985 w 10110965"/>
                  <a:gd name="connsiteY637" fmla="*/ 5139324 h 6054832"/>
                  <a:gd name="connsiteX638" fmla="*/ 5475297 w 10110965"/>
                  <a:gd name="connsiteY638" fmla="*/ 5059622 h 6054832"/>
                  <a:gd name="connsiteX639" fmla="*/ 5464090 w 10110965"/>
                  <a:gd name="connsiteY639" fmla="*/ 4900218 h 6054832"/>
                  <a:gd name="connsiteX640" fmla="*/ 5411795 w 10110965"/>
                  <a:gd name="connsiteY640" fmla="*/ 4779420 h 6054832"/>
                  <a:gd name="connsiteX641" fmla="*/ 5370706 w 10110965"/>
                  <a:gd name="connsiteY641" fmla="*/ 4648660 h 6054832"/>
                  <a:gd name="connsiteX642" fmla="*/ 5396854 w 10110965"/>
                  <a:gd name="connsiteY642" fmla="*/ 4591374 h 6054832"/>
                  <a:gd name="connsiteX643" fmla="*/ 5408060 w 10110965"/>
                  <a:gd name="connsiteY643" fmla="*/ 4501710 h 6054832"/>
                  <a:gd name="connsiteX644" fmla="*/ 5410550 w 10110965"/>
                  <a:gd name="connsiteY644" fmla="*/ 4446915 h 6054832"/>
                  <a:gd name="connsiteX645" fmla="*/ 5390628 w 10110965"/>
                  <a:gd name="connsiteY645" fmla="*/ 4343552 h 6054832"/>
                  <a:gd name="connsiteX646" fmla="*/ 5328371 w 10110965"/>
                  <a:gd name="connsiteY646" fmla="*/ 4273813 h 6054832"/>
                  <a:gd name="connsiteX647" fmla="*/ 5266115 w 10110965"/>
                  <a:gd name="connsiteY647" fmla="*/ 4206564 h 6054832"/>
                  <a:gd name="connsiteX648" fmla="*/ 5299733 w 10110965"/>
                  <a:gd name="connsiteY648" fmla="*/ 4035953 h 6054832"/>
                  <a:gd name="connsiteX649" fmla="*/ 5233742 w 10110965"/>
                  <a:gd name="connsiteY649" fmla="*/ 4013537 h 6054832"/>
                  <a:gd name="connsiteX650" fmla="*/ 5206349 w 10110965"/>
                  <a:gd name="connsiteY650" fmla="*/ 3937571 h 6054832"/>
                  <a:gd name="connsiteX651" fmla="*/ 5110474 w 10110965"/>
                  <a:gd name="connsiteY651" fmla="*/ 3917645 h 6054832"/>
                  <a:gd name="connsiteX652" fmla="*/ 4937401 w 10110965"/>
                  <a:gd name="connsiteY652" fmla="*/ 3884021 h 6054832"/>
                  <a:gd name="connsiteX653" fmla="*/ 4733200 w 10110965"/>
                  <a:gd name="connsiteY653" fmla="*/ 3959987 h 6054832"/>
                  <a:gd name="connsiteX654" fmla="*/ 4643551 w 10110965"/>
                  <a:gd name="connsiteY654" fmla="*/ 3906437 h 6054832"/>
                  <a:gd name="connsiteX655" fmla="*/ 4582539 w 10110965"/>
                  <a:gd name="connsiteY655" fmla="*/ 3822999 h 6054832"/>
                  <a:gd name="connsiteX656" fmla="*/ 4520283 w 10110965"/>
                  <a:gd name="connsiteY656" fmla="*/ 3756996 h 6054832"/>
                  <a:gd name="connsiteX657" fmla="*/ 4463007 w 10110965"/>
                  <a:gd name="connsiteY657" fmla="*/ 3621254 h 6054832"/>
                  <a:gd name="connsiteX658" fmla="*/ 4423163 w 10110965"/>
                  <a:gd name="connsiteY658" fmla="*/ 3526609 h 6054832"/>
                  <a:gd name="connsiteX659" fmla="*/ 4433124 w 10110965"/>
                  <a:gd name="connsiteY659" fmla="*/ 3392112 h 6054832"/>
                  <a:gd name="connsiteX660" fmla="*/ 4524018 w 10110965"/>
                  <a:gd name="connsiteY660" fmla="*/ 3225236 h 6054832"/>
                  <a:gd name="connsiteX661" fmla="*/ 4639815 w 10110965"/>
                  <a:gd name="connsiteY661" fmla="*/ 3064587 h 6054832"/>
                  <a:gd name="connsiteX662" fmla="*/ 4755612 w 10110965"/>
                  <a:gd name="connsiteY662" fmla="*/ 2959979 h 6054832"/>
                  <a:gd name="connsiteX663" fmla="*/ 4865183 w 10110965"/>
                  <a:gd name="connsiteY663" fmla="*/ 2907675 h 6054832"/>
                  <a:gd name="connsiteX664" fmla="*/ 4928685 w 10110965"/>
                  <a:gd name="connsiteY664" fmla="*/ 2891485 h 6054832"/>
                  <a:gd name="connsiteX665" fmla="*/ 5035766 w 10110965"/>
                  <a:gd name="connsiteY665" fmla="*/ 2885258 h 6054832"/>
                  <a:gd name="connsiteX666" fmla="*/ 5152808 w 10110965"/>
                  <a:gd name="connsiteY666" fmla="*/ 2856616 h 6054832"/>
                  <a:gd name="connsiteX667" fmla="*/ 5276076 w 10110965"/>
                  <a:gd name="connsiteY667" fmla="*/ 2891485 h 6054832"/>
                  <a:gd name="connsiteX668" fmla="*/ 5281057 w 10110965"/>
                  <a:gd name="connsiteY668" fmla="*/ 2837935 h 6054832"/>
                  <a:gd name="connsiteX669" fmla="*/ 5370706 w 10110965"/>
                  <a:gd name="connsiteY669" fmla="*/ 2855370 h 6054832"/>
                  <a:gd name="connsiteX670" fmla="*/ 5395608 w 10110965"/>
                  <a:gd name="connsiteY670" fmla="*/ 2796839 h 6054832"/>
                  <a:gd name="connsiteX671" fmla="*/ 5439188 w 10110965"/>
                  <a:gd name="connsiteY671" fmla="*/ 2784386 h 6054832"/>
                  <a:gd name="connsiteX672" fmla="*/ 5488993 w 10110965"/>
                  <a:gd name="connsiteY672" fmla="*/ 2856616 h 6054832"/>
                  <a:gd name="connsiteX673" fmla="*/ 5520121 w 10110965"/>
                  <a:gd name="connsiteY673" fmla="*/ 2920128 h 6054832"/>
                  <a:gd name="connsiteX674" fmla="*/ 5615996 w 10110965"/>
                  <a:gd name="connsiteY674" fmla="*/ 2928845 h 6054832"/>
                  <a:gd name="connsiteX675" fmla="*/ 5669537 w 10110965"/>
                  <a:gd name="connsiteY675" fmla="*/ 2937563 h 6054832"/>
                  <a:gd name="connsiteX676" fmla="*/ 5769147 w 10110965"/>
                  <a:gd name="connsiteY676" fmla="*/ 3012283 h 6054832"/>
                  <a:gd name="connsiteX677" fmla="*/ 5917317 w 10110965"/>
                  <a:gd name="connsiteY677" fmla="*/ 3018510 h 6054832"/>
                  <a:gd name="connsiteX678" fmla="*/ 6059262 w 10110965"/>
                  <a:gd name="connsiteY678" fmla="*/ 3065833 h 6054832"/>
                  <a:gd name="connsiteX679" fmla="*/ 6100351 w 10110965"/>
                  <a:gd name="connsiteY679" fmla="*/ 2969942 h 6054832"/>
                  <a:gd name="connsiteX680" fmla="*/ 6122763 w 10110965"/>
                  <a:gd name="connsiteY680" fmla="*/ 2910165 h 6054832"/>
                  <a:gd name="connsiteX681" fmla="*/ 6135215 w 10110965"/>
                  <a:gd name="connsiteY681" fmla="*/ 2856616 h 6054832"/>
                  <a:gd name="connsiteX682" fmla="*/ 6075449 w 10110965"/>
                  <a:gd name="connsiteY682" fmla="*/ 2850389 h 6054832"/>
                  <a:gd name="connsiteX683" fmla="*/ 5994515 w 10110965"/>
                  <a:gd name="connsiteY683" fmla="*/ 2836690 h 6054832"/>
                  <a:gd name="connsiteX684" fmla="*/ 5963387 w 10110965"/>
                  <a:gd name="connsiteY684" fmla="*/ 2852880 h 6054832"/>
                  <a:gd name="connsiteX685" fmla="*/ 5913582 w 10110965"/>
                  <a:gd name="connsiteY685" fmla="*/ 2844162 h 6054832"/>
                  <a:gd name="connsiteX686" fmla="*/ 5850080 w 10110965"/>
                  <a:gd name="connsiteY686" fmla="*/ 2810538 h 6054832"/>
                  <a:gd name="connsiteX687" fmla="*/ 5822688 w 10110965"/>
                  <a:gd name="connsiteY687" fmla="*/ 2755743 h 6054832"/>
                  <a:gd name="connsiteX688" fmla="*/ 5791559 w 10110965"/>
                  <a:gd name="connsiteY688" fmla="*/ 2723364 h 6054832"/>
                  <a:gd name="connsiteX689" fmla="*/ 5715607 w 10110965"/>
                  <a:gd name="connsiteY689" fmla="*/ 2737063 h 6054832"/>
                  <a:gd name="connsiteX690" fmla="*/ 5761676 w 10110965"/>
                  <a:gd name="connsiteY690" fmla="*/ 2778159 h 6054832"/>
                  <a:gd name="connsiteX691" fmla="*/ 5700665 w 10110965"/>
                  <a:gd name="connsiteY691" fmla="*/ 2810538 h 6054832"/>
                  <a:gd name="connsiteX692" fmla="*/ 5680743 w 10110965"/>
                  <a:gd name="connsiteY692" fmla="*/ 2851634 h 6054832"/>
                  <a:gd name="connsiteX693" fmla="*/ 5637163 w 10110965"/>
                  <a:gd name="connsiteY693" fmla="*/ 2795594 h 6054832"/>
                  <a:gd name="connsiteX694" fmla="*/ 5589849 w 10110965"/>
                  <a:gd name="connsiteY694" fmla="*/ 2737063 h 6054832"/>
                  <a:gd name="connsiteX695" fmla="*/ 5495219 w 10110965"/>
                  <a:gd name="connsiteY695" fmla="*/ 2575169 h 6054832"/>
                  <a:gd name="connsiteX696" fmla="*/ 5378177 w 10110965"/>
                  <a:gd name="connsiteY696" fmla="*/ 2524110 h 6054832"/>
                  <a:gd name="connsiteX697" fmla="*/ 5378177 w 10110965"/>
                  <a:gd name="connsiteY697" fmla="*/ 2556489 h 6054832"/>
                  <a:gd name="connsiteX698" fmla="*/ 5400589 w 10110965"/>
                  <a:gd name="connsiteY698" fmla="*/ 2608793 h 6054832"/>
                  <a:gd name="connsiteX699" fmla="*/ 5435453 w 10110965"/>
                  <a:gd name="connsiteY699" fmla="*/ 2618756 h 6054832"/>
                  <a:gd name="connsiteX700" fmla="*/ 5510160 w 10110965"/>
                  <a:gd name="connsiteY700" fmla="*/ 2666079 h 6054832"/>
                  <a:gd name="connsiteX701" fmla="*/ 5542534 w 10110965"/>
                  <a:gd name="connsiteY701" fmla="*/ 2709665 h 6054832"/>
                  <a:gd name="connsiteX702" fmla="*/ 5488993 w 10110965"/>
                  <a:gd name="connsiteY702" fmla="*/ 2732082 h 6054832"/>
                  <a:gd name="connsiteX703" fmla="*/ 5437943 w 10110965"/>
                  <a:gd name="connsiteY703" fmla="*/ 2679777 h 6054832"/>
                  <a:gd name="connsiteX704" fmla="*/ 5354519 w 10110965"/>
                  <a:gd name="connsiteY704" fmla="*/ 2663588 h 6054832"/>
                  <a:gd name="connsiteX705" fmla="*/ 5339578 w 10110965"/>
                  <a:gd name="connsiteY705" fmla="*/ 2583886 h 6054832"/>
                  <a:gd name="connsiteX706" fmla="*/ 5289772 w 10110965"/>
                  <a:gd name="connsiteY706" fmla="*/ 2552753 h 6054832"/>
                  <a:gd name="connsiteX707" fmla="*/ 5234987 w 10110965"/>
                  <a:gd name="connsiteY707" fmla="*/ 2577659 h 6054832"/>
                  <a:gd name="connsiteX708" fmla="*/ 5117945 w 10110965"/>
                  <a:gd name="connsiteY708" fmla="*/ 2576414 h 6054832"/>
                  <a:gd name="connsiteX709" fmla="*/ 5094287 w 10110965"/>
                  <a:gd name="connsiteY709" fmla="*/ 2595094 h 6054832"/>
                  <a:gd name="connsiteX710" fmla="*/ 5050708 w 10110965"/>
                  <a:gd name="connsiteY710" fmla="*/ 2638681 h 6054832"/>
                  <a:gd name="connsiteX711" fmla="*/ 5030786 w 10110965"/>
                  <a:gd name="connsiteY711" fmla="*/ 2687249 h 6054832"/>
                  <a:gd name="connsiteX712" fmla="*/ 4987206 w 10110965"/>
                  <a:gd name="connsiteY712" fmla="*/ 2709665 h 6054832"/>
                  <a:gd name="connsiteX713" fmla="*/ 4937401 w 10110965"/>
                  <a:gd name="connsiteY713" fmla="*/ 2753252 h 6054832"/>
                  <a:gd name="connsiteX714" fmla="*/ 4928685 w 10110965"/>
                  <a:gd name="connsiteY714" fmla="*/ 2810538 h 6054832"/>
                  <a:gd name="connsiteX715" fmla="*/ 4827830 w 10110965"/>
                  <a:gd name="connsiteY715" fmla="*/ 2857861 h 6054832"/>
                  <a:gd name="connsiteX716" fmla="*/ 4784250 w 10110965"/>
                  <a:gd name="connsiteY716" fmla="*/ 2879032 h 6054832"/>
                  <a:gd name="connsiteX717" fmla="*/ 4745651 w 10110965"/>
                  <a:gd name="connsiteY717" fmla="*/ 2778159 h 6054832"/>
                  <a:gd name="connsiteX718" fmla="*/ 4698336 w 10110965"/>
                  <a:gd name="connsiteY718" fmla="*/ 2766951 h 6054832"/>
                  <a:gd name="connsiteX719" fmla="*/ 4684640 w 10110965"/>
                  <a:gd name="connsiteY719" fmla="*/ 2718383 h 6054832"/>
                  <a:gd name="connsiteX720" fmla="*/ 4710787 w 10110965"/>
                  <a:gd name="connsiteY720" fmla="*/ 2656116 h 6054832"/>
                  <a:gd name="connsiteX721" fmla="*/ 4718258 w 10110965"/>
                  <a:gd name="connsiteY721" fmla="*/ 2571433 h 6054832"/>
                  <a:gd name="connsiteX722" fmla="*/ 4779270 w 10110965"/>
                  <a:gd name="connsiteY722" fmla="*/ 2588867 h 6054832"/>
                  <a:gd name="connsiteX723" fmla="*/ 4815378 w 10110965"/>
                  <a:gd name="connsiteY723" fmla="*/ 2567697 h 6054832"/>
                  <a:gd name="connsiteX724" fmla="*/ 4871409 w 10110965"/>
                  <a:gd name="connsiteY724" fmla="*/ 2571433 h 6054832"/>
                  <a:gd name="connsiteX725" fmla="*/ 4910008 w 10110965"/>
                  <a:gd name="connsiteY725" fmla="*/ 2577659 h 6054832"/>
                  <a:gd name="connsiteX726" fmla="*/ 4938646 w 10110965"/>
                  <a:gd name="connsiteY726" fmla="*/ 2470560 h 6054832"/>
                  <a:gd name="connsiteX727" fmla="*/ 4903782 w 10110965"/>
                  <a:gd name="connsiteY727" fmla="*/ 2433200 h 6054832"/>
                  <a:gd name="connsiteX728" fmla="*/ 4858958 w 10110965"/>
                  <a:gd name="connsiteY728" fmla="*/ 2398330 h 6054832"/>
                  <a:gd name="connsiteX729" fmla="*/ 4861448 w 10110965"/>
                  <a:gd name="connsiteY729" fmla="*/ 2352253 h 6054832"/>
                  <a:gd name="connsiteX730" fmla="*/ 4903782 w 10110965"/>
                  <a:gd name="connsiteY730" fmla="*/ 2359725 h 6054832"/>
                  <a:gd name="connsiteX731" fmla="*/ 4910008 w 10110965"/>
                  <a:gd name="connsiteY731" fmla="*/ 2314893 h 6054832"/>
                  <a:gd name="connsiteX732" fmla="*/ 4961058 w 10110965"/>
                  <a:gd name="connsiteY732" fmla="*/ 2346026 h 6054832"/>
                  <a:gd name="connsiteX733" fmla="*/ 4976000 w 10110965"/>
                  <a:gd name="connsiteY733" fmla="*/ 2311157 h 6054832"/>
                  <a:gd name="connsiteX734" fmla="*/ 5018334 w 10110965"/>
                  <a:gd name="connsiteY734" fmla="*/ 2334818 h 6054832"/>
                  <a:gd name="connsiteX735" fmla="*/ 5044482 w 10110965"/>
                  <a:gd name="connsiteY735" fmla="*/ 2313647 h 6054832"/>
                  <a:gd name="connsiteX736" fmla="*/ 5038256 w 10110965"/>
                  <a:gd name="connsiteY736" fmla="*/ 2288741 h 6054832"/>
                  <a:gd name="connsiteX737" fmla="*/ 5045727 w 10110965"/>
                  <a:gd name="connsiteY737" fmla="*/ 2248890 h 6054832"/>
                  <a:gd name="connsiteX738" fmla="*/ 5096777 w 10110965"/>
                  <a:gd name="connsiteY738" fmla="*/ 2230210 h 6054832"/>
                  <a:gd name="connsiteX739" fmla="*/ 5155299 w 10110965"/>
                  <a:gd name="connsiteY739" fmla="*/ 2156735 h 6054832"/>
                  <a:gd name="connsiteX740" fmla="*/ 5203859 w 10110965"/>
                  <a:gd name="connsiteY740" fmla="*/ 2095713 h 6054832"/>
                  <a:gd name="connsiteX741" fmla="*/ 5216310 w 10110965"/>
                  <a:gd name="connsiteY741" fmla="*/ 2057107 h 6054832"/>
                  <a:gd name="connsiteX742" fmla="*/ 5232497 w 10110965"/>
                  <a:gd name="connsiteY742" fmla="*/ 2029710 h 6054832"/>
                  <a:gd name="connsiteX743" fmla="*/ 5251173 w 10110965"/>
                  <a:gd name="connsiteY743" fmla="*/ 2103185 h 6054832"/>
                  <a:gd name="connsiteX744" fmla="*/ 5277321 w 10110965"/>
                  <a:gd name="connsiteY744" fmla="*/ 2124356 h 6054832"/>
                  <a:gd name="connsiteX745" fmla="*/ 5329617 w 10110965"/>
                  <a:gd name="connsiteY745" fmla="*/ 2119374 h 6054832"/>
                  <a:gd name="connsiteX746" fmla="*/ 5376931 w 10110965"/>
                  <a:gd name="connsiteY746" fmla="*/ 2110657 h 6054832"/>
                  <a:gd name="connsiteX747" fmla="*/ 5374441 w 10110965"/>
                  <a:gd name="connsiteY747" fmla="*/ 2165452 h 6054832"/>
                  <a:gd name="connsiteX748" fmla="*/ 5441678 w 10110965"/>
                  <a:gd name="connsiteY748" fmla="*/ 2093222 h 6054832"/>
                  <a:gd name="connsiteX749" fmla="*/ 5517631 w 10110965"/>
                  <a:gd name="connsiteY749" fmla="*/ 2096958 h 6054832"/>
                  <a:gd name="connsiteX750" fmla="*/ 5548759 w 10110965"/>
                  <a:gd name="connsiteY750" fmla="*/ 2101940 h 6054832"/>
                  <a:gd name="connsiteX751" fmla="*/ 5554985 w 10110965"/>
                  <a:gd name="connsiteY751" fmla="*/ 2079523 h 6054832"/>
                  <a:gd name="connsiteX752" fmla="*/ 5562456 w 10110965"/>
                  <a:gd name="connsiteY752" fmla="*/ 2013520 h 6054832"/>
                  <a:gd name="connsiteX753" fmla="*/ 5645879 w 10110965"/>
                  <a:gd name="connsiteY753" fmla="*/ 2007294 h 6054832"/>
                  <a:gd name="connsiteX754" fmla="*/ 5622222 w 10110965"/>
                  <a:gd name="connsiteY754" fmla="*/ 1879024 h 6054832"/>
                  <a:gd name="connsiteX755" fmla="*/ 5772882 w 10110965"/>
                  <a:gd name="connsiteY755" fmla="*/ 1829210 h 6054832"/>
                  <a:gd name="connsiteX756" fmla="*/ 5746735 w 10110965"/>
                  <a:gd name="connsiteY756" fmla="*/ 1805549 h 6054832"/>
                  <a:gd name="connsiteX757" fmla="*/ 5708136 w 10110965"/>
                  <a:gd name="connsiteY757" fmla="*/ 1774415 h 6054832"/>
                  <a:gd name="connsiteX758" fmla="*/ 5654595 w 10110965"/>
                  <a:gd name="connsiteY758" fmla="*/ 1800567 h 6054832"/>
                  <a:gd name="connsiteX759" fmla="*/ 5564946 w 10110965"/>
                  <a:gd name="connsiteY759" fmla="*/ 1803058 h 6054832"/>
                  <a:gd name="connsiteX760" fmla="*/ 5541288 w 10110965"/>
                  <a:gd name="connsiteY760" fmla="*/ 1724602 h 6054832"/>
                  <a:gd name="connsiteX761" fmla="*/ 5564946 w 10110965"/>
                  <a:gd name="connsiteY761" fmla="*/ 1617502 h 6054832"/>
                  <a:gd name="connsiteX762" fmla="*/ 5611016 w 10110965"/>
                  <a:gd name="connsiteY762" fmla="*/ 1550254 h 6054832"/>
                  <a:gd name="connsiteX763" fmla="*/ 5613506 w 10110965"/>
                  <a:gd name="connsiteY763" fmla="*/ 1516630 h 6054832"/>
                  <a:gd name="connsiteX764" fmla="*/ 5567436 w 10110965"/>
                  <a:gd name="connsiteY764" fmla="*/ 1531574 h 6054832"/>
                  <a:gd name="connsiteX765" fmla="*/ 5547514 w 10110965"/>
                  <a:gd name="connsiteY765" fmla="*/ 1581387 h 6054832"/>
                  <a:gd name="connsiteX766" fmla="*/ 5533818 w 10110965"/>
                  <a:gd name="connsiteY766" fmla="*/ 1617502 h 6054832"/>
                  <a:gd name="connsiteX767" fmla="*/ 5477787 w 10110965"/>
                  <a:gd name="connsiteY767" fmla="*/ 1666071 h 6054832"/>
                  <a:gd name="connsiteX768" fmla="*/ 5476542 w 10110965"/>
                  <a:gd name="connsiteY768" fmla="*/ 1739546 h 6054832"/>
                  <a:gd name="connsiteX769" fmla="*/ 5482767 w 10110965"/>
                  <a:gd name="connsiteY769" fmla="*/ 1793095 h 6054832"/>
                  <a:gd name="connsiteX770" fmla="*/ 5510160 w 10110965"/>
                  <a:gd name="connsiteY770" fmla="*/ 1870306 h 6054832"/>
                  <a:gd name="connsiteX771" fmla="*/ 5462845 w 10110965"/>
                  <a:gd name="connsiteY771" fmla="*/ 1911403 h 6054832"/>
                  <a:gd name="connsiteX772" fmla="*/ 5482767 w 10110965"/>
                  <a:gd name="connsiteY772" fmla="*/ 1957480 h 6054832"/>
                  <a:gd name="connsiteX773" fmla="*/ 5469071 w 10110965"/>
                  <a:gd name="connsiteY773" fmla="*/ 1987368 h 6054832"/>
                  <a:gd name="connsiteX774" fmla="*/ 5430472 w 10110965"/>
                  <a:gd name="connsiteY774" fmla="*/ 2022238 h 6054832"/>
                  <a:gd name="connsiteX775" fmla="*/ 5319656 w 10110965"/>
                  <a:gd name="connsiteY775" fmla="*/ 1977406 h 6054832"/>
                  <a:gd name="connsiteX776" fmla="*/ 5267360 w 10110965"/>
                  <a:gd name="connsiteY776" fmla="*/ 1907667 h 6054832"/>
                  <a:gd name="connsiteX777" fmla="*/ 5237477 w 10110965"/>
                  <a:gd name="connsiteY777" fmla="*/ 1867816 h 6054832"/>
                  <a:gd name="connsiteX778" fmla="*/ 5210084 w 10110965"/>
                  <a:gd name="connsiteY778" fmla="*/ 1898949 h 6054832"/>
                  <a:gd name="connsiteX779" fmla="*/ 5147828 w 10110965"/>
                  <a:gd name="connsiteY779" fmla="*/ 1937555 h 6054832"/>
                  <a:gd name="connsiteX780" fmla="*/ 5125415 w 10110965"/>
                  <a:gd name="connsiteY780" fmla="*/ 1864080 h 6054832"/>
                  <a:gd name="connsiteX781" fmla="*/ 5105493 w 10110965"/>
                  <a:gd name="connsiteY781" fmla="*/ 1813021 h 6054832"/>
                  <a:gd name="connsiteX782" fmla="*/ 5124170 w 10110965"/>
                  <a:gd name="connsiteY782" fmla="*/ 1748263 h 6054832"/>
                  <a:gd name="connsiteX783" fmla="*/ 5231251 w 10110965"/>
                  <a:gd name="connsiteY783" fmla="*/ 1629956 h 6054832"/>
                  <a:gd name="connsiteX784" fmla="*/ 5300979 w 10110965"/>
                  <a:gd name="connsiteY784" fmla="*/ 1500440 h 6054832"/>
                  <a:gd name="connsiteX785" fmla="*/ 5352029 w 10110965"/>
                  <a:gd name="connsiteY785" fmla="*/ 1417003 h 6054832"/>
                  <a:gd name="connsiteX786" fmla="*/ 5391873 w 10110965"/>
                  <a:gd name="connsiteY786" fmla="*/ 1395832 h 6054832"/>
                  <a:gd name="connsiteX787" fmla="*/ 5457865 w 10110965"/>
                  <a:gd name="connsiteY787" fmla="*/ 1351000 h 6054832"/>
                  <a:gd name="connsiteX788" fmla="*/ 5462845 w 10110965"/>
                  <a:gd name="connsiteY788" fmla="*/ 1329829 h 6054832"/>
                  <a:gd name="connsiteX789" fmla="*/ 5395608 w 10110965"/>
                  <a:gd name="connsiteY789" fmla="*/ 1357226 h 6054832"/>
                  <a:gd name="connsiteX790" fmla="*/ 5357009 w 10110965"/>
                  <a:gd name="connsiteY790" fmla="*/ 1372170 h 6054832"/>
                  <a:gd name="connsiteX791" fmla="*/ 5318410 w 10110965"/>
                  <a:gd name="connsiteY791" fmla="*/ 1382133 h 6054832"/>
                  <a:gd name="connsiteX792" fmla="*/ 5460355 w 10110965"/>
                  <a:gd name="connsiteY792" fmla="*/ 1283751 h 6054832"/>
                  <a:gd name="connsiteX793" fmla="*/ 5510160 w 10110965"/>
                  <a:gd name="connsiteY793" fmla="*/ 1250127 h 6054832"/>
                  <a:gd name="connsiteX794" fmla="*/ 5573662 w 10110965"/>
                  <a:gd name="connsiteY794" fmla="*/ 1221484 h 6054832"/>
                  <a:gd name="connsiteX795" fmla="*/ 5627202 w 10110965"/>
                  <a:gd name="connsiteY795" fmla="*/ 1192841 h 6054832"/>
                  <a:gd name="connsiteX796" fmla="*/ 5670782 w 10110965"/>
                  <a:gd name="connsiteY796" fmla="*/ 1199068 h 6054832"/>
                  <a:gd name="connsiteX797" fmla="*/ 5752960 w 10110965"/>
                  <a:gd name="connsiteY797" fmla="*/ 1212767 h 6054832"/>
                  <a:gd name="connsiteX798" fmla="*/ 5770392 w 10110965"/>
                  <a:gd name="connsiteY798" fmla="*/ 1242655 h 6054832"/>
                  <a:gd name="connsiteX799" fmla="*/ 5725568 w 10110965"/>
                  <a:gd name="connsiteY799" fmla="*/ 1255108 h 6054832"/>
                  <a:gd name="connsiteX800" fmla="*/ 5786579 w 10110965"/>
                  <a:gd name="connsiteY800" fmla="*/ 1278770 h 6054832"/>
                  <a:gd name="connsiteX801" fmla="*/ 5853816 w 10110965"/>
                  <a:gd name="connsiteY801" fmla="*/ 1287487 h 6054832"/>
                  <a:gd name="connsiteX802" fmla="*/ 5887434 w 10110965"/>
                  <a:gd name="connsiteY802" fmla="*/ 1303677 h 6054832"/>
                  <a:gd name="connsiteX803" fmla="*/ 5940975 w 10110965"/>
                  <a:gd name="connsiteY803" fmla="*/ 1332319 h 6054832"/>
                  <a:gd name="connsiteX804" fmla="*/ 5989535 w 10110965"/>
                  <a:gd name="connsiteY804" fmla="*/ 1357226 h 6054832"/>
                  <a:gd name="connsiteX805" fmla="*/ 6043075 w 10110965"/>
                  <a:gd name="connsiteY805" fmla="*/ 1402058 h 6054832"/>
                  <a:gd name="connsiteX806" fmla="*/ 6010702 w 10110965"/>
                  <a:gd name="connsiteY806" fmla="*/ 1451872 h 6054832"/>
                  <a:gd name="connsiteX807" fmla="*/ 5953426 w 10110965"/>
                  <a:gd name="connsiteY807" fmla="*/ 1454363 h 6054832"/>
                  <a:gd name="connsiteX808" fmla="*/ 5867512 w 10110965"/>
                  <a:gd name="connsiteY808" fmla="*/ 1451872 h 6054832"/>
                  <a:gd name="connsiteX809" fmla="*/ 5906111 w 10110965"/>
                  <a:gd name="connsiteY809" fmla="*/ 1492968 h 6054832"/>
                  <a:gd name="connsiteX810" fmla="*/ 5931014 w 10110965"/>
                  <a:gd name="connsiteY810" fmla="*/ 1587614 h 6054832"/>
                  <a:gd name="connsiteX811" fmla="*/ 5968368 w 10110965"/>
                  <a:gd name="connsiteY811" fmla="*/ 1618748 h 6054832"/>
                  <a:gd name="connsiteX812" fmla="*/ 5982064 w 10110965"/>
                  <a:gd name="connsiteY812" fmla="*/ 1593841 h 6054832"/>
                  <a:gd name="connsiteX813" fmla="*/ 5994515 w 10110965"/>
                  <a:gd name="connsiteY813" fmla="*/ 1550254 h 6054832"/>
                  <a:gd name="connsiteX814" fmla="*/ 6034360 w 10110965"/>
                  <a:gd name="connsiteY814" fmla="*/ 1587614 h 6054832"/>
                  <a:gd name="connsiteX815" fmla="*/ 6046811 w 10110965"/>
                  <a:gd name="connsiteY815" fmla="*/ 1525347 h 6054832"/>
                  <a:gd name="connsiteX816" fmla="*/ 6055527 w 10110965"/>
                  <a:gd name="connsiteY816" fmla="*/ 1486742 h 6054832"/>
                  <a:gd name="connsiteX817" fmla="*/ 6116538 w 10110965"/>
                  <a:gd name="connsiteY817" fmla="*/ 1470552 h 6054832"/>
                  <a:gd name="connsiteX818" fmla="*/ 6127744 w 10110965"/>
                  <a:gd name="connsiteY818" fmla="*/ 1418248 h 6054832"/>
                  <a:gd name="connsiteX819" fmla="*/ 6116538 w 10110965"/>
                  <a:gd name="connsiteY819" fmla="*/ 1372170 h 6054832"/>
                  <a:gd name="connsiteX820" fmla="*/ 6116538 w 10110965"/>
                  <a:gd name="connsiteY820" fmla="*/ 1327338 h 6054832"/>
                  <a:gd name="connsiteX821" fmla="*/ 6147666 w 10110965"/>
                  <a:gd name="connsiteY821" fmla="*/ 1317375 h 6054832"/>
                  <a:gd name="connsiteX822" fmla="*/ 6201207 w 10110965"/>
                  <a:gd name="connsiteY822" fmla="*/ 1341037 h 6054832"/>
                  <a:gd name="connsiteX823" fmla="*/ 6161363 w 10110965"/>
                  <a:gd name="connsiteY823" fmla="*/ 1380888 h 6054832"/>
                  <a:gd name="connsiteX824" fmla="*/ 6213658 w 10110965"/>
                  <a:gd name="connsiteY824" fmla="*/ 1405794 h 6054832"/>
                  <a:gd name="connsiteX825" fmla="*/ 6282140 w 10110965"/>
                  <a:gd name="connsiteY825" fmla="*/ 1336055 h 6054832"/>
                  <a:gd name="connsiteX826" fmla="*/ 6326965 w 10110965"/>
                  <a:gd name="connsiteY826" fmla="*/ 1298695 h 6054832"/>
                  <a:gd name="connsiteX827" fmla="*/ 6394202 w 10110965"/>
                  <a:gd name="connsiteY827" fmla="*/ 1284996 h 6054832"/>
                  <a:gd name="connsiteX828" fmla="*/ 6453968 w 10110965"/>
                  <a:gd name="connsiteY828" fmla="*/ 1262580 h 6054832"/>
                  <a:gd name="connsiteX829" fmla="*/ 6509999 w 10110965"/>
                  <a:gd name="connsiteY829" fmla="*/ 1288733 h 6054832"/>
                  <a:gd name="connsiteX830" fmla="*/ 6551088 w 10110965"/>
                  <a:gd name="connsiteY830" fmla="*/ 1248882 h 6054832"/>
                  <a:gd name="connsiteX831" fmla="*/ 6522450 w 10110965"/>
                  <a:gd name="connsiteY831" fmla="*/ 1206540 h 6054832"/>
                  <a:gd name="connsiteX832" fmla="*/ 6488831 w 10110965"/>
                  <a:gd name="connsiteY832" fmla="*/ 1146764 h 6054832"/>
                  <a:gd name="connsiteX833" fmla="*/ 6584707 w 10110965"/>
                  <a:gd name="connsiteY833" fmla="*/ 1190351 h 6054832"/>
                  <a:gd name="connsiteX834" fmla="*/ 6659414 w 10110965"/>
                  <a:gd name="connsiteY834" fmla="*/ 1192841 h 6054832"/>
                  <a:gd name="connsiteX835" fmla="*/ 6777701 w 10110965"/>
                  <a:gd name="connsiteY835" fmla="*/ 1250127 h 6054832"/>
                  <a:gd name="connsiteX836" fmla="*/ 6711709 w 10110965"/>
                  <a:gd name="connsiteY836" fmla="*/ 1200313 h 6054832"/>
                  <a:gd name="connsiteX837" fmla="*/ 6701749 w 10110965"/>
                  <a:gd name="connsiteY837" fmla="*/ 1148009 h 6054832"/>
                  <a:gd name="connsiteX838" fmla="*/ 6666885 w 10110965"/>
                  <a:gd name="connsiteY838" fmla="*/ 1099441 h 6054832"/>
                  <a:gd name="connsiteX839" fmla="*/ 6691787 w 10110965"/>
                  <a:gd name="connsiteY839" fmla="*/ 1029702 h 6054832"/>
                  <a:gd name="connsiteX840" fmla="*/ 6755289 w 10110965"/>
                  <a:gd name="connsiteY840" fmla="*/ 901432 h 6054832"/>
                  <a:gd name="connsiteX841" fmla="*/ 6783927 w 10110965"/>
                  <a:gd name="connsiteY841" fmla="*/ 1029702 h 6054832"/>
                  <a:gd name="connsiteX842" fmla="*/ 6832487 w 10110965"/>
                  <a:gd name="connsiteY842" fmla="*/ 1116876 h 6054832"/>
                  <a:gd name="connsiteX843" fmla="*/ 6886028 w 10110965"/>
                  <a:gd name="connsiteY843" fmla="*/ 1209031 h 6054832"/>
                  <a:gd name="connsiteX844" fmla="*/ 6866105 w 10110965"/>
                  <a:gd name="connsiteY844" fmla="*/ 1342282 h 6054832"/>
                  <a:gd name="connsiteX845" fmla="*/ 6821281 w 10110965"/>
                  <a:gd name="connsiteY845" fmla="*/ 1322357 h 6054832"/>
                  <a:gd name="connsiteX846" fmla="*/ 6755289 w 10110965"/>
                  <a:gd name="connsiteY846" fmla="*/ 1297450 h 6054832"/>
                  <a:gd name="connsiteX847" fmla="*/ 6793888 w 10110965"/>
                  <a:gd name="connsiteY847" fmla="*/ 1352245 h 6054832"/>
                  <a:gd name="connsiteX848" fmla="*/ 6908440 w 10110965"/>
                  <a:gd name="connsiteY848" fmla="*/ 1367189 h 6054832"/>
                  <a:gd name="connsiteX849" fmla="*/ 6930852 w 10110965"/>
                  <a:gd name="connsiteY849" fmla="*/ 1271298 h 6054832"/>
                  <a:gd name="connsiteX850" fmla="*/ 6930852 w 10110965"/>
                  <a:gd name="connsiteY850" fmla="*/ 1192841 h 6054832"/>
                  <a:gd name="connsiteX851" fmla="*/ 6971941 w 10110965"/>
                  <a:gd name="connsiteY851" fmla="*/ 1209031 h 6054832"/>
                  <a:gd name="connsiteX852" fmla="*/ 7010541 w 10110965"/>
                  <a:gd name="connsiteY852" fmla="*/ 1250127 h 6054832"/>
                  <a:gd name="connsiteX853" fmla="*/ 7026727 w 10110965"/>
                  <a:gd name="connsiteY853" fmla="*/ 1307413 h 6054832"/>
                  <a:gd name="connsiteX854" fmla="*/ 7029217 w 10110965"/>
                  <a:gd name="connsiteY854" fmla="*/ 1216503 h 6054832"/>
                  <a:gd name="connsiteX855" fmla="*/ 6893499 w 10110965"/>
                  <a:gd name="connsiteY855" fmla="*/ 1165444 h 6054832"/>
                  <a:gd name="connsiteX856" fmla="*/ 6868596 w 10110965"/>
                  <a:gd name="connsiteY856" fmla="*/ 1093214 h 6054832"/>
                  <a:gd name="connsiteX857" fmla="*/ 6857390 w 10110965"/>
                  <a:gd name="connsiteY857" fmla="*/ 1059590 h 6054832"/>
                  <a:gd name="connsiteX858" fmla="*/ 6826261 w 10110965"/>
                  <a:gd name="connsiteY858" fmla="*/ 982379 h 6054832"/>
                  <a:gd name="connsiteX859" fmla="*/ 6842448 w 10110965"/>
                  <a:gd name="connsiteY859" fmla="*/ 908904 h 6054832"/>
                  <a:gd name="connsiteX860" fmla="*/ 6877312 w 10110965"/>
                  <a:gd name="connsiteY860" fmla="*/ 953736 h 6054832"/>
                  <a:gd name="connsiteX861" fmla="*/ 6899724 w 10110965"/>
                  <a:gd name="connsiteY861" fmla="*/ 1006040 h 6054832"/>
                  <a:gd name="connsiteX862" fmla="*/ 6953265 w 10110965"/>
                  <a:gd name="connsiteY862" fmla="*/ 1033438 h 6054832"/>
                  <a:gd name="connsiteX863" fmla="*/ 6940813 w 10110965"/>
                  <a:gd name="connsiteY863" fmla="*/ 936301 h 6054832"/>
                  <a:gd name="connsiteX864" fmla="*/ 7032953 w 10110965"/>
                  <a:gd name="connsiteY864" fmla="*/ 981134 h 6054832"/>
                  <a:gd name="connsiteX865" fmla="*/ 7064081 w 10110965"/>
                  <a:gd name="connsiteY865" fmla="*/ 1032192 h 6054832"/>
                  <a:gd name="connsiteX866" fmla="*/ 7127583 w 10110965"/>
                  <a:gd name="connsiteY866" fmla="*/ 1055854 h 6054832"/>
                  <a:gd name="connsiteX867" fmla="*/ 7090229 w 10110965"/>
                  <a:gd name="connsiteY867" fmla="*/ 1011022 h 6054832"/>
                  <a:gd name="connsiteX868" fmla="*/ 7055365 w 10110965"/>
                  <a:gd name="connsiteY868" fmla="*/ 958717 h 6054832"/>
                  <a:gd name="connsiteX869" fmla="*/ 6999335 w 10110965"/>
                  <a:gd name="connsiteY869" fmla="*/ 912640 h 6054832"/>
                  <a:gd name="connsiteX870" fmla="*/ 7024237 w 10110965"/>
                  <a:gd name="connsiteY870" fmla="*/ 887733 h 6054832"/>
                  <a:gd name="connsiteX871" fmla="*/ 7045404 w 10110965"/>
                  <a:gd name="connsiteY871" fmla="*/ 847882 h 6054832"/>
                  <a:gd name="connsiteX872" fmla="*/ 7062836 w 10110965"/>
                  <a:gd name="connsiteY872" fmla="*/ 806786 h 6054832"/>
                  <a:gd name="connsiteX873" fmla="*/ 7081513 w 10110965"/>
                  <a:gd name="connsiteY873" fmla="*/ 753236 h 6054832"/>
                  <a:gd name="connsiteX874" fmla="*/ 7056610 w 10110965"/>
                  <a:gd name="connsiteY874" fmla="*/ 682252 h 6054832"/>
                  <a:gd name="connsiteX875" fmla="*/ 7113886 w 10110965"/>
                  <a:gd name="connsiteY875" fmla="*/ 646137 h 6054832"/>
                  <a:gd name="connsiteX876" fmla="*/ 7151240 w 10110965"/>
                  <a:gd name="connsiteY876" fmla="*/ 583870 h 6054832"/>
                  <a:gd name="connsiteX877" fmla="*/ 7224703 w 10110965"/>
                  <a:gd name="connsiteY877" fmla="*/ 567681 h 6054832"/>
                  <a:gd name="connsiteX878" fmla="*/ 7232173 w 10110965"/>
                  <a:gd name="connsiteY878" fmla="*/ 504168 h 6054832"/>
                  <a:gd name="connsiteX879" fmla="*/ 7288204 w 10110965"/>
                  <a:gd name="connsiteY879" fmla="*/ 485488 h 6054832"/>
                  <a:gd name="connsiteX880" fmla="*/ 7284469 w 10110965"/>
                  <a:gd name="connsiteY880" fmla="*/ 443147 h 6054832"/>
                  <a:gd name="connsiteX881" fmla="*/ 7273263 w 10110965"/>
                  <a:gd name="connsiteY881" fmla="*/ 385861 h 6054832"/>
                  <a:gd name="connsiteX882" fmla="*/ 7324313 w 10110965"/>
                  <a:gd name="connsiteY882" fmla="*/ 309895 h 6054832"/>
                  <a:gd name="connsiteX883" fmla="*/ 2898468 w 10110965"/>
                  <a:gd name="connsiteY883" fmla="*/ 130577 h 6054832"/>
                  <a:gd name="connsiteX884" fmla="*/ 2915682 w 10110965"/>
                  <a:gd name="connsiteY884" fmla="*/ 131587 h 6054832"/>
                  <a:gd name="connsiteX885" fmla="*/ 2925883 w 10110965"/>
                  <a:gd name="connsiteY885" fmla="*/ 153136 h 6054832"/>
                  <a:gd name="connsiteX886" fmla="*/ 2897830 w 10110965"/>
                  <a:gd name="connsiteY886" fmla="*/ 191165 h 6054832"/>
                  <a:gd name="connsiteX887" fmla="*/ 2869778 w 10110965"/>
                  <a:gd name="connsiteY887" fmla="*/ 181024 h 6054832"/>
                  <a:gd name="connsiteX888" fmla="*/ 2898468 w 10110965"/>
                  <a:gd name="connsiteY888" fmla="*/ 130577 h 6054832"/>
                  <a:gd name="connsiteX889" fmla="*/ 3659016 w 10110965"/>
                  <a:gd name="connsiteY889" fmla="*/ 18684 h 6054832"/>
                  <a:gd name="connsiteX890" fmla="*/ 3717165 w 10110965"/>
                  <a:gd name="connsiteY890" fmla="*/ 53956 h 6054832"/>
                  <a:gd name="connsiteX891" fmla="*/ 3816804 w 10110965"/>
                  <a:gd name="connsiteY891" fmla="*/ 70178 h 6054832"/>
                  <a:gd name="connsiteX892" fmla="*/ 3765739 w 10110965"/>
                  <a:gd name="connsiteY892" fmla="*/ 118845 h 6054832"/>
                  <a:gd name="connsiteX893" fmla="*/ 3723393 w 10110965"/>
                  <a:gd name="connsiteY893" fmla="*/ 151290 h 6054832"/>
                  <a:gd name="connsiteX894" fmla="*/ 3664854 w 10110965"/>
                  <a:gd name="connsiteY894" fmla="*/ 152538 h 6054832"/>
                  <a:gd name="connsiteX895" fmla="*/ 3646172 w 10110965"/>
                  <a:gd name="connsiteY895" fmla="*/ 177495 h 6054832"/>
                  <a:gd name="connsiteX896" fmla="*/ 3628735 w 10110965"/>
                  <a:gd name="connsiteY896" fmla="*/ 197461 h 6054832"/>
                  <a:gd name="connsiteX897" fmla="*/ 3581407 w 10110965"/>
                  <a:gd name="connsiteY897" fmla="*/ 229905 h 6054832"/>
                  <a:gd name="connsiteX898" fmla="*/ 3514150 w 10110965"/>
                  <a:gd name="connsiteY898" fmla="*/ 269837 h 6054832"/>
                  <a:gd name="connsiteX899" fmla="*/ 3507923 w 10110965"/>
                  <a:gd name="connsiteY899" fmla="*/ 299786 h 6054832"/>
                  <a:gd name="connsiteX900" fmla="*/ 3461839 w 10110965"/>
                  <a:gd name="connsiteY900" fmla="*/ 311017 h 6054832"/>
                  <a:gd name="connsiteX901" fmla="*/ 3428211 w 10110965"/>
                  <a:gd name="connsiteY901" fmla="*/ 327239 h 6054832"/>
                  <a:gd name="connsiteX902" fmla="*/ 3358464 w 10110965"/>
                  <a:gd name="connsiteY902" fmla="*/ 324743 h 6054832"/>
                  <a:gd name="connsiteX903" fmla="*/ 3323589 w 10110965"/>
                  <a:gd name="connsiteY903" fmla="*/ 308521 h 6054832"/>
                  <a:gd name="connsiteX904" fmla="*/ 3334799 w 10110965"/>
                  <a:gd name="connsiteY904" fmla="*/ 359684 h 6054832"/>
                  <a:gd name="connsiteX905" fmla="*/ 3344763 w 10110965"/>
                  <a:gd name="connsiteY905" fmla="*/ 400863 h 6054832"/>
                  <a:gd name="connsiteX906" fmla="*/ 3270033 w 10110965"/>
                  <a:gd name="connsiteY906" fmla="*/ 453273 h 6054832"/>
                  <a:gd name="connsiteX907" fmla="*/ 3253842 w 10110965"/>
                  <a:gd name="connsiteY907" fmla="*/ 481974 h 6054832"/>
                  <a:gd name="connsiteX908" fmla="*/ 3194058 w 10110965"/>
                  <a:gd name="connsiteY908" fmla="*/ 506932 h 6054832"/>
                  <a:gd name="connsiteX909" fmla="*/ 3185340 w 10110965"/>
                  <a:gd name="connsiteY909" fmla="*/ 564334 h 6054832"/>
                  <a:gd name="connsiteX910" fmla="*/ 3106874 w 10110965"/>
                  <a:gd name="connsiteY910" fmla="*/ 594282 h 6054832"/>
                  <a:gd name="connsiteX911" fmla="*/ 3044599 w 10110965"/>
                  <a:gd name="connsiteY911" fmla="*/ 560590 h 6054832"/>
                  <a:gd name="connsiteX912" fmla="*/ 2971115 w 10110965"/>
                  <a:gd name="connsiteY912" fmla="*/ 571821 h 6054832"/>
                  <a:gd name="connsiteX913" fmla="*/ 2888913 w 10110965"/>
                  <a:gd name="connsiteY913" fmla="*/ 540624 h 6054832"/>
                  <a:gd name="connsiteX914" fmla="*/ 2830375 w 10110965"/>
                  <a:gd name="connsiteY914" fmla="*/ 555598 h 6054832"/>
                  <a:gd name="connsiteX915" fmla="*/ 2717035 w 10110965"/>
                  <a:gd name="connsiteY915" fmla="*/ 465752 h 6054832"/>
                  <a:gd name="connsiteX916" fmla="*/ 2634833 w 10110965"/>
                  <a:gd name="connsiteY916" fmla="*/ 424573 h 6054832"/>
                  <a:gd name="connsiteX917" fmla="*/ 2576295 w 10110965"/>
                  <a:gd name="connsiteY917" fmla="*/ 362179 h 6054832"/>
                  <a:gd name="connsiteX918" fmla="*/ 2582522 w 10110965"/>
                  <a:gd name="connsiteY918" fmla="*/ 268589 h 6054832"/>
                  <a:gd name="connsiteX919" fmla="*/ 2664725 w 10110965"/>
                  <a:gd name="connsiteY919" fmla="*/ 221170 h 6054832"/>
                  <a:gd name="connsiteX920" fmla="*/ 2720772 w 10110965"/>
                  <a:gd name="connsiteY920" fmla="*/ 197461 h 6054832"/>
                  <a:gd name="connsiteX921" fmla="*/ 2809202 w 10110965"/>
                  <a:gd name="connsiteY921" fmla="*/ 229905 h 6054832"/>
                  <a:gd name="connsiteX922" fmla="*/ 2854039 w 10110965"/>
                  <a:gd name="connsiteY922" fmla="*/ 258606 h 6054832"/>
                  <a:gd name="connsiteX923" fmla="*/ 2871476 w 10110965"/>
                  <a:gd name="connsiteY923" fmla="*/ 321000 h 6054832"/>
                  <a:gd name="connsiteX924" fmla="*/ 2850303 w 10110965"/>
                  <a:gd name="connsiteY924" fmla="*/ 357188 h 6054832"/>
                  <a:gd name="connsiteX925" fmla="*/ 2799238 w 10110965"/>
                  <a:gd name="connsiteY925" fmla="*/ 372162 h 6054832"/>
                  <a:gd name="connsiteX926" fmla="*/ 2831620 w 10110965"/>
                  <a:gd name="connsiteY926" fmla="*/ 393376 h 6054832"/>
                  <a:gd name="connsiteX927" fmla="*/ 2881440 w 10110965"/>
                  <a:gd name="connsiteY927" fmla="*/ 434555 h 6054832"/>
                  <a:gd name="connsiteX928" fmla="*/ 2821656 w 10110965"/>
                  <a:gd name="connsiteY928" fmla="*/ 442043 h 6054832"/>
                  <a:gd name="connsiteX929" fmla="*/ 2815429 w 10110965"/>
                  <a:gd name="connsiteY929" fmla="*/ 486966 h 6054832"/>
                  <a:gd name="connsiteX930" fmla="*/ 2872722 w 10110965"/>
                  <a:gd name="connsiteY930" fmla="*/ 501940 h 6054832"/>
                  <a:gd name="connsiteX931" fmla="*/ 2925032 w 10110965"/>
                  <a:gd name="connsiteY931" fmla="*/ 478231 h 6054832"/>
                  <a:gd name="connsiteX932" fmla="*/ 2976097 w 10110965"/>
                  <a:gd name="connsiteY932" fmla="*/ 484470 h 6054832"/>
                  <a:gd name="connsiteX933" fmla="*/ 3001007 w 10110965"/>
                  <a:gd name="connsiteY933" fmla="*/ 427068 h 6054832"/>
                  <a:gd name="connsiteX934" fmla="*/ 3048336 w 10110965"/>
                  <a:gd name="connsiteY934" fmla="*/ 449530 h 6054832"/>
                  <a:gd name="connsiteX935" fmla="*/ 3015953 w 10110965"/>
                  <a:gd name="connsiteY935" fmla="*/ 404607 h 6054832"/>
                  <a:gd name="connsiteX936" fmla="*/ 3015953 w 10110965"/>
                  <a:gd name="connsiteY936" fmla="*/ 349701 h 6054832"/>
                  <a:gd name="connsiteX937" fmla="*/ 2969870 w 10110965"/>
                  <a:gd name="connsiteY937" fmla="*/ 379649 h 6054832"/>
                  <a:gd name="connsiteX938" fmla="*/ 2908841 w 10110965"/>
                  <a:gd name="connsiteY938" fmla="*/ 359684 h 6054832"/>
                  <a:gd name="connsiteX939" fmla="*/ 2918805 w 10110965"/>
                  <a:gd name="connsiteY939" fmla="*/ 306025 h 6054832"/>
                  <a:gd name="connsiteX940" fmla="*/ 2981079 w 10110965"/>
                  <a:gd name="connsiteY940" fmla="*/ 263598 h 6054832"/>
                  <a:gd name="connsiteX941" fmla="*/ 2922541 w 10110965"/>
                  <a:gd name="connsiteY941" fmla="*/ 246128 h 6054832"/>
                  <a:gd name="connsiteX942" fmla="*/ 2943715 w 10110965"/>
                  <a:gd name="connsiteY942" fmla="*/ 198709 h 6054832"/>
                  <a:gd name="connsiteX943" fmla="*/ 2961151 w 10110965"/>
                  <a:gd name="connsiteY943" fmla="*/ 166264 h 6054832"/>
                  <a:gd name="connsiteX944" fmla="*/ 3008480 w 10110965"/>
                  <a:gd name="connsiteY944" fmla="*/ 121341 h 6054832"/>
                  <a:gd name="connsiteX945" fmla="*/ 3029654 w 10110965"/>
                  <a:gd name="connsiteY945" fmla="*/ 81409 h 6054832"/>
                  <a:gd name="connsiteX946" fmla="*/ 3068264 w 10110965"/>
                  <a:gd name="connsiteY946" fmla="*/ 83905 h 6054832"/>
                  <a:gd name="connsiteX947" fmla="*/ 3111856 w 10110965"/>
                  <a:gd name="connsiteY947" fmla="*/ 87649 h 6054832"/>
                  <a:gd name="connsiteX948" fmla="*/ 3123065 w 10110965"/>
                  <a:gd name="connsiteY948" fmla="*/ 163768 h 6054832"/>
                  <a:gd name="connsiteX949" fmla="*/ 3110610 w 10110965"/>
                  <a:gd name="connsiteY949" fmla="*/ 231153 h 6054832"/>
                  <a:gd name="connsiteX950" fmla="*/ 3080719 w 10110965"/>
                  <a:gd name="connsiteY950" fmla="*/ 302282 h 6054832"/>
                  <a:gd name="connsiteX951" fmla="*/ 3123065 w 10110965"/>
                  <a:gd name="connsiteY951" fmla="*/ 301034 h 6054832"/>
                  <a:gd name="connsiteX952" fmla="*/ 3161676 w 10110965"/>
                  <a:gd name="connsiteY952" fmla="*/ 237393 h 6054832"/>
                  <a:gd name="connsiteX953" fmla="*/ 3194058 w 10110965"/>
                  <a:gd name="connsiteY953" fmla="*/ 177495 h 6054832"/>
                  <a:gd name="connsiteX954" fmla="*/ 3373410 w 10110965"/>
                  <a:gd name="connsiteY954" fmla="*/ 196213 h 6054832"/>
                  <a:gd name="connsiteX955" fmla="*/ 3314871 w 10110965"/>
                  <a:gd name="connsiteY955" fmla="*/ 156281 h 6054832"/>
                  <a:gd name="connsiteX956" fmla="*/ 3187831 w 10110965"/>
                  <a:gd name="connsiteY956" fmla="*/ 138811 h 6054832"/>
                  <a:gd name="connsiteX957" fmla="*/ 3189076 w 10110965"/>
                  <a:gd name="connsiteY957" fmla="*/ 67683 h 6054832"/>
                  <a:gd name="connsiteX958" fmla="*/ 3235160 w 10110965"/>
                  <a:gd name="connsiteY958" fmla="*/ 110110 h 6054832"/>
                  <a:gd name="connsiteX959" fmla="*/ 3275015 w 10110965"/>
                  <a:gd name="connsiteY959" fmla="*/ 80161 h 6054832"/>
                  <a:gd name="connsiteX960" fmla="*/ 3294943 w 10110965"/>
                  <a:gd name="connsiteY960" fmla="*/ 37734 h 6054832"/>
                  <a:gd name="connsiteX961" fmla="*/ 3358464 w 10110965"/>
                  <a:gd name="connsiteY961" fmla="*/ 51461 h 6054832"/>
                  <a:gd name="connsiteX962" fmla="*/ 3375901 w 10110965"/>
                  <a:gd name="connsiteY962" fmla="*/ 36486 h 6054832"/>
                  <a:gd name="connsiteX963" fmla="*/ 3449385 w 10110965"/>
                  <a:gd name="connsiteY963" fmla="*/ 43973 h 6054832"/>
                  <a:gd name="connsiteX964" fmla="*/ 3479276 w 10110965"/>
                  <a:gd name="connsiteY964" fmla="*/ 106367 h 6054832"/>
                  <a:gd name="connsiteX965" fmla="*/ 3487995 w 10110965"/>
                  <a:gd name="connsiteY965" fmla="*/ 42725 h 6054832"/>
                  <a:gd name="connsiteX966" fmla="*/ 3560233 w 10110965"/>
                  <a:gd name="connsiteY966" fmla="*/ 61443 h 6054832"/>
                  <a:gd name="connsiteX967" fmla="*/ 3632472 w 10110965"/>
                  <a:gd name="connsiteY967" fmla="*/ 19016 h 6054832"/>
                  <a:gd name="connsiteX968" fmla="*/ 3659016 w 10110965"/>
                  <a:gd name="connsiteY968" fmla="*/ 18684 h 6054832"/>
                  <a:gd name="connsiteX969" fmla="*/ 4138652 w 10110965"/>
                  <a:gd name="connsiteY969" fmla="*/ 113 h 6054832"/>
                  <a:gd name="connsiteX970" fmla="*/ 4161469 w 10110965"/>
                  <a:gd name="connsiteY970" fmla="*/ 6268 h 6054832"/>
                  <a:gd name="connsiteX971" fmla="*/ 4196327 w 10110965"/>
                  <a:gd name="connsiteY971" fmla="*/ 16242 h 6054832"/>
                  <a:gd name="connsiteX972" fmla="*/ 4251105 w 10110965"/>
                  <a:gd name="connsiteY972" fmla="*/ 33695 h 6054832"/>
                  <a:gd name="connsiteX973" fmla="*/ 4318331 w 10110965"/>
                  <a:gd name="connsiteY973" fmla="*/ 51149 h 6054832"/>
                  <a:gd name="connsiteX974" fmla="*/ 4426641 w 10110965"/>
                  <a:gd name="connsiteY974" fmla="*/ 88549 h 6054832"/>
                  <a:gd name="connsiteX975" fmla="*/ 4500092 w 10110965"/>
                  <a:gd name="connsiteY975" fmla="*/ 88549 h 6054832"/>
                  <a:gd name="connsiteX976" fmla="*/ 4546155 w 10110965"/>
                  <a:gd name="connsiteY976" fmla="*/ 115976 h 6054832"/>
                  <a:gd name="connsiteX977" fmla="*/ 4595953 w 10110965"/>
                  <a:gd name="connsiteY977" fmla="*/ 123456 h 6054832"/>
                  <a:gd name="connsiteX978" fmla="*/ 4637036 w 10110965"/>
                  <a:gd name="connsiteY978" fmla="*/ 132183 h 6054832"/>
                  <a:gd name="connsiteX979" fmla="*/ 4590973 w 10110965"/>
                  <a:gd name="connsiteY979" fmla="*/ 198257 h 6054832"/>
                  <a:gd name="connsiteX980" fmla="*/ 4583503 w 10110965"/>
                  <a:gd name="connsiteY980" fmla="*/ 259344 h 6054832"/>
                  <a:gd name="connsiteX981" fmla="*/ 4563584 w 10110965"/>
                  <a:gd name="connsiteY981" fmla="*/ 312951 h 6054832"/>
                  <a:gd name="connsiteX982" fmla="*/ 4602177 w 10110965"/>
                  <a:gd name="connsiteY982" fmla="*/ 286771 h 6054832"/>
                  <a:gd name="connsiteX983" fmla="*/ 4653220 w 10110965"/>
                  <a:gd name="connsiteY983" fmla="*/ 271811 h 6054832"/>
                  <a:gd name="connsiteX984" fmla="*/ 4664424 w 10110965"/>
                  <a:gd name="connsiteY984" fmla="*/ 296744 h 6054832"/>
                  <a:gd name="connsiteX985" fmla="*/ 4690568 w 10110965"/>
                  <a:gd name="connsiteY985" fmla="*/ 286771 h 6054832"/>
                  <a:gd name="connsiteX986" fmla="*/ 4716712 w 10110965"/>
                  <a:gd name="connsiteY986" fmla="*/ 295498 h 6054832"/>
                  <a:gd name="connsiteX987" fmla="*/ 4756550 w 10110965"/>
                  <a:gd name="connsiteY987" fmla="*/ 321678 h 6054832"/>
                  <a:gd name="connsiteX988" fmla="*/ 4694303 w 10110965"/>
                  <a:gd name="connsiteY988" fmla="*/ 370298 h 6054832"/>
                  <a:gd name="connsiteX989" fmla="*/ 4648240 w 10110965"/>
                  <a:gd name="connsiteY989" fmla="*/ 405205 h 6054832"/>
                  <a:gd name="connsiteX990" fmla="*/ 4660689 w 10110965"/>
                  <a:gd name="connsiteY990" fmla="*/ 426399 h 6054832"/>
                  <a:gd name="connsiteX991" fmla="*/ 4638281 w 10110965"/>
                  <a:gd name="connsiteY991" fmla="*/ 450086 h 6054832"/>
                  <a:gd name="connsiteX992" fmla="*/ 4585993 w 10110965"/>
                  <a:gd name="connsiteY992" fmla="*/ 489979 h 6054832"/>
                  <a:gd name="connsiteX993" fmla="*/ 4546155 w 10110965"/>
                  <a:gd name="connsiteY993" fmla="*/ 552313 h 6054832"/>
                  <a:gd name="connsiteX994" fmla="*/ 4503827 w 10110965"/>
                  <a:gd name="connsiteY994" fmla="*/ 628360 h 6054832"/>
                  <a:gd name="connsiteX995" fmla="*/ 4501337 w 10110965"/>
                  <a:gd name="connsiteY995" fmla="*/ 729341 h 6054832"/>
                  <a:gd name="connsiteX996" fmla="*/ 4482663 w 10110965"/>
                  <a:gd name="connsiteY996" fmla="*/ 755521 h 6054832"/>
                  <a:gd name="connsiteX997" fmla="*/ 4502582 w 10110965"/>
                  <a:gd name="connsiteY997" fmla="*/ 797909 h 6054832"/>
                  <a:gd name="connsiteX998" fmla="*/ 4546155 w 10110965"/>
                  <a:gd name="connsiteY998" fmla="*/ 840296 h 6054832"/>
                  <a:gd name="connsiteX999" fmla="*/ 4552380 w 10110965"/>
                  <a:gd name="connsiteY999" fmla="*/ 911356 h 6054832"/>
                  <a:gd name="connsiteX1000" fmla="*/ 4510052 w 10110965"/>
                  <a:gd name="connsiteY1000" fmla="*/ 938783 h 6054832"/>
                  <a:gd name="connsiteX1001" fmla="*/ 4475194 w 10110965"/>
                  <a:gd name="connsiteY1001" fmla="*/ 940030 h 6054832"/>
                  <a:gd name="connsiteX1002" fmla="*/ 4482663 w 10110965"/>
                  <a:gd name="connsiteY1002" fmla="*/ 976183 h 6054832"/>
                  <a:gd name="connsiteX1003" fmla="*/ 4444070 w 10110965"/>
                  <a:gd name="connsiteY1003" fmla="*/ 1036024 h 6054832"/>
                  <a:gd name="connsiteX1004" fmla="*/ 4393028 w 10110965"/>
                  <a:gd name="connsiteY1004" fmla="*/ 1059711 h 6054832"/>
                  <a:gd name="connsiteX1005" fmla="*/ 4325801 w 10110965"/>
                  <a:gd name="connsiteY1005" fmla="*/ 1055971 h 6054832"/>
                  <a:gd name="connsiteX1006" fmla="*/ 4364394 w 10110965"/>
                  <a:gd name="connsiteY1006" fmla="*/ 1084644 h 6054832"/>
                  <a:gd name="connsiteX1007" fmla="*/ 4415437 w 10110965"/>
                  <a:gd name="connsiteY1007" fmla="*/ 1102098 h 6054832"/>
                  <a:gd name="connsiteX1008" fmla="*/ 4353190 w 10110965"/>
                  <a:gd name="connsiteY1008" fmla="*/ 1118305 h 6054832"/>
                  <a:gd name="connsiteX1009" fmla="*/ 4389293 w 10110965"/>
                  <a:gd name="connsiteY1009" fmla="*/ 1139498 h 6054832"/>
                  <a:gd name="connsiteX1010" fmla="*/ 4415437 w 10110965"/>
                  <a:gd name="connsiteY1010" fmla="*/ 1179392 h 6054832"/>
                  <a:gd name="connsiteX1011" fmla="*/ 4385558 w 10110965"/>
                  <a:gd name="connsiteY1011" fmla="*/ 1256686 h 6054832"/>
                  <a:gd name="connsiteX1012" fmla="*/ 4218736 w 10110965"/>
                  <a:gd name="connsiteY1012" fmla="*/ 1332733 h 6054832"/>
                  <a:gd name="connsiteX1013" fmla="*/ 4105447 w 10110965"/>
                  <a:gd name="connsiteY1013" fmla="*/ 1337720 h 6054832"/>
                  <a:gd name="connsiteX1014" fmla="*/ 4045690 w 10110965"/>
                  <a:gd name="connsiteY1014" fmla="*/ 1410027 h 6054832"/>
                  <a:gd name="connsiteX1015" fmla="*/ 3923686 w 10110965"/>
                  <a:gd name="connsiteY1015" fmla="*/ 1481088 h 6054832"/>
                  <a:gd name="connsiteX1016" fmla="*/ 3847745 w 10110965"/>
                  <a:gd name="connsiteY1016" fmla="*/ 1502281 h 6054832"/>
                  <a:gd name="connsiteX1017" fmla="*/ 3799192 w 10110965"/>
                  <a:gd name="connsiteY1017" fmla="*/ 1592042 h 6054832"/>
                  <a:gd name="connsiteX1018" fmla="*/ 3786743 w 10110965"/>
                  <a:gd name="connsiteY1018" fmla="*/ 1702996 h 6054832"/>
                  <a:gd name="connsiteX1019" fmla="*/ 3763089 w 10110965"/>
                  <a:gd name="connsiteY1019" fmla="*/ 1747877 h 6054832"/>
                  <a:gd name="connsiteX1020" fmla="*/ 3709556 w 10110965"/>
                  <a:gd name="connsiteY1020" fmla="*/ 1795250 h 6054832"/>
                  <a:gd name="connsiteX1021" fmla="*/ 3657269 w 10110965"/>
                  <a:gd name="connsiteY1021" fmla="*/ 1737903 h 6054832"/>
                  <a:gd name="connsiteX1022" fmla="*/ 3607471 w 10110965"/>
                  <a:gd name="connsiteY1022" fmla="*/ 1729177 h 6054832"/>
                  <a:gd name="connsiteX1023" fmla="*/ 3575103 w 10110965"/>
                  <a:gd name="connsiteY1023" fmla="*/ 1634429 h 6054832"/>
                  <a:gd name="connsiteX1024" fmla="*/ 3565144 w 10110965"/>
                  <a:gd name="connsiteY1024" fmla="*/ 1562122 h 6054832"/>
                  <a:gd name="connsiteX1025" fmla="*/ 3537755 w 10110965"/>
                  <a:gd name="connsiteY1025" fmla="*/ 1447427 h 6054832"/>
                  <a:gd name="connsiteX1026" fmla="*/ 3551449 w 10110965"/>
                  <a:gd name="connsiteY1026" fmla="*/ 1353927 h 6054832"/>
                  <a:gd name="connsiteX1027" fmla="*/ 3581328 w 10110965"/>
                  <a:gd name="connsiteY1027" fmla="*/ 1285359 h 6054832"/>
                  <a:gd name="connsiteX1028" fmla="*/ 3621166 w 10110965"/>
                  <a:gd name="connsiteY1028" fmla="*/ 1269153 h 6054832"/>
                  <a:gd name="connsiteX1029" fmla="*/ 3675943 w 10110965"/>
                  <a:gd name="connsiteY1029" fmla="*/ 1229259 h 6054832"/>
                  <a:gd name="connsiteX1030" fmla="*/ 3678433 w 10110965"/>
                  <a:gd name="connsiteY1030" fmla="*/ 1169418 h 6054832"/>
                  <a:gd name="connsiteX1031" fmla="*/ 3692127 w 10110965"/>
                  <a:gd name="connsiteY1031" fmla="*/ 1105838 h 6054832"/>
                  <a:gd name="connsiteX1032" fmla="*/ 3690882 w 10110965"/>
                  <a:gd name="connsiteY1032" fmla="*/ 1084644 h 6054832"/>
                  <a:gd name="connsiteX1033" fmla="*/ 3669718 w 10110965"/>
                  <a:gd name="connsiteY1033" fmla="*/ 1089631 h 6054832"/>
                  <a:gd name="connsiteX1034" fmla="*/ 3642330 w 10110965"/>
                  <a:gd name="connsiteY1034" fmla="*/ 1082151 h 6054832"/>
                  <a:gd name="connsiteX1035" fmla="*/ 3604982 w 10110965"/>
                  <a:gd name="connsiteY1035" fmla="*/ 1033531 h 6054832"/>
                  <a:gd name="connsiteX1036" fmla="*/ 3604982 w 10110965"/>
                  <a:gd name="connsiteY1036" fmla="*/ 943770 h 6054832"/>
                  <a:gd name="connsiteX1037" fmla="*/ 3602492 w 10110965"/>
                  <a:gd name="connsiteY1037" fmla="*/ 842789 h 6054832"/>
                  <a:gd name="connsiteX1038" fmla="*/ 3577593 w 10110965"/>
                  <a:gd name="connsiteY1038" fmla="*/ 784195 h 6054832"/>
                  <a:gd name="connsiteX1039" fmla="*/ 3550204 w 10110965"/>
                  <a:gd name="connsiteY1039" fmla="*/ 729341 h 6054832"/>
                  <a:gd name="connsiteX1040" fmla="*/ 3477998 w 10110965"/>
                  <a:gd name="connsiteY1040" fmla="*/ 698174 h 6054832"/>
                  <a:gd name="connsiteX1041" fmla="*/ 3418241 w 10110965"/>
                  <a:gd name="connsiteY1041" fmla="*/ 699421 h 6054832"/>
                  <a:gd name="connsiteX1042" fmla="*/ 3363463 w 10110965"/>
                  <a:gd name="connsiteY1042" fmla="*/ 671994 h 6054832"/>
                  <a:gd name="connsiteX1043" fmla="*/ 3344789 w 10110965"/>
                  <a:gd name="connsiteY1043" fmla="*/ 622127 h 6054832"/>
                  <a:gd name="connsiteX1044" fmla="*/ 3364708 w 10110965"/>
                  <a:gd name="connsiteY1044" fmla="*/ 571013 h 6054832"/>
                  <a:gd name="connsiteX1045" fmla="*/ 3424465 w 10110965"/>
                  <a:gd name="connsiteY1045" fmla="*/ 597193 h 6054832"/>
                  <a:gd name="connsiteX1046" fmla="*/ 3481733 w 10110965"/>
                  <a:gd name="connsiteY1046" fmla="*/ 558546 h 6054832"/>
                  <a:gd name="connsiteX1047" fmla="*/ 3454344 w 10110965"/>
                  <a:gd name="connsiteY1047" fmla="*/ 531120 h 6054832"/>
                  <a:gd name="connsiteX1048" fmla="*/ 3352259 w 10110965"/>
                  <a:gd name="connsiteY1048" fmla="*/ 534860 h 6054832"/>
                  <a:gd name="connsiteX1049" fmla="*/ 3338565 w 10110965"/>
                  <a:gd name="connsiteY1049" fmla="*/ 475019 h 6054832"/>
                  <a:gd name="connsiteX1050" fmla="*/ 3393342 w 10110965"/>
                  <a:gd name="connsiteY1050" fmla="*/ 446346 h 6054832"/>
                  <a:gd name="connsiteX1051" fmla="*/ 3449364 w 10110965"/>
                  <a:gd name="connsiteY1051" fmla="*/ 446346 h 6054832"/>
                  <a:gd name="connsiteX1052" fmla="*/ 3505386 w 10110965"/>
                  <a:gd name="connsiteY1052" fmla="*/ 430139 h 6054832"/>
                  <a:gd name="connsiteX1053" fmla="*/ 3567633 w 10110965"/>
                  <a:gd name="connsiteY1053" fmla="*/ 436372 h 6054832"/>
                  <a:gd name="connsiteX1054" fmla="*/ 3603737 w 10110965"/>
                  <a:gd name="connsiteY1054" fmla="*/ 350351 h 6054832"/>
                  <a:gd name="connsiteX1055" fmla="*/ 3562654 w 10110965"/>
                  <a:gd name="connsiteY1055" fmla="*/ 351598 h 6054832"/>
                  <a:gd name="connsiteX1056" fmla="*/ 3524061 w 10110965"/>
                  <a:gd name="connsiteY1056" fmla="*/ 335391 h 6054832"/>
                  <a:gd name="connsiteX1057" fmla="*/ 3683413 w 10110965"/>
                  <a:gd name="connsiteY1057" fmla="*/ 236904 h 6054832"/>
                  <a:gd name="connsiteX1058" fmla="*/ 3729475 w 10110965"/>
                  <a:gd name="connsiteY1058" fmla="*/ 213217 h 6054832"/>
                  <a:gd name="connsiteX1059" fmla="*/ 3781763 w 10110965"/>
                  <a:gd name="connsiteY1059" fmla="*/ 163350 h 6054832"/>
                  <a:gd name="connsiteX1060" fmla="*/ 3871398 w 10110965"/>
                  <a:gd name="connsiteY1060" fmla="*/ 140909 h 6054832"/>
                  <a:gd name="connsiteX1061" fmla="*/ 3952319 w 10110965"/>
                  <a:gd name="connsiteY1061" fmla="*/ 52395 h 6054832"/>
                  <a:gd name="connsiteX1062" fmla="*/ 3952319 w 10110965"/>
                  <a:gd name="connsiteY1062" fmla="*/ 183296 h 6054832"/>
                  <a:gd name="connsiteX1063" fmla="*/ 3974728 w 10110965"/>
                  <a:gd name="connsiteY1063" fmla="*/ 140909 h 6054832"/>
                  <a:gd name="connsiteX1064" fmla="*/ 3980953 w 10110965"/>
                  <a:gd name="connsiteY1064" fmla="*/ 94782 h 6054832"/>
                  <a:gd name="connsiteX1065" fmla="*/ 4027016 w 10110965"/>
                  <a:gd name="connsiteY1065" fmla="*/ 74836 h 6054832"/>
                  <a:gd name="connsiteX1066" fmla="*/ 4041955 w 10110965"/>
                  <a:gd name="connsiteY1066" fmla="*/ 133429 h 6054832"/>
                  <a:gd name="connsiteX1067" fmla="*/ 4058139 w 10110965"/>
                  <a:gd name="connsiteY1067" fmla="*/ 88549 h 6054832"/>
                  <a:gd name="connsiteX1068" fmla="*/ 4088018 w 10110965"/>
                  <a:gd name="connsiteY1068" fmla="*/ 44915 h 6054832"/>
                  <a:gd name="connsiteX1069" fmla="*/ 4112916 w 10110965"/>
                  <a:gd name="connsiteY1069" fmla="*/ 27462 h 6054832"/>
                  <a:gd name="connsiteX1070" fmla="*/ 4138652 w 10110965"/>
                  <a:gd name="connsiteY1070" fmla="*/ 113 h 6054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</a:cxnLst>
                <a:rect l="l" t="t" r="r" b="b"/>
                <a:pathLst>
                  <a:path w="10110965" h="6054832">
                    <a:moveTo>
                      <a:pt x="9259319" y="4581570"/>
                    </a:moveTo>
                    <a:cubicBezTo>
                      <a:pt x="9269289" y="4582817"/>
                      <a:pt x="9276456" y="4587492"/>
                      <a:pt x="9295151" y="4585622"/>
                    </a:cubicBezTo>
                    <a:cubicBezTo>
                      <a:pt x="9332541" y="4583129"/>
                      <a:pt x="9305122" y="4637989"/>
                      <a:pt x="9374917" y="4624274"/>
                    </a:cubicBezTo>
                    <a:cubicBezTo>
                      <a:pt x="9472131" y="4605572"/>
                      <a:pt x="9485841" y="4649211"/>
                      <a:pt x="9520739" y="4636743"/>
                    </a:cubicBezTo>
                    <a:cubicBezTo>
                      <a:pt x="9533202" y="4631755"/>
                      <a:pt x="9687748" y="4704071"/>
                      <a:pt x="9755050" y="4712799"/>
                    </a:cubicBezTo>
                    <a:cubicBezTo>
                      <a:pt x="9822353" y="4721527"/>
                      <a:pt x="9846033" y="4765166"/>
                      <a:pt x="9860989" y="4830001"/>
                    </a:cubicBezTo>
                    <a:cubicBezTo>
                      <a:pt x="9873452" y="4896083"/>
                      <a:pt x="9893394" y="4849951"/>
                      <a:pt x="9927045" y="4906058"/>
                    </a:cubicBezTo>
                    <a:cubicBezTo>
                      <a:pt x="9959450" y="4963412"/>
                      <a:pt x="9946986" y="4942216"/>
                      <a:pt x="9970667" y="4965906"/>
                    </a:cubicBezTo>
                    <a:cubicBezTo>
                      <a:pt x="9993101" y="4990842"/>
                      <a:pt x="10032984" y="5089342"/>
                      <a:pt x="9970667" y="5169139"/>
                    </a:cubicBezTo>
                    <a:cubicBezTo>
                      <a:pt x="9907103" y="5247690"/>
                      <a:pt x="9966928" y="5308784"/>
                      <a:pt x="9878438" y="5397309"/>
                    </a:cubicBezTo>
                    <a:cubicBezTo>
                      <a:pt x="9792440" y="5487081"/>
                      <a:pt x="9846033" y="5459651"/>
                      <a:pt x="9839801" y="5521992"/>
                    </a:cubicBezTo>
                    <a:cubicBezTo>
                      <a:pt x="9832323" y="5586827"/>
                      <a:pt x="9788701" y="5596802"/>
                      <a:pt x="9743833" y="5646675"/>
                    </a:cubicBezTo>
                    <a:cubicBezTo>
                      <a:pt x="9700211" y="5695302"/>
                      <a:pt x="9717660" y="5656650"/>
                      <a:pt x="9690241" y="5665378"/>
                    </a:cubicBezTo>
                    <a:cubicBezTo>
                      <a:pt x="9661575" y="5674106"/>
                      <a:pt x="9654097" y="5665378"/>
                      <a:pt x="9566853" y="5697795"/>
                    </a:cubicBezTo>
                    <a:cubicBezTo>
                      <a:pt x="9478363" y="5728966"/>
                      <a:pt x="9495812" y="5718991"/>
                      <a:pt x="9404829" y="5737694"/>
                    </a:cubicBezTo>
                    <a:cubicBezTo>
                      <a:pt x="9312600" y="5757643"/>
                      <a:pt x="9356222" y="5732706"/>
                      <a:pt x="9266485" y="5694055"/>
                    </a:cubicBezTo>
                    <a:cubicBezTo>
                      <a:pt x="9179242" y="5655403"/>
                      <a:pt x="9225356" y="5689068"/>
                      <a:pt x="9125649" y="5702783"/>
                    </a:cubicBezTo>
                    <a:cubicBezTo>
                      <a:pt x="9028435" y="5716498"/>
                      <a:pt x="8994784" y="5600542"/>
                      <a:pt x="8939945" y="5502043"/>
                    </a:cubicBezTo>
                    <a:cubicBezTo>
                      <a:pt x="8885106" y="5403543"/>
                      <a:pt x="8822789" y="5499549"/>
                      <a:pt x="8748009" y="5424739"/>
                    </a:cubicBezTo>
                    <a:cubicBezTo>
                      <a:pt x="8671982" y="5348683"/>
                      <a:pt x="8715604" y="5366138"/>
                      <a:pt x="8729314" y="5303797"/>
                    </a:cubicBezTo>
                    <a:cubicBezTo>
                      <a:pt x="8744270" y="5238962"/>
                      <a:pt x="8735545" y="5242702"/>
                      <a:pt x="8709372" y="5175373"/>
                    </a:cubicBezTo>
                    <a:cubicBezTo>
                      <a:pt x="8683199" y="5108044"/>
                      <a:pt x="8704387" y="5108044"/>
                      <a:pt x="8718097" y="5083108"/>
                    </a:cubicBezTo>
                    <a:cubicBezTo>
                      <a:pt x="8731806" y="5055678"/>
                      <a:pt x="8726821" y="5028247"/>
                      <a:pt x="8721836" y="4987102"/>
                    </a:cubicBezTo>
                    <a:cubicBezTo>
                      <a:pt x="8715604" y="4947203"/>
                      <a:pt x="8718097" y="4952191"/>
                      <a:pt x="8740531" y="4908552"/>
                    </a:cubicBezTo>
                    <a:cubicBezTo>
                      <a:pt x="8762965" y="4863666"/>
                      <a:pt x="8820296" y="4861172"/>
                      <a:pt x="8838991" y="4833742"/>
                    </a:cubicBezTo>
                    <a:cubicBezTo>
                      <a:pt x="8858933" y="4807558"/>
                      <a:pt x="8885106" y="4816286"/>
                      <a:pt x="8939945" y="4832495"/>
                    </a:cubicBezTo>
                    <a:cubicBezTo>
                      <a:pt x="8994784" y="4847457"/>
                      <a:pt x="9006001" y="4832495"/>
                      <a:pt x="9063332" y="4828754"/>
                    </a:cubicBezTo>
                    <a:cubicBezTo>
                      <a:pt x="9119418" y="4825014"/>
                      <a:pt x="9084520" y="4773894"/>
                      <a:pt x="9074549" y="4738983"/>
                    </a:cubicBezTo>
                    <a:cubicBezTo>
                      <a:pt x="9067071" y="4704071"/>
                      <a:pt x="9077042" y="4681628"/>
                      <a:pt x="9111939" y="4669160"/>
                    </a:cubicBezTo>
                    <a:cubicBezTo>
                      <a:pt x="9148083" y="4656692"/>
                      <a:pt x="9148083" y="4630508"/>
                      <a:pt x="9206661" y="4598091"/>
                    </a:cubicBezTo>
                    <a:cubicBezTo>
                      <a:pt x="9236573" y="4582505"/>
                      <a:pt x="9249348" y="4580323"/>
                      <a:pt x="9259319" y="4581570"/>
                    </a:cubicBezTo>
                    <a:close/>
                    <a:moveTo>
                      <a:pt x="6624609" y="4517568"/>
                    </a:moveTo>
                    <a:cubicBezTo>
                      <a:pt x="6634459" y="4520530"/>
                      <a:pt x="6642590" y="4529572"/>
                      <a:pt x="6641339" y="4542666"/>
                    </a:cubicBezTo>
                    <a:cubicBezTo>
                      <a:pt x="6640089" y="4565115"/>
                      <a:pt x="6628831" y="4588810"/>
                      <a:pt x="6626329" y="4595045"/>
                    </a:cubicBezTo>
                    <a:cubicBezTo>
                      <a:pt x="6622576" y="4606269"/>
                      <a:pt x="6623827" y="4627470"/>
                      <a:pt x="6632583" y="4643683"/>
                    </a:cubicBezTo>
                    <a:cubicBezTo>
                      <a:pt x="6638838" y="4658648"/>
                      <a:pt x="6577545" y="4694815"/>
                      <a:pt x="6542521" y="4730981"/>
                    </a:cubicBezTo>
                    <a:cubicBezTo>
                      <a:pt x="6484981" y="4789596"/>
                      <a:pt x="6520005" y="4822021"/>
                      <a:pt x="6520005" y="4874400"/>
                    </a:cubicBezTo>
                    <a:cubicBezTo>
                      <a:pt x="6518755" y="4925531"/>
                      <a:pt x="6504995" y="4923037"/>
                      <a:pt x="6477476" y="4916802"/>
                    </a:cubicBezTo>
                    <a:cubicBezTo>
                      <a:pt x="6449957" y="4911813"/>
                      <a:pt x="6478727" y="4954215"/>
                      <a:pt x="6454960" y="4974169"/>
                    </a:cubicBezTo>
                    <a:cubicBezTo>
                      <a:pt x="6431194" y="4994123"/>
                      <a:pt x="6426190" y="4967933"/>
                      <a:pt x="6409929" y="4946732"/>
                    </a:cubicBezTo>
                    <a:cubicBezTo>
                      <a:pt x="6392417" y="4925531"/>
                      <a:pt x="6396170" y="4889365"/>
                      <a:pt x="6412431" y="4858187"/>
                    </a:cubicBezTo>
                    <a:cubicBezTo>
                      <a:pt x="6427441" y="4827009"/>
                      <a:pt x="6421187" y="4803314"/>
                      <a:pt x="6443703" y="4782113"/>
                    </a:cubicBezTo>
                    <a:cubicBezTo>
                      <a:pt x="6466218" y="4758418"/>
                      <a:pt x="6472472" y="4723498"/>
                      <a:pt x="6466218" y="4699803"/>
                    </a:cubicBezTo>
                    <a:cubicBezTo>
                      <a:pt x="6461215" y="4676108"/>
                      <a:pt x="6451208" y="4644930"/>
                      <a:pt x="6511249" y="4621235"/>
                    </a:cubicBezTo>
                    <a:cubicBezTo>
                      <a:pt x="6551277" y="4605022"/>
                      <a:pt x="6581298" y="4558879"/>
                      <a:pt x="6597559" y="4528948"/>
                    </a:cubicBezTo>
                    <a:cubicBezTo>
                      <a:pt x="6603188" y="4517724"/>
                      <a:pt x="6614758" y="4514606"/>
                      <a:pt x="6624609" y="4517568"/>
                    </a:cubicBezTo>
                    <a:close/>
                    <a:moveTo>
                      <a:pt x="8232736" y="3927474"/>
                    </a:moveTo>
                    <a:cubicBezTo>
                      <a:pt x="8238666" y="3926851"/>
                      <a:pt x="8244284" y="3930588"/>
                      <a:pt x="8249277" y="3942420"/>
                    </a:cubicBezTo>
                    <a:cubicBezTo>
                      <a:pt x="8258016" y="3966084"/>
                      <a:pt x="8253022" y="3992239"/>
                      <a:pt x="8280487" y="4000958"/>
                    </a:cubicBezTo>
                    <a:cubicBezTo>
                      <a:pt x="8307951" y="4009676"/>
                      <a:pt x="8321684" y="4013413"/>
                      <a:pt x="8355390" y="4047041"/>
                    </a:cubicBezTo>
                    <a:cubicBezTo>
                      <a:pt x="8389097" y="4080669"/>
                      <a:pt x="8411568" y="4071951"/>
                      <a:pt x="8402829" y="4116789"/>
                    </a:cubicBezTo>
                    <a:cubicBezTo>
                      <a:pt x="8392842" y="4162872"/>
                      <a:pt x="8375364" y="4195255"/>
                      <a:pt x="8426548" y="4226392"/>
                    </a:cubicBezTo>
                    <a:cubicBezTo>
                      <a:pt x="8478981" y="4257530"/>
                      <a:pt x="8478981" y="4293649"/>
                      <a:pt x="8496458" y="4301122"/>
                    </a:cubicBezTo>
                    <a:cubicBezTo>
                      <a:pt x="8513936" y="4309840"/>
                      <a:pt x="8538904" y="4318559"/>
                      <a:pt x="8507694" y="4321050"/>
                    </a:cubicBezTo>
                    <a:cubicBezTo>
                      <a:pt x="8477732" y="4324786"/>
                      <a:pt x="8490216" y="4345960"/>
                      <a:pt x="8446523" y="4312331"/>
                    </a:cubicBezTo>
                    <a:cubicBezTo>
                      <a:pt x="8402829" y="4279949"/>
                      <a:pt x="8436536" y="4289913"/>
                      <a:pt x="8394090" y="4260021"/>
                    </a:cubicBezTo>
                    <a:cubicBezTo>
                      <a:pt x="8351645" y="4231374"/>
                      <a:pt x="8354142" y="4281194"/>
                      <a:pt x="8337913" y="4218919"/>
                    </a:cubicBezTo>
                    <a:cubicBezTo>
                      <a:pt x="8320435" y="4155399"/>
                      <a:pt x="8347900" y="4156645"/>
                      <a:pt x="8312945" y="4127998"/>
                    </a:cubicBezTo>
                    <a:cubicBezTo>
                      <a:pt x="8277990" y="4098106"/>
                      <a:pt x="8311696" y="4075688"/>
                      <a:pt x="8271748" y="4047041"/>
                    </a:cubicBezTo>
                    <a:cubicBezTo>
                      <a:pt x="8231799" y="4018395"/>
                      <a:pt x="8219316" y="4037077"/>
                      <a:pt x="8210577" y="4007185"/>
                    </a:cubicBezTo>
                    <a:cubicBezTo>
                      <a:pt x="8204335" y="3989748"/>
                      <a:pt x="8170628" y="3984766"/>
                      <a:pt x="8149406" y="3972311"/>
                    </a:cubicBezTo>
                    <a:cubicBezTo>
                      <a:pt x="8128183" y="3958611"/>
                      <a:pt x="8144412" y="3924983"/>
                      <a:pt x="8168132" y="3932456"/>
                    </a:cubicBezTo>
                    <a:cubicBezTo>
                      <a:pt x="8186857" y="3938683"/>
                      <a:pt x="8206832" y="3943665"/>
                      <a:pt x="8214322" y="3938683"/>
                    </a:cubicBezTo>
                    <a:cubicBezTo>
                      <a:pt x="8220564" y="3933078"/>
                      <a:pt x="8226806" y="3928097"/>
                      <a:pt x="8232736" y="3927474"/>
                    </a:cubicBezTo>
                    <a:close/>
                    <a:moveTo>
                      <a:pt x="8864973" y="3923251"/>
                    </a:moveTo>
                    <a:cubicBezTo>
                      <a:pt x="8891193" y="3919698"/>
                      <a:pt x="8910385" y="4014681"/>
                      <a:pt x="8926719" y="4047481"/>
                    </a:cubicBezTo>
                    <a:cubicBezTo>
                      <a:pt x="8945387" y="4084967"/>
                      <a:pt x="8908052" y="4076220"/>
                      <a:pt x="8906807" y="4123702"/>
                    </a:cubicBezTo>
                    <a:cubicBezTo>
                      <a:pt x="8905563" y="4168684"/>
                      <a:pt x="8890629" y="4151191"/>
                      <a:pt x="8865739" y="4162437"/>
                    </a:cubicBezTo>
                    <a:cubicBezTo>
                      <a:pt x="8840849" y="4174932"/>
                      <a:pt x="8874450" y="4176181"/>
                      <a:pt x="8869472" y="4216166"/>
                    </a:cubicBezTo>
                    <a:cubicBezTo>
                      <a:pt x="8864494" y="4254901"/>
                      <a:pt x="8849560" y="4239907"/>
                      <a:pt x="8838360" y="4247404"/>
                    </a:cubicBezTo>
                    <a:cubicBezTo>
                      <a:pt x="8828404" y="4254901"/>
                      <a:pt x="8843338" y="4273644"/>
                      <a:pt x="8847071" y="4298634"/>
                    </a:cubicBezTo>
                    <a:cubicBezTo>
                      <a:pt x="8850805" y="4321125"/>
                      <a:pt x="8813470" y="4319876"/>
                      <a:pt x="8801025" y="4332371"/>
                    </a:cubicBezTo>
                    <a:cubicBezTo>
                      <a:pt x="8788580" y="4343617"/>
                      <a:pt x="8802269" y="4439830"/>
                      <a:pt x="8788580" y="4442329"/>
                    </a:cubicBezTo>
                    <a:cubicBezTo>
                      <a:pt x="8773646" y="4444828"/>
                      <a:pt x="8777380" y="4412340"/>
                      <a:pt x="8762446" y="4408592"/>
                    </a:cubicBezTo>
                    <a:cubicBezTo>
                      <a:pt x="8748756" y="4404843"/>
                      <a:pt x="8746267" y="4371106"/>
                      <a:pt x="8733822" y="4329872"/>
                    </a:cubicBezTo>
                    <a:cubicBezTo>
                      <a:pt x="8720133" y="4288638"/>
                      <a:pt x="8740045" y="4254901"/>
                      <a:pt x="8720133" y="4241156"/>
                    </a:cubicBezTo>
                    <a:cubicBezTo>
                      <a:pt x="8700221" y="4226162"/>
                      <a:pt x="8696487" y="4233659"/>
                      <a:pt x="8689020" y="4218665"/>
                    </a:cubicBezTo>
                    <a:cubicBezTo>
                      <a:pt x="8680309" y="4202421"/>
                      <a:pt x="8672842" y="4178680"/>
                      <a:pt x="8650441" y="4158688"/>
                    </a:cubicBezTo>
                    <a:cubicBezTo>
                      <a:pt x="8628040" y="4138696"/>
                      <a:pt x="8659152" y="4069972"/>
                      <a:pt x="8666619" y="4044982"/>
                    </a:cubicBezTo>
                    <a:cubicBezTo>
                      <a:pt x="8674086" y="4019992"/>
                      <a:pt x="8680309" y="4043732"/>
                      <a:pt x="8732578" y="4044982"/>
                    </a:cubicBezTo>
                    <a:cubicBezTo>
                      <a:pt x="8783602" y="4046231"/>
                      <a:pt x="8748756" y="4019992"/>
                      <a:pt x="8748756" y="3996251"/>
                    </a:cubicBezTo>
                    <a:cubicBezTo>
                      <a:pt x="8748756" y="3971260"/>
                      <a:pt x="8762446" y="3982506"/>
                      <a:pt x="8792313" y="3997500"/>
                    </a:cubicBezTo>
                    <a:cubicBezTo>
                      <a:pt x="8820937" y="4011245"/>
                      <a:pt x="8853294" y="3931276"/>
                      <a:pt x="8853294" y="3931276"/>
                    </a:cubicBezTo>
                    <a:cubicBezTo>
                      <a:pt x="8857339" y="3926278"/>
                      <a:pt x="8861228" y="3923759"/>
                      <a:pt x="8864973" y="3923251"/>
                    </a:cubicBezTo>
                    <a:close/>
                    <a:moveTo>
                      <a:pt x="7656783" y="3792419"/>
                    </a:moveTo>
                    <a:cubicBezTo>
                      <a:pt x="7656783" y="3792419"/>
                      <a:pt x="7679416" y="3813170"/>
                      <a:pt x="7695762" y="3833922"/>
                    </a:cubicBezTo>
                    <a:cubicBezTo>
                      <a:pt x="7710851" y="3853452"/>
                      <a:pt x="7700792" y="3853452"/>
                      <a:pt x="7713366" y="3875424"/>
                    </a:cubicBezTo>
                    <a:cubicBezTo>
                      <a:pt x="7725940" y="3897396"/>
                      <a:pt x="7698277" y="3903499"/>
                      <a:pt x="7691990" y="3908382"/>
                    </a:cubicBezTo>
                    <a:cubicBezTo>
                      <a:pt x="7684445" y="3912044"/>
                      <a:pt x="7669357" y="3902278"/>
                      <a:pt x="7675644" y="3880307"/>
                    </a:cubicBezTo>
                    <a:cubicBezTo>
                      <a:pt x="7681931" y="3858335"/>
                      <a:pt x="7661812" y="3863217"/>
                      <a:pt x="7646724" y="3842466"/>
                    </a:cubicBezTo>
                    <a:cubicBezTo>
                      <a:pt x="7622833" y="3804626"/>
                      <a:pt x="7656783" y="3792419"/>
                      <a:pt x="7656783" y="3792419"/>
                    </a:cubicBezTo>
                    <a:close/>
                    <a:moveTo>
                      <a:pt x="8291088" y="3661346"/>
                    </a:moveTo>
                    <a:cubicBezTo>
                      <a:pt x="8340054" y="3655093"/>
                      <a:pt x="8288577" y="3743883"/>
                      <a:pt x="8317454" y="3752637"/>
                    </a:cubicBezTo>
                    <a:cubicBezTo>
                      <a:pt x="8346332" y="3760140"/>
                      <a:pt x="8331265" y="3802659"/>
                      <a:pt x="8328754" y="3843928"/>
                    </a:cubicBezTo>
                    <a:cubicBezTo>
                      <a:pt x="8324988" y="3886447"/>
                      <a:pt x="8347587" y="3858934"/>
                      <a:pt x="8383997" y="3886447"/>
                    </a:cubicBezTo>
                    <a:cubicBezTo>
                      <a:pt x="8420408" y="3913959"/>
                      <a:pt x="8422919" y="3906456"/>
                      <a:pt x="8446774" y="3928966"/>
                    </a:cubicBezTo>
                    <a:cubicBezTo>
                      <a:pt x="8469373" y="3951476"/>
                      <a:pt x="8453051" y="3951476"/>
                      <a:pt x="8459329" y="3996496"/>
                    </a:cubicBezTo>
                    <a:cubicBezTo>
                      <a:pt x="8464351" y="4041516"/>
                      <a:pt x="8475651" y="4010252"/>
                      <a:pt x="8483184" y="4049019"/>
                    </a:cubicBezTo>
                    <a:cubicBezTo>
                      <a:pt x="8489461" y="4087787"/>
                      <a:pt x="8449285" y="4051520"/>
                      <a:pt x="8421663" y="4036514"/>
                    </a:cubicBezTo>
                    <a:cubicBezTo>
                      <a:pt x="8392786" y="4022758"/>
                      <a:pt x="8409108" y="4019006"/>
                      <a:pt x="8386508" y="3978988"/>
                    </a:cubicBezTo>
                    <a:cubicBezTo>
                      <a:pt x="8363909" y="3938970"/>
                      <a:pt x="8394042" y="3953977"/>
                      <a:pt x="8347587" y="3916460"/>
                    </a:cubicBezTo>
                    <a:cubicBezTo>
                      <a:pt x="8302388" y="3878943"/>
                      <a:pt x="8316199" y="3901453"/>
                      <a:pt x="8293599" y="3880194"/>
                    </a:cubicBezTo>
                    <a:cubicBezTo>
                      <a:pt x="8271000" y="3858934"/>
                      <a:pt x="8273511" y="3826420"/>
                      <a:pt x="8272256" y="3783901"/>
                    </a:cubicBezTo>
                    <a:cubicBezTo>
                      <a:pt x="8272256" y="3741382"/>
                      <a:pt x="8291088" y="3661346"/>
                      <a:pt x="8291088" y="3661346"/>
                    </a:cubicBezTo>
                    <a:close/>
                    <a:moveTo>
                      <a:pt x="1472989" y="652125"/>
                    </a:moveTo>
                    <a:cubicBezTo>
                      <a:pt x="1533997" y="652125"/>
                      <a:pt x="1587533" y="657418"/>
                      <a:pt x="1603720" y="666134"/>
                    </a:cubicBezTo>
                    <a:cubicBezTo>
                      <a:pt x="1634845" y="683568"/>
                      <a:pt x="1713282" y="718435"/>
                      <a:pt x="1736938" y="733378"/>
                    </a:cubicBezTo>
                    <a:cubicBezTo>
                      <a:pt x="1761839" y="747076"/>
                      <a:pt x="1790475" y="771981"/>
                      <a:pt x="1888833" y="768245"/>
                    </a:cubicBezTo>
                    <a:cubicBezTo>
                      <a:pt x="1987191" y="764509"/>
                      <a:pt x="2060648" y="774471"/>
                      <a:pt x="2102980" y="793150"/>
                    </a:cubicBezTo>
                    <a:cubicBezTo>
                      <a:pt x="2145311" y="810583"/>
                      <a:pt x="2142821" y="796886"/>
                      <a:pt x="2191378" y="831753"/>
                    </a:cubicBezTo>
                    <a:cubicBezTo>
                      <a:pt x="2241180" y="866620"/>
                      <a:pt x="2236199" y="880317"/>
                      <a:pt x="2310902" y="894015"/>
                    </a:cubicBezTo>
                    <a:cubicBezTo>
                      <a:pt x="2385604" y="908958"/>
                      <a:pt x="2455327" y="922656"/>
                      <a:pt x="2472757" y="930127"/>
                    </a:cubicBezTo>
                    <a:cubicBezTo>
                      <a:pt x="2490188" y="937599"/>
                      <a:pt x="2569870" y="964994"/>
                      <a:pt x="2569870" y="964994"/>
                    </a:cubicBezTo>
                    <a:cubicBezTo>
                      <a:pt x="2569870" y="964994"/>
                      <a:pt x="2627142" y="982428"/>
                      <a:pt x="2654533" y="950051"/>
                    </a:cubicBezTo>
                    <a:cubicBezTo>
                      <a:pt x="2680679" y="915184"/>
                      <a:pt x="2658268" y="915184"/>
                      <a:pt x="2696865" y="885298"/>
                    </a:cubicBezTo>
                    <a:cubicBezTo>
                      <a:pt x="2734216" y="852922"/>
                      <a:pt x="2737951" y="818055"/>
                      <a:pt x="2767832" y="801867"/>
                    </a:cubicBezTo>
                    <a:cubicBezTo>
                      <a:pt x="2798958" y="785678"/>
                      <a:pt x="2830084" y="754547"/>
                      <a:pt x="2840044" y="771981"/>
                    </a:cubicBezTo>
                    <a:cubicBezTo>
                      <a:pt x="2851250" y="789414"/>
                      <a:pt x="2842534" y="784433"/>
                      <a:pt x="2826349" y="815564"/>
                    </a:cubicBezTo>
                    <a:cubicBezTo>
                      <a:pt x="2810163" y="847941"/>
                      <a:pt x="2826349" y="857903"/>
                      <a:pt x="2802693" y="870355"/>
                    </a:cubicBezTo>
                    <a:cubicBezTo>
                      <a:pt x="2780282" y="882808"/>
                      <a:pt x="2756627" y="896506"/>
                      <a:pt x="2765342" y="925146"/>
                    </a:cubicBezTo>
                    <a:cubicBezTo>
                      <a:pt x="2772812" y="952542"/>
                      <a:pt x="2779037" y="1023521"/>
                      <a:pt x="2791488" y="977447"/>
                    </a:cubicBezTo>
                    <a:cubicBezTo>
                      <a:pt x="2802693" y="931373"/>
                      <a:pt x="2785263" y="925146"/>
                      <a:pt x="2810163" y="896506"/>
                    </a:cubicBezTo>
                    <a:cubicBezTo>
                      <a:pt x="2835064" y="869110"/>
                      <a:pt x="2835064" y="845450"/>
                      <a:pt x="2847515" y="829262"/>
                    </a:cubicBezTo>
                    <a:cubicBezTo>
                      <a:pt x="2858720" y="814319"/>
                      <a:pt x="2978244" y="752057"/>
                      <a:pt x="3030536" y="831753"/>
                    </a:cubicBezTo>
                    <a:cubicBezTo>
                      <a:pt x="3082827" y="910203"/>
                      <a:pt x="3105238" y="925146"/>
                      <a:pt x="3085317" y="950051"/>
                    </a:cubicBezTo>
                    <a:cubicBezTo>
                      <a:pt x="3065397" y="973711"/>
                      <a:pt x="3031781" y="1006088"/>
                      <a:pt x="3020575" y="1058388"/>
                    </a:cubicBezTo>
                    <a:cubicBezTo>
                      <a:pt x="3008125" y="1111934"/>
                      <a:pt x="3025556" y="1141820"/>
                      <a:pt x="2974509" y="1146801"/>
                    </a:cubicBezTo>
                    <a:cubicBezTo>
                      <a:pt x="2923462" y="1151782"/>
                      <a:pt x="2872415" y="1204082"/>
                      <a:pt x="2851250" y="1221516"/>
                    </a:cubicBezTo>
                    <a:cubicBezTo>
                      <a:pt x="2830084" y="1238949"/>
                      <a:pt x="2822614" y="1253892"/>
                      <a:pt x="2796468" y="1252647"/>
                    </a:cubicBezTo>
                    <a:cubicBezTo>
                      <a:pt x="2770322" y="1250157"/>
                      <a:pt x="2744176" y="1237704"/>
                      <a:pt x="2720520" y="1267590"/>
                    </a:cubicBezTo>
                    <a:cubicBezTo>
                      <a:pt x="2698110" y="1298721"/>
                      <a:pt x="2645818" y="1287514"/>
                      <a:pt x="2640838" y="1326117"/>
                    </a:cubicBezTo>
                    <a:cubicBezTo>
                      <a:pt x="2634613" y="1364720"/>
                      <a:pt x="2660758" y="1357248"/>
                      <a:pt x="2662003" y="1394606"/>
                    </a:cubicBezTo>
                    <a:cubicBezTo>
                      <a:pt x="2663249" y="1429473"/>
                      <a:pt x="2673209" y="1419511"/>
                      <a:pt x="2686904" y="1441925"/>
                    </a:cubicBezTo>
                    <a:cubicBezTo>
                      <a:pt x="2700600" y="1465585"/>
                      <a:pt x="2726746" y="1474302"/>
                      <a:pt x="2699355" y="1478037"/>
                    </a:cubicBezTo>
                    <a:cubicBezTo>
                      <a:pt x="2673209" y="1481773"/>
                      <a:pt x="2663249" y="1494226"/>
                      <a:pt x="2652043" y="1474302"/>
                    </a:cubicBezTo>
                    <a:cubicBezTo>
                      <a:pt x="2642083" y="1454378"/>
                      <a:pt x="2638348" y="1429473"/>
                      <a:pt x="2629632" y="1451887"/>
                    </a:cubicBezTo>
                    <a:cubicBezTo>
                      <a:pt x="2620917" y="1474302"/>
                      <a:pt x="2573606" y="1531583"/>
                      <a:pt x="2566135" y="1511659"/>
                    </a:cubicBezTo>
                    <a:cubicBezTo>
                      <a:pt x="2557420" y="1494226"/>
                      <a:pt x="2602241" y="1475547"/>
                      <a:pt x="2594771" y="1428227"/>
                    </a:cubicBezTo>
                    <a:cubicBezTo>
                      <a:pt x="2587301" y="1380908"/>
                      <a:pt x="2592281" y="1360984"/>
                      <a:pt x="2583566" y="1370946"/>
                    </a:cubicBezTo>
                    <a:cubicBezTo>
                      <a:pt x="2574851" y="1380908"/>
                      <a:pt x="2563645" y="1449397"/>
                      <a:pt x="2522559" y="1448151"/>
                    </a:cubicBezTo>
                    <a:cubicBezTo>
                      <a:pt x="2481472" y="1446906"/>
                      <a:pt x="2440386" y="1497961"/>
                      <a:pt x="2417975" y="1485509"/>
                    </a:cubicBezTo>
                    <a:cubicBezTo>
                      <a:pt x="2394320" y="1473056"/>
                      <a:pt x="2393075" y="1436944"/>
                      <a:pt x="2369419" y="1478037"/>
                    </a:cubicBezTo>
                    <a:cubicBezTo>
                      <a:pt x="2345763" y="1519131"/>
                      <a:pt x="2313392" y="1561469"/>
                      <a:pt x="2239934" y="1583884"/>
                    </a:cubicBezTo>
                    <a:cubicBezTo>
                      <a:pt x="2239934" y="1583884"/>
                      <a:pt x="2030767" y="1679768"/>
                      <a:pt x="2101735" y="1773162"/>
                    </a:cubicBezTo>
                    <a:cubicBezTo>
                      <a:pt x="2171457" y="1866555"/>
                      <a:pt x="2119165" y="1890215"/>
                      <a:pt x="2182663" y="1879008"/>
                    </a:cubicBezTo>
                    <a:cubicBezTo>
                      <a:pt x="2246160" y="1866555"/>
                      <a:pt x="2298451" y="1855348"/>
                      <a:pt x="2315882" y="1882744"/>
                    </a:cubicBezTo>
                    <a:cubicBezTo>
                      <a:pt x="2334558" y="1908894"/>
                      <a:pt x="2276041" y="1961194"/>
                      <a:pt x="2342028" y="1949987"/>
                    </a:cubicBezTo>
                    <a:cubicBezTo>
                      <a:pt x="2409260" y="1936289"/>
                      <a:pt x="2421710" y="1901422"/>
                      <a:pt x="2436651" y="1938780"/>
                    </a:cubicBezTo>
                    <a:cubicBezTo>
                      <a:pt x="2450346" y="1974892"/>
                      <a:pt x="2455327" y="1986099"/>
                      <a:pt x="2493923" y="1981118"/>
                    </a:cubicBezTo>
                    <a:cubicBezTo>
                      <a:pt x="2532519" y="1974892"/>
                      <a:pt x="2543725" y="1943761"/>
                      <a:pt x="2537499" y="1992326"/>
                    </a:cubicBezTo>
                    <a:cubicBezTo>
                      <a:pt x="2532519" y="2042135"/>
                      <a:pt x="2525049" y="2123077"/>
                      <a:pt x="2548705" y="2135529"/>
                    </a:cubicBezTo>
                    <a:cubicBezTo>
                      <a:pt x="2571115" y="2147982"/>
                      <a:pt x="2609712" y="2156698"/>
                      <a:pt x="2599751" y="2106888"/>
                    </a:cubicBezTo>
                    <a:cubicBezTo>
                      <a:pt x="2588546" y="2058324"/>
                      <a:pt x="2574851" y="2049607"/>
                      <a:pt x="2607222" y="2038400"/>
                    </a:cubicBezTo>
                    <a:cubicBezTo>
                      <a:pt x="2638348" y="2027192"/>
                      <a:pt x="2630877" y="2029683"/>
                      <a:pt x="2629632" y="1998552"/>
                    </a:cubicBezTo>
                    <a:cubicBezTo>
                      <a:pt x="2627142" y="1967421"/>
                      <a:pt x="2625897" y="1967421"/>
                      <a:pt x="2655778" y="1953723"/>
                    </a:cubicBezTo>
                    <a:cubicBezTo>
                      <a:pt x="2685659" y="1941270"/>
                      <a:pt x="2715540" y="1935044"/>
                      <a:pt x="2715540" y="1906403"/>
                    </a:cubicBezTo>
                    <a:cubicBezTo>
                      <a:pt x="2715540" y="1879008"/>
                      <a:pt x="2708070" y="1892706"/>
                      <a:pt x="2737951" y="1857839"/>
                    </a:cubicBezTo>
                    <a:cubicBezTo>
                      <a:pt x="2767832" y="1821726"/>
                      <a:pt x="2777792" y="1824217"/>
                      <a:pt x="2747911" y="1799312"/>
                    </a:cubicBezTo>
                    <a:cubicBezTo>
                      <a:pt x="2716785" y="1774407"/>
                      <a:pt x="2729236" y="1765690"/>
                      <a:pt x="2745421" y="1727087"/>
                    </a:cubicBezTo>
                    <a:cubicBezTo>
                      <a:pt x="2761607" y="1688485"/>
                      <a:pt x="2726746" y="1683504"/>
                      <a:pt x="2750401" y="1646146"/>
                    </a:cubicBezTo>
                    <a:cubicBezTo>
                      <a:pt x="2775302" y="1610034"/>
                      <a:pt x="2734216" y="1576412"/>
                      <a:pt x="2762852" y="1573922"/>
                    </a:cubicBezTo>
                    <a:cubicBezTo>
                      <a:pt x="2791488" y="1572676"/>
                      <a:pt x="2812653" y="1596336"/>
                      <a:pt x="2842534" y="1600072"/>
                    </a:cubicBezTo>
                    <a:cubicBezTo>
                      <a:pt x="2872415" y="1603808"/>
                      <a:pt x="2878641" y="1576412"/>
                      <a:pt x="2898561" y="1603808"/>
                    </a:cubicBezTo>
                    <a:cubicBezTo>
                      <a:pt x="2918482" y="1632448"/>
                      <a:pt x="2952098" y="1647391"/>
                      <a:pt x="2957078" y="1684749"/>
                    </a:cubicBezTo>
                    <a:cubicBezTo>
                      <a:pt x="2962058" y="1722106"/>
                      <a:pt x="2952098" y="1727087"/>
                      <a:pt x="2953343" y="1760709"/>
                    </a:cubicBezTo>
                    <a:cubicBezTo>
                      <a:pt x="2954588" y="1794331"/>
                      <a:pt x="3004390" y="1794331"/>
                      <a:pt x="3001900" y="1814255"/>
                    </a:cubicBezTo>
                    <a:cubicBezTo>
                      <a:pt x="3000655" y="1832934"/>
                      <a:pt x="2994429" y="1880253"/>
                      <a:pt x="3025556" y="1849122"/>
                    </a:cubicBezTo>
                    <a:cubicBezTo>
                      <a:pt x="3055436" y="1816745"/>
                      <a:pt x="3099013" y="1709654"/>
                      <a:pt x="3120179" y="1727087"/>
                    </a:cubicBezTo>
                    <a:cubicBezTo>
                      <a:pt x="3141344" y="1744521"/>
                      <a:pt x="3165000" y="1827953"/>
                      <a:pt x="3161265" y="1867801"/>
                    </a:cubicBezTo>
                    <a:cubicBezTo>
                      <a:pt x="3156285" y="1908894"/>
                      <a:pt x="3140099" y="1911384"/>
                      <a:pt x="3162510" y="1923837"/>
                    </a:cubicBezTo>
                    <a:cubicBezTo>
                      <a:pt x="3184921" y="1936289"/>
                      <a:pt x="3176205" y="1943761"/>
                      <a:pt x="3197371" y="1961194"/>
                    </a:cubicBezTo>
                    <a:cubicBezTo>
                      <a:pt x="3218537" y="1978628"/>
                      <a:pt x="3242193" y="1989835"/>
                      <a:pt x="3234722" y="1998552"/>
                    </a:cubicBezTo>
                    <a:cubicBezTo>
                      <a:pt x="3227252" y="2007268"/>
                      <a:pt x="3171225" y="2042135"/>
                      <a:pt x="3216047" y="2045871"/>
                    </a:cubicBezTo>
                    <a:cubicBezTo>
                      <a:pt x="3263358" y="2049607"/>
                      <a:pt x="3274564" y="2065795"/>
                      <a:pt x="3282034" y="2094436"/>
                    </a:cubicBezTo>
                    <a:cubicBezTo>
                      <a:pt x="3288259" y="2125567"/>
                      <a:pt x="3329346" y="2131793"/>
                      <a:pt x="3314405" y="2154208"/>
                    </a:cubicBezTo>
                    <a:cubicBezTo>
                      <a:pt x="3298220" y="2177868"/>
                      <a:pt x="3299465" y="2194056"/>
                      <a:pt x="3308180" y="2212735"/>
                    </a:cubicBezTo>
                    <a:cubicBezTo>
                      <a:pt x="3316895" y="2232659"/>
                      <a:pt x="3293239" y="2251337"/>
                      <a:pt x="3265848" y="2235149"/>
                    </a:cubicBezTo>
                    <a:cubicBezTo>
                      <a:pt x="3239703" y="2218961"/>
                      <a:pt x="3212312" y="2167906"/>
                      <a:pt x="3208577" y="2196546"/>
                    </a:cubicBezTo>
                    <a:cubicBezTo>
                      <a:pt x="3204841" y="2225187"/>
                      <a:pt x="3204841" y="2237640"/>
                      <a:pt x="3196126" y="2242621"/>
                    </a:cubicBezTo>
                    <a:cubicBezTo>
                      <a:pt x="3187411" y="2247602"/>
                      <a:pt x="3174960" y="2250092"/>
                      <a:pt x="3204841" y="2262545"/>
                    </a:cubicBezTo>
                    <a:cubicBezTo>
                      <a:pt x="3234722" y="2274997"/>
                      <a:pt x="3248418" y="2276242"/>
                      <a:pt x="3239703" y="2297412"/>
                    </a:cubicBezTo>
                    <a:cubicBezTo>
                      <a:pt x="3230987" y="2318581"/>
                      <a:pt x="3227252" y="2322317"/>
                      <a:pt x="3282034" y="2329788"/>
                    </a:cubicBezTo>
                    <a:cubicBezTo>
                      <a:pt x="3336816" y="2336014"/>
                      <a:pt x="3370432" y="2340995"/>
                      <a:pt x="3329346" y="2357184"/>
                    </a:cubicBezTo>
                    <a:cubicBezTo>
                      <a:pt x="3288259" y="2373372"/>
                      <a:pt x="3277054" y="2364655"/>
                      <a:pt x="3255888" y="2378353"/>
                    </a:cubicBezTo>
                    <a:cubicBezTo>
                      <a:pt x="3234722" y="2392051"/>
                      <a:pt x="3176205" y="2421937"/>
                      <a:pt x="3188656" y="2394541"/>
                    </a:cubicBezTo>
                    <a:cubicBezTo>
                      <a:pt x="3201106" y="2365900"/>
                      <a:pt x="3229742" y="2343486"/>
                      <a:pt x="3198616" y="2344731"/>
                    </a:cubicBezTo>
                    <a:cubicBezTo>
                      <a:pt x="3169980" y="2347222"/>
                      <a:pt x="3146325" y="2360919"/>
                      <a:pt x="3150060" y="2331033"/>
                    </a:cubicBezTo>
                    <a:cubicBezTo>
                      <a:pt x="3153795" y="2301147"/>
                      <a:pt x="3157530" y="2306128"/>
                      <a:pt x="3141344" y="2292431"/>
                    </a:cubicBezTo>
                    <a:cubicBezTo>
                      <a:pt x="3125159" y="2278733"/>
                      <a:pt x="3116444" y="2314845"/>
                      <a:pt x="3127649" y="2268771"/>
                    </a:cubicBezTo>
                    <a:cubicBezTo>
                      <a:pt x="3137609" y="2223942"/>
                      <a:pt x="3146325" y="2202773"/>
                      <a:pt x="3120179" y="2223942"/>
                    </a:cubicBezTo>
                    <a:cubicBezTo>
                      <a:pt x="3094033" y="2245111"/>
                      <a:pt x="3094033" y="2274997"/>
                      <a:pt x="3064152" y="2255073"/>
                    </a:cubicBezTo>
                    <a:cubicBezTo>
                      <a:pt x="3034271" y="2235149"/>
                      <a:pt x="3066642" y="2225187"/>
                      <a:pt x="3014350" y="2233904"/>
                    </a:cubicBezTo>
                    <a:cubicBezTo>
                      <a:pt x="2962058" y="2242621"/>
                      <a:pt x="2873660" y="2212735"/>
                      <a:pt x="2858720" y="2245111"/>
                    </a:cubicBezTo>
                    <a:cubicBezTo>
                      <a:pt x="2846270" y="2276242"/>
                      <a:pt x="2918482" y="2272507"/>
                      <a:pt x="2957078" y="2274997"/>
                    </a:cubicBezTo>
                    <a:cubicBezTo>
                      <a:pt x="2994429" y="2276242"/>
                      <a:pt x="3039251" y="2288695"/>
                      <a:pt x="3035516" y="2311109"/>
                    </a:cubicBezTo>
                    <a:cubicBezTo>
                      <a:pt x="3031781" y="2334769"/>
                      <a:pt x="2978244" y="2334769"/>
                      <a:pt x="2988204" y="2360919"/>
                    </a:cubicBezTo>
                    <a:cubicBezTo>
                      <a:pt x="2999410" y="2387070"/>
                      <a:pt x="2975754" y="2418201"/>
                      <a:pt x="3001900" y="2411975"/>
                    </a:cubicBezTo>
                    <a:cubicBezTo>
                      <a:pt x="3028046" y="2404503"/>
                      <a:pt x="3042986" y="2389560"/>
                      <a:pt x="3051701" y="2405748"/>
                    </a:cubicBezTo>
                    <a:cubicBezTo>
                      <a:pt x="3060417" y="2421937"/>
                      <a:pt x="3061662" y="2433144"/>
                      <a:pt x="3081582" y="2409484"/>
                    </a:cubicBezTo>
                    <a:cubicBezTo>
                      <a:pt x="3100258" y="2387070"/>
                      <a:pt x="3115198" y="2374617"/>
                      <a:pt x="3112708" y="2400767"/>
                    </a:cubicBezTo>
                    <a:cubicBezTo>
                      <a:pt x="3111463" y="2426918"/>
                      <a:pt x="3054191" y="2479218"/>
                      <a:pt x="3008125" y="2485444"/>
                    </a:cubicBezTo>
                    <a:cubicBezTo>
                      <a:pt x="2962058" y="2491671"/>
                      <a:pt x="2954588" y="2490425"/>
                      <a:pt x="2945873" y="2506614"/>
                    </a:cubicBezTo>
                    <a:cubicBezTo>
                      <a:pt x="2937158" y="2522802"/>
                      <a:pt x="2908522" y="2535254"/>
                      <a:pt x="2908522" y="2514085"/>
                    </a:cubicBezTo>
                    <a:cubicBezTo>
                      <a:pt x="2908522" y="2491671"/>
                      <a:pt x="2928442" y="2471747"/>
                      <a:pt x="2902296" y="2484199"/>
                    </a:cubicBezTo>
                    <a:cubicBezTo>
                      <a:pt x="2874906" y="2496652"/>
                      <a:pt x="2734216" y="2548952"/>
                      <a:pt x="2756627" y="2570121"/>
                    </a:cubicBezTo>
                    <a:cubicBezTo>
                      <a:pt x="2777792" y="2591291"/>
                      <a:pt x="2800203" y="2586310"/>
                      <a:pt x="2798958" y="2603743"/>
                    </a:cubicBezTo>
                    <a:cubicBezTo>
                      <a:pt x="2796468" y="2621177"/>
                      <a:pt x="2779037" y="2633629"/>
                      <a:pt x="2761607" y="2637365"/>
                    </a:cubicBezTo>
                    <a:cubicBezTo>
                      <a:pt x="2744176" y="2641101"/>
                      <a:pt x="2720520" y="2658534"/>
                      <a:pt x="2700600" y="2663515"/>
                    </a:cubicBezTo>
                    <a:cubicBezTo>
                      <a:pt x="2681924" y="2668496"/>
                      <a:pt x="2694375" y="2653553"/>
                      <a:pt x="2668229" y="2648572"/>
                    </a:cubicBezTo>
                    <a:cubicBezTo>
                      <a:pt x="2642083" y="2646082"/>
                      <a:pt x="2627142" y="2646082"/>
                      <a:pt x="2634613" y="2673477"/>
                    </a:cubicBezTo>
                    <a:cubicBezTo>
                      <a:pt x="2642083" y="2702118"/>
                      <a:pt x="2624652" y="2698382"/>
                      <a:pt x="2608467" y="2714570"/>
                    </a:cubicBezTo>
                    <a:cubicBezTo>
                      <a:pt x="2592281" y="2729513"/>
                      <a:pt x="2607222" y="2739475"/>
                      <a:pt x="2591036" y="2758154"/>
                    </a:cubicBezTo>
                    <a:cubicBezTo>
                      <a:pt x="2574851" y="2778078"/>
                      <a:pt x="2553685" y="2799247"/>
                      <a:pt x="2551195" y="2830379"/>
                    </a:cubicBezTo>
                    <a:cubicBezTo>
                      <a:pt x="2549950" y="2862755"/>
                      <a:pt x="2546215" y="2867736"/>
                      <a:pt x="2523804" y="2878943"/>
                    </a:cubicBezTo>
                    <a:cubicBezTo>
                      <a:pt x="2501393" y="2888905"/>
                      <a:pt x="2477737" y="2868981"/>
                      <a:pt x="2451591" y="2915056"/>
                    </a:cubicBezTo>
                    <a:cubicBezTo>
                      <a:pt x="2425446" y="2959885"/>
                      <a:pt x="2394320" y="2951168"/>
                      <a:pt x="2364439" y="3012185"/>
                    </a:cubicBezTo>
                    <a:cubicBezTo>
                      <a:pt x="2332068" y="3073202"/>
                      <a:pt x="2353233" y="3066976"/>
                      <a:pt x="2356968" y="3096862"/>
                    </a:cubicBezTo>
                    <a:cubicBezTo>
                      <a:pt x="2359458" y="3126748"/>
                      <a:pt x="2361949" y="3134220"/>
                      <a:pt x="2378134" y="3160370"/>
                    </a:cubicBezTo>
                    <a:cubicBezTo>
                      <a:pt x="2393075" y="3186520"/>
                      <a:pt x="2405525" y="3216406"/>
                      <a:pt x="2394320" y="3236330"/>
                    </a:cubicBezTo>
                    <a:cubicBezTo>
                      <a:pt x="2385604" y="3255009"/>
                      <a:pt x="2383114" y="3233840"/>
                      <a:pt x="2389339" y="3277423"/>
                    </a:cubicBezTo>
                    <a:cubicBezTo>
                      <a:pt x="2396810" y="3322252"/>
                      <a:pt x="2388094" y="3349648"/>
                      <a:pt x="2371909" y="3318517"/>
                    </a:cubicBezTo>
                    <a:cubicBezTo>
                      <a:pt x="2356968" y="3287385"/>
                      <a:pt x="2369419" y="3291121"/>
                      <a:pt x="2348253" y="3267461"/>
                    </a:cubicBezTo>
                    <a:cubicBezTo>
                      <a:pt x="2327087" y="3243802"/>
                      <a:pt x="2314637" y="3271197"/>
                      <a:pt x="2324597" y="3226368"/>
                    </a:cubicBezTo>
                    <a:cubicBezTo>
                      <a:pt x="2335803" y="3182784"/>
                      <a:pt x="2335803" y="3185275"/>
                      <a:pt x="2315882" y="3157879"/>
                    </a:cubicBezTo>
                    <a:cubicBezTo>
                      <a:pt x="2297206" y="3131729"/>
                      <a:pt x="2307167" y="3136710"/>
                      <a:pt x="2300941" y="3096862"/>
                    </a:cubicBezTo>
                    <a:cubicBezTo>
                      <a:pt x="2293471" y="3055769"/>
                      <a:pt x="2268570" y="3095617"/>
                      <a:pt x="2221259" y="3063240"/>
                    </a:cubicBezTo>
                    <a:cubicBezTo>
                      <a:pt x="2172702" y="3032109"/>
                      <a:pt x="2172702" y="2983544"/>
                      <a:pt x="2152782" y="3020902"/>
                    </a:cubicBezTo>
                    <a:cubicBezTo>
                      <a:pt x="2131616" y="3058259"/>
                      <a:pt x="2124146" y="3136710"/>
                      <a:pt x="2068119" y="3109315"/>
                    </a:cubicBezTo>
                    <a:cubicBezTo>
                      <a:pt x="2012092" y="3080674"/>
                      <a:pt x="1979721" y="3034600"/>
                      <a:pt x="1946105" y="3071957"/>
                    </a:cubicBezTo>
                    <a:cubicBezTo>
                      <a:pt x="1913734" y="3109315"/>
                      <a:pt x="1927429" y="3119277"/>
                      <a:pt x="1881363" y="3116786"/>
                    </a:cubicBezTo>
                    <a:cubicBezTo>
                      <a:pt x="1836541" y="3111805"/>
                      <a:pt x="1829071" y="3089391"/>
                      <a:pt x="1826581" y="3147917"/>
                    </a:cubicBezTo>
                    <a:cubicBezTo>
                      <a:pt x="1825337" y="3206444"/>
                      <a:pt x="1826581" y="3192746"/>
                      <a:pt x="1816621" y="3226368"/>
                    </a:cubicBezTo>
                    <a:cubicBezTo>
                      <a:pt x="1805416" y="3259990"/>
                      <a:pt x="1829071" y="3281159"/>
                      <a:pt x="1811641" y="3322252"/>
                    </a:cubicBezTo>
                    <a:cubicBezTo>
                      <a:pt x="1792965" y="3362100"/>
                      <a:pt x="1774289" y="3378288"/>
                      <a:pt x="1792965" y="3404439"/>
                    </a:cubicBezTo>
                    <a:cubicBezTo>
                      <a:pt x="1812886" y="3430589"/>
                      <a:pt x="1816621" y="3506549"/>
                      <a:pt x="1872647" y="3476663"/>
                    </a:cubicBezTo>
                    <a:cubicBezTo>
                      <a:pt x="1928674" y="3446777"/>
                      <a:pt x="1907508" y="3416891"/>
                      <a:pt x="1944860" y="3433079"/>
                    </a:cubicBezTo>
                    <a:cubicBezTo>
                      <a:pt x="1980966" y="3448022"/>
                      <a:pt x="1980966" y="3433079"/>
                      <a:pt x="2007112" y="3394477"/>
                    </a:cubicBezTo>
                    <a:cubicBezTo>
                      <a:pt x="2030767" y="3354629"/>
                      <a:pt x="2013337" y="3367081"/>
                      <a:pt x="2054423" y="3362100"/>
                    </a:cubicBezTo>
                    <a:cubicBezTo>
                      <a:pt x="2094265" y="3357119"/>
                      <a:pt x="2093020" y="3343422"/>
                      <a:pt x="2119165" y="3349648"/>
                    </a:cubicBezTo>
                    <a:cubicBezTo>
                      <a:pt x="2145311" y="3357119"/>
                      <a:pt x="2178927" y="3360855"/>
                      <a:pt x="2161497" y="3382024"/>
                    </a:cubicBezTo>
                    <a:cubicBezTo>
                      <a:pt x="2144066" y="3403193"/>
                      <a:pt x="2115430" y="3396967"/>
                      <a:pt x="2101735" y="3419382"/>
                    </a:cubicBezTo>
                    <a:cubicBezTo>
                      <a:pt x="2086794" y="3444287"/>
                      <a:pt x="2091775" y="3430589"/>
                      <a:pt x="2094265" y="3484135"/>
                    </a:cubicBezTo>
                    <a:cubicBezTo>
                      <a:pt x="2098000" y="3536435"/>
                      <a:pt x="2043218" y="3562585"/>
                      <a:pt x="2084304" y="3576283"/>
                    </a:cubicBezTo>
                    <a:cubicBezTo>
                      <a:pt x="2124146" y="3591226"/>
                      <a:pt x="2157762" y="3560095"/>
                      <a:pt x="2177682" y="3582509"/>
                    </a:cubicBezTo>
                    <a:cubicBezTo>
                      <a:pt x="2196358" y="3604924"/>
                      <a:pt x="2211299" y="3611150"/>
                      <a:pt x="2227484" y="3621112"/>
                    </a:cubicBezTo>
                    <a:cubicBezTo>
                      <a:pt x="2242425" y="3632319"/>
                      <a:pt x="2247405" y="3657224"/>
                      <a:pt x="2236199" y="3683375"/>
                    </a:cubicBezTo>
                    <a:cubicBezTo>
                      <a:pt x="2227484" y="3707034"/>
                      <a:pt x="2205073" y="3721977"/>
                      <a:pt x="2218769" y="3739411"/>
                    </a:cubicBezTo>
                    <a:cubicBezTo>
                      <a:pt x="2233709" y="3756844"/>
                      <a:pt x="2227484" y="3769297"/>
                      <a:pt x="2246160" y="3782995"/>
                    </a:cubicBezTo>
                    <a:cubicBezTo>
                      <a:pt x="2264835" y="3796692"/>
                      <a:pt x="2290981" y="3817862"/>
                      <a:pt x="2318372" y="3797938"/>
                    </a:cubicBezTo>
                    <a:cubicBezTo>
                      <a:pt x="2344518" y="3779259"/>
                      <a:pt x="2386849" y="3796692"/>
                      <a:pt x="2403035" y="3829069"/>
                    </a:cubicBezTo>
                    <a:cubicBezTo>
                      <a:pt x="2417975" y="3860200"/>
                      <a:pt x="2425446" y="3872653"/>
                      <a:pt x="2440386" y="3851483"/>
                    </a:cubicBezTo>
                    <a:cubicBezTo>
                      <a:pt x="2456572" y="3830314"/>
                      <a:pt x="2445366" y="3800428"/>
                      <a:pt x="2481472" y="3773033"/>
                    </a:cubicBezTo>
                    <a:cubicBezTo>
                      <a:pt x="2516334" y="3744392"/>
                      <a:pt x="2488943" y="3733185"/>
                      <a:pt x="2520069" y="3726958"/>
                    </a:cubicBezTo>
                    <a:cubicBezTo>
                      <a:pt x="2551195" y="3719487"/>
                      <a:pt x="2578586" y="3675903"/>
                      <a:pt x="2588546" y="3712015"/>
                    </a:cubicBezTo>
                    <a:cubicBezTo>
                      <a:pt x="2599751" y="3749373"/>
                      <a:pt x="2576096" y="3846502"/>
                      <a:pt x="2602241" y="3802919"/>
                    </a:cubicBezTo>
                    <a:cubicBezTo>
                      <a:pt x="2629632" y="3758090"/>
                      <a:pt x="2609712" y="3708280"/>
                      <a:pt x="2643328" y="3714506"/>
                    </a:cubicBezTo>
                    <a:cubicBezTo>
                      <a:pt x="2676944" y="3719487"/>
                      <a:pt x="2714295" y="3759335"/>
                      <a:pt x="2736706" y="3754354"/>
                    </a:cubicBezTo>
                    <a:cubicBezTo>
                      <a:pt x="2759117" y="3749373"/>
                      <a:pt x="2737951" y="3748128"/>
                      <a:pt x="2782772" y="3753109"/>
                    </a:cubicBezTo>
                    <a:cubicBezTo>
                      <a:pt x="2826349" y="3758090"/>
                      <a:pt x="2881131" y="3694582"/>
                      <a:pt x="2923462" y="3714506"/>
                    </a:cubicBezTo>
                    <a:cubicBezTo>
                      <a:pt x="2965794" y="3733185"/>
                      <a:pt x="3009370" y="3733185"/>
                      <a:pt x="2978244" y="3745637"/>
                    </a:cubicBezTo>
                    <a:cubicBezTo>
                      <a:pt x="2945873" y="3758090"/>
                      <a:pt x="2873660" y="3741901"/>
                      <a:pt x="2932177" y="3775523"/>
                    </a:cubicBezTo>
                    <a:cubicBezTo>
                      <a:pt x="2989449" y="3809145"/>
                      <a:pt x="3061662" y="3796692"/>
                      <a:pt x="3085317" y="3877634"/>
                    </a:cubicBezTo>
                    <a:cubicBezTo>
                      <a:pt x="3107728" y="3959820"/>
                      <a:pt x="3125159" y="3867672"/>
                      <a:pt x="3161265" y="3892577"/>
                    </a:cubicBezTo>
                    <a:cubicBezTo>
                      <a:pt x="3196126" y="3916236"/>
                      <a:pt x="3209822" y="3948613"/>
                      <a:pt x="3263358" y="3949858"/>
                    </a:cubicBezTo>
                    <a:cubicBezTo>
                      <a:pt x="3315650" y="3952349"/>
                      <a:pt x="3367942" y="4038271"/>
                      <a:pt x="3326855" y="4081855"/>
                    </a:cubicBezTo>
                    <a:cubicBezTo>
                      <a:pt x="3283279" y="4126684"/>
                      <a:pt x="3252153" y="4182720"/>
                      <a:pt x="3299465" y="4162796"/>
                    </a:cubicBezTo>
                    <a:cubicBezTo>
                      <a:pt x="3346776" y="4144117"/>
                      <a:pt x="3382883" y="4098043"/>
                      <a:pt x="3418989" y="4127929"/>
                    </a:cubicBezTo>
                    <a:cubicBezTo>
                      <a:pt x="3456340" y="4157815"/>
                      <a:pt x="3453850" y="4195172"/>
                      <a:pt x="3489956" y="4182720"/>
                    </a:cubicBezTo>
                    <a:cubicBezTo>
                      <a:pt x="3524817" y="4170267"/>
                      <a:pt x="3574619" y="4137891"/>
                      <a:pt x="3628156" y="4183965"/>
                    </a:cubicBezTo>
                    <a:cubicBezTo>
                      <a:pt x="3682938" y="4230039"/>
                      <a:pt x="3676712" y="4240001"/>
                      <a:pt x="3730249" y="4242492"/>
                    </a:cubicBezTo>
                    <a:cubicBezTo>
                      <a:pt x="3785031" y="4243737"/>
                      <a:pt x="3880899" y="4247473"/>
                      <a:pt x="3862223" y="4307245"/>
                    </a:cubicBezTo>
                    <a:cubicBezTo>
                      <a:pt x="3844793" y="4368262"/>
                      <a:pt x="3813667" y="4354564"/>
                      <a:pt x="3832342" y="4426789"/>
                    </a:cubicBezTo>
                    <a:cubicBezTo>
                      <a:pt x="3852263" y="4499013"/>
                      <a:pt x="3804952" y="4472863"/>
                      <a:pt x="3758885" y="4512711"/>
                    </a:cubicBezTo>
                    <a:cubicBezTo>
                      <a:pt x="3712819" y="4553804"/>
                      <a:pt x="3717799" y="4574974"/>
                      <a:pt x="3706593" y="4613576"/>
                    </a:cubicBezTo>
                    <a:cubicBezTo>
                      <a:pt x="3694143" y="4652179"/>
                      <a:pt x="3676712" y="4652179"/>
                      <a:pt x="3690408" y="4673348"/>
                    </a:cubicBezTo>
                    <a:cubicBezTo>
                      <a:pt x="3704103" y="4694518"/>
                      <a:pt x="3724024" y="4725649"/>
                      <a:pt x="3694143" y="4754290"/>
                    </a:cubicBezTo>
                    <a:cubicBezTo>
                      <a:pt x="3664262" y="4782930"/>
                      <a:pt x="3664262" y="4770478"/>
                      <a:pt x="3650566" y="4809080"/>
                    </a:cubicBezTo>
                    <a:cubicBezTo>
                      <a:pt x="3635626" y="4847683"/>
                      <a:pt x="3645586" y="4878814"/>
                      <a:pt x="3575864" y="4868852"/>
                    </a:cubicBezTo>
                    <a:cubicBezTo>
                      <a:pt x="3504897" y="4857645"/>
                      <a:pt x="3443890" y="4867607"/>
                      <a:pt x="3428949" y="4924888"/>
                    </a:cubicBezTo>
                    <a:cubicBezTo>
                      <a:pt x="3412764" y="4983416"/>
                      <a:pt x="3405293" y="4963492"/>
                      <a:pt x="3402803" y="5015792"/>
                    </a:cubicBezTo>
                    <a:cubicBezTo>
                      <a:pt x="3401558" y="5069338"/>
                      <a:pt x="3379147" y="5065602"/>
                      <a:pt x="3367942" y="5101714"/>
                    </a:cubicBezTo>
                    <a:cubicBezTo>
                      <a:pt x="3357982" y="5140317"/>
                      <a:pt x="3391598" y="5168958"/>
                      <a:pt x="3338061" y="5185146"/>
                    </a:cubicBezTo>
                    <a:cubicBezTo>
                      <a:pt x="3285769" y="5201334"/>
                      <a:pt x="3287014" y="5163976"/>
                      <a:pt x="3274564" y="5218768"/>
                    </a:cubicBezTo>
                    <a:cubicBezTo>
                      <a:pt x="3263358" y="5273558"/>
                      <a:pt x="3253398" y="5328350"/>
                      <a:pt x="3214802" y="5317142"/>
                    </a:cubicBezTo>
                    <a:cubicBezTo>
                      <a:pt x="3176205" y="5305935"/>
                      <a:pt x="3116444" y="5244918"/>
                      <a:pt x="3120179" y="5298464"/>
                    </a:cubicBezTo>
                    <a:cubicBezTo>
                      <a:pt x="3123914" y="5350764"/>
                      <a:pt x="3209822" y="5413026"/>
                      <a:pt x="3158775" y="5441668"/>
                    </a:cubicBezTo>
                    <a:cubicBezTo>
                      <a:pt x="3107728" y="5472798"/>
                      <a:pt x="3115198" y="5490232"/>
                      <a:pt x="3071622" y="5487742"/>
                    </a:cubicBezTo>
                    <a:cubicBezTo>
                      <a:pt x="3026801" y="5486496"/>
                      <a:pt x="3000655" y="5455365"/>
                      <a:pt x="3009370" y="5515137"/>
                    </a:cubicBezTo>
                    <a:cubicBezTo>
                      <a:pt x="3018085" y="5577400"/>
                      <a:pt x="3031781" y="5574909"/>
                      <a:pt x="2994429" y="5579890"/>
                    </a:cubicBezTo>
                    <a:cubicBezTo>
                      <a:pt x="2958323" y="5584871"/>
                      <a:pt x="2943383" y="5598569"/>
                      <a:pt x="2965794" y="5609776"/>
                    </a:cubicBezTo>
                    <a:cubicBezTo>
                      <a:pt x="2986959" y="5619738"/>
                      <a:pt x="3028046" y="5628455"/>
                      <a:pt x="2993184" y="5645888"/>
                    </a:cubicBezTo>
                    <a:cubicBezTo>
                      <a:pt x="2958323" y="5664567"/>
                      <a:pt x="2954588" y="5655850"/>
                      <a:pt x="2962058" y="5677020"/>
                    </a:cubicBezTo>
                    <a:cubicBezTo>
                      <a:pt x="2969529" y="5696944"/>
                      <a:pt x="2996920" y="5711886"/>
                      <a:pt x="2957078" y="5720604"/>
                    </a:cubicBezTo>
                    <a:cubicBezTo>
                      <a:pt x="2915992" y="5729320"/>
                      <a:pt x="2882376" y="5720604"/>
                      <a:pt x="2898561" y="5752980"/>
                    </a:cubicBezTo>
                    <a:cubicBezTo>
                      <a:pt x="2914747" y="5786602"/>
                      <a:pt x="2907277" y="5784111"/>
                      <a:pt x="2887356" y="5807771"/>
                    </a:cubicBezTo>
                    <a:cubicBezTo>
                      <a:pt x="2869925" y="5831430"/>
                      <a:pt x="2820124" y="5821468"/>
                      <a:pt x="2807673" y="5871278"/>
                    </a:cubicBezTo>
                    <a:cubicBezTo>
                      <a:pt x="2795223" y="5919844"/>
                      <a:pt x="2726746" y="5965918"/>
                      <a:pt x="2718030" y="6004520"/>
                    </a:cubicBezTo>
                    <a:cubicBezTo>
                      <a:pt x="2709315" y="6043123"/>
                      <a:pt x="2659513" y="6081726"/>
                      <a:pt x="2655778" y="6029426"/>
                    </a:cubicBezTo>
                    <a:cubicBezTo>
                      <a:pt x="2652043" y="5977125"/>
                      <a:pt x="2645818" y="5706906"/>
                      <a:pt x="2657023" y="5608531"/>
                    </a:cubicBezTo>
                    <a:cubicBezTo>
                      <a:pt x="2666984" y="5510156"/>
                      <a:pt x="2664494" y="5268578"/>
                      <a:pt x="2675699" y="5218768"/>
                    </a:cubicBezTo>
                    <a:cubicBezTo>
                      <a:pt x="2685659" y="5167712"/>
                      <a:pt x="2711805" y="4880060"/>
                      <a:pt x="2688149" y="4819042"/>
                    </a:cubicBezTo>
                    <a:cubicBezTo>
                      <a:pt x="2688149" y="4819042"/>
                      <a:pt x="2673209" y="4786666"/>
                      <a:pt x="2654533" y="4775459"/>
                    </a:cubicBezTo>
                    <a:cubicBezTo>
                      <a:pt x="2634613" y="4764252"/>
                      <a:pt x="2643328" y="4704480"/>
                      <a:pt x="2597261" y="4663386"/>
                    </a:cubicBezTo>
                    <a:cubicBezTo>
                      <a:pt x="2551195" y="4619802"/>
                      <a:pt x="2495168" y="4614822"/>
                      <a:pt x="2492678" y="4572483"/>
                    </a:cubicBezTo>
                    <a:cubicBezTo>
                      <a:pt x="2488943" y="4530144"/>
                      <a:pt x="2409260" y="4530144"/>
                      <a:pt x="2400545" y="4442977"/>
                    </a:cubicBezTo>
                    <a:cubicBezTo>
                      <a:pt x="2391830" y="4354564"/>
                      <a:pt x="2308412" y="4324678"/>
                      <a:pt x="2305922" y="4284830"/>
                    </a:cubicBezTo>
                    <a:cubicBezTo>
                      <a:pt x="2302187" y="4243737"/>
                      <a:pt x="2318372" y="4254944"/>
                      <a:pt x="2328332" y="4230039"/>
                    </a:cubicBezTo>
                    <a:cubicBezTo>
                      <a:pt x="2338293" y="4205134"/>
                      <a:pt x="2300941" y="4198908"/>
                      <a:pt x="2303432" y="4175248"/>
                    </a:cubicBezTo>
                    <a:cubicBezTo>
                      <a:pt x="2307167" y="4152834"/>
                      <a:pt x="2328332" y="4176494"/>
                      <a:pt x="2328332" y="4131665"/>
                    </a:cubicBezTo>
                    <a:cubicBezTo>
                      <a:pt x="2328332" y="4085590"/>
                      <a:pt x="2307167" y="4073138"/>
                      <a:pt x="2337048" y="4068157"/>
                    </a:cubicBezTo>
                    <a:cubicBezTo>
                      <a:pt x="2366929" y="4063176"/>
                      <a:pt x="2385604" y="4042007"/>
                      <a:pt x="2403035" y="3997178"/>
                    </a:cubicBezTo>
                    <a:cubicBezTo>
                      <a:pt x="2420465" y="3953594"/>
                      <a:pt x="2389339" y="3964801"/>
                      <a:pt x="2393075" y="3929934"/>
                    </a:cubicBezTo>
                    <a:cubicBezTo>
                      <a:pt x="2396810" y="3895067"/>
                      <a:pt x="2391830" y="3868917"/>
                      <a:pt x="2355723" y="3848993"/>
                    </a:cubicBezTo>
                    <a:cubicBezTo>
                      <a:pt x="2320862" y="3830314"/>
                      <a:pt x="2328332" y="3873898"/>
                      <a:pt x="2299696" y="3862691"/>
                    </a:cubicBezTo>
                    <a:cubicBezTo>
                      <a:pt x="2269815" y="3852729"/>
                      <a:pt x="2271061" y="3841521"/>
                      <a:pt x="2246160" y="3841521"/>
                    </a:cubicBezTo>
                    <a:cubicBezTo>
                      <a:pt x="2222504" y="3842767"/>
                      <a:pt x="2155272" y="3860200"/>
                      <a:pt x="2160252" y="3799183"/>
                    </a:cubicBezTo>
                    <a:cubicBezTo>
                      <a:pt x="2163987" y="3739411"/>
                      <a:pt x="2161497" y="3756844"/>
                      <a:pt x="2145311" y="3744392"/>
                    </a:cubicBezTo>
                    <a:cubicBezTo>
                      <a:pt x="2130371" y="3731939"/>
                      <a:pt x="2110450" y="3710770"/>
                      <a:pt x="2104225" y="3679639"/>
                    </a:cubicBezTo>
                    <a:cubicBezTo>
                      <a:pt x="2098000" y="3648508"/>
                      <a:pt x="2036993" y="3694582"/>
                      <a:pt x="2015827" y="3648508"/>
                    </a:cubicBezTo>
                    <a:cubicBezTo>
                      <a:pt x="1994661" y="3601188"/>
                      <a:pt x="1978476" y="3679639"/>
                      <a:pt x="1934899" y="3649753"/>
                    </a:cubicBezTo>
                    <a:cubicBezTo>
                      <a:pt x="1890078" y="3619867"/>
                      <a:pt x="1921204" y="3528964"/>
                      <a:pt x="1853972" y="3550133"/>
                    </a:cubicBezTo>
                    <a:cubicBezTo>
                      <a:pt x="1787985" y="3571302"/>
                      <a:pt x="1751879" y="3585000"/>
                      <a:pt x="1719508" y="3553869"/>
                    </a:cubicBezTo>
                    <a:cubicBezTo>
                      <a:pt x="1688381" y="3521492"/>
                      <a:pt x="1656011" y="3540171"/>
                      <a:pt x="1611189" y="3491606"/>
                    </a:cubicBezTo>
                    <a:cubicBezTo>
                      <a:pt x="1565122" y="3444287"/>
                      <a:pt x="1556407" y="3509040"/>
                      <a:pt x="1519056" y="3453003"/>
                    </a:cubicBezTo>
                    <a:cubicBezTo>
                      <a:pt x="1479215" y="3396967"/>
                      <a:pt x="1519056" y="3383269"/>
                      <a:pt x="1509096" y="3359610"/>
                    </a:cubicBezTo>
                    <a:cubicBezTo>
                      <a:pt x="1499135" y="3334705"/>
                      <a:pt x="1519056" y="3311045"/>
                      <a:pt x="1476725" y="3263726"/>
                    </a:cubicBezTo>
                    <a:cubicBezTo>
                      <a:pt x="1433149" y="3217651"/>
                      <a:pt x="1400777" y="3216406"/>
                      <a:pt x="1389572" y="3157879"/>
                    </a:cubicBezTo>
                    <a:cubicBezTo>
                      <a:pt x="1378366" y="3098107"/>
                      <a:pt x="1324829" y="2943696"/>
                      <a:pt x="1299928" y="2959885"/>
                    </a:cubicBezTo>
                    <a:cubicBezTo>
                      <a:pt x="1276273" y="2976073"/>
                      <a:pt x="1273783" y="2979809"/>
                      <a:pt x="1298684" y="3065731"/>
                    </a:cubicBezTo>
                    <a:cubicBezTo>
                      <a:pt x="1322339" y="3150408"/>
                      <a:pt x="1293703" y="3113050"/>
                      <a:pt x="1317359" y="3154144"/>
                    </a:cubicBezTo>
                    <a:cubicBezTo>
                      <a:pt x="1341015" y="3195237"/>
                      <a:pt x="1327320" y="3190256"/>
                      <a:pt x="1347240" y="3220142"/>
                    </a:cubicBezTo>
                    <a:cubicBezTo>
                      <a:pt x="1365916" y="3250028"/>
                      <a:pt x="1424433" y="3325988"/>
                      <a:pt x="1395797" y="3334705"/>
                    </a:cubicBezTo>
                    <a:cubicBezTo>
                      <a:pt x="1367161" y="3344667"/>
                      <a:pt x="1377121" y="3322252"/>
                      <a:pt x="1337280" y="3272442"/>
                    </a:cubicBezTo>
                    <a:cubicBezTo>
                      <a:pt x="1297439" y="3222632"/>
                      <a:pt x="1294949" y="3252518"/>
                      <a:pt x="1288723" y="3200218"/>
                    </a:cubicBezTo>
                    <a:cubicBezTo>
                      <a:pt x="1282498" y="3146672"/>
                      <a:pt x="1230206" y="3171577"/>
                      <a:pt x="1242656" y="3124258"/>
                    </a:cubicBezTo>
                    <a:cubicBezTo>
                      <a:pt x="1253862" y="3078183"/>
                      <a:pt x="1246392" y="3054524"/>
                      <a:pt x="1219001" y="3014676"/>
                    </a:cubicBezTo>
                    <a:cubicBezTo>
                      <a:pt x="1190365" y="2973582"/>
                      <a:pt x="1181650" y="3005959"/>
                      <a:pt x="1186630" y="2947432"/>
                    </a:cubicBezTo>
                    <a:cubicBezTo>
                      <a:pt x="1191610" y="2886415"/>
                      <a:pt x="1141808" y="2898867"/>
                      <a:pt x="1118153" y="2846567"/>
                    </a:cubicBezTo>
                    <a:cubicBezTo>
                      <a:pt x="1094497" y="2795512"/>
                      <a:pt x="1055901" y="2806719"/>
                      <a:pt x="1059636" y="2745702"/>
                    </a:cubicBezTo>
                    <a:cubicBezTo>
                      <a:pt x="1062126" y="2683439"/>
                      <a:pt x="1032244" y="2667251"/>
                      <a:pt x="1038470" y="2643591"/>
                    </a:cubicBezTo>
                    <a:cubicBezTo>
                      <a:pt x="1044695" y="2621177"/>
                      <a:pt x="1001119" y="2582574"/>
                      <a:pt x="1023530" y="2531519"/>
                    </a:cubicBezTo>
                    <a:cubicBezTo>
                      <a:pt x="1045940" y="2480463"/>
                      <a:pt x="1034735" y="2455558"/>
                      <a:pt x="1052166" y="2414465"/>
                    </a:cubicBezTo>
                    <a:cubicBezTo>
                      <a:pt x="1072086" y="2370881"/>
                      <a:pt x="1089517" y="2333524"/>
                      <a:pt x="1120643" y="2248847"/>
                    </a:cubicBezTo>
                    <a:cubicBezTo>
                      <a:pt x="1151768" y="2165415"/>
                      <a:pt x="1100722" y="2151717"/>
                      <a:pt x="1094497" y="2125567"/>
                    </a:cubicBezTo>
                    <a:cubicBezTo>
                      <a:pt x="1087026" y="2098172"/>
                      <a:pt x="1023530" y="2050852"/>
                      <a:pt x="1033490" y="2029683"/>
                    </a:cubicBezTo>
                    <a:cubicBezTo>
                      <a:pt x="1040960" y="2008514"/>
                      <a:pt x="1087026" y="2014740"/>
                      <a:pt x="1100722" y="2055833"/>
                    </a:cubicBezTo>
                    <a:cubicBezTo>
                      <a:pt x="1113173" y="2098172"/>
                      <a:pt x="1100722" y="2091945"/>
                      <a:pt x="1128113" y="2109379"/>
                    </a:cubicBezTo>
                    <a:cubicBezTo>
                      <a:pt x="1154259" y="2128058"/>
                      <a:pt x="1162974" y="2174132"/>
                      <a:pt x="1174179" y="2152963"/>
                    </a:cubicBezTo>
                    <a:cubicBezTo>
                      <a:pt x="1185385" y="2131793"/>
                      <a:pt x="1171690" y="2109379"/>
                      <a:pt x="1151768" y="2091945"/>
                    </a:cubicBezTo>
                    <a:cubicBezTo>
                      <a:pt x="1130603" y="2073267"/>
                      <a:pt x="1128113" y="2075757"/>
                      <a:pt x="1113173" y="2020966"/>
                    </a:cubicBezTo>
                    <a:cubicBezTo>
                      <a:pt x="1098232" y="1967421"/>
                      <a:pt x="1062126" y="1963685"/>
                      <a:pt x="1063371" y="1911384"/>
                    </a:cubicBezTo>
                    <a:cubicBezTo>
                      <a:pt x="1065861" y="1860329"/>
                      <a:pt x="1131848" y="1870291"/>
                      <a:pt x="1085782" y="1798067"/>
                    </a:cubicBezTo>
                    <a:cubicBezTo>
                      <a:pt x="1040960" y="1725842"/>
                      <a:pt x="1060880" y="1705918"/>
                      <a:pt x="1045940" y="1695956"/>
                    </a:cubicBezTo>
                    <a:cubicBezTo>
                      <a:pt x="1032244" y="1684749"/>
                      <a:pt x="1044695" y="1740785"/>
                      <a:pt x="1031000" y="1749502"/>
                    </a:cubicBezTo>
                    <a:cubicBezTo>
                      <a:pt x="1017304" y="1759464"/>
                      <a:pt x="999873" y="1738295"/>
                      <a:pt x="1008589" y="1776897"/>
                    </a:cubicBezTo>
                    <a:cubicBezTo>
                      <a:pt x="1017304" y="1814255"/>
                      <a:pt x="1044695" y="1839160"/>
                      <a:pt x="1022284" y="1865310"/>
                    </a:cubicBezTo>
                    <a:cubicBezTo>
                      <a:pt x="1001119" y="1888970"/>
                      <a:pt x="1003608" y="1946251"/>
                      <a:pt x="984933" y="1941270"/>
                    </a:cubicBezTo>
                    <a:cubicBezTo>
                      <a:pt x="967502" y="1936289"/>
                      <a:pt x="992403" y="1906403"/>
                      <a:pt x="983688" y="1860329"/>
                    </a:cubicBezTo>
                    <a:cubicBezTo>
                      <a:pt x="974973" y="1814255"/>
                      <a:pt x="977463" y="1805538"/>
                      <a:pt x="976218" y="1780633"/>
                    </a:cubicBezTo>
                    <a:cubicBezTo>
                      <a:pt x="976218" y="1755728"/>
                      <a:pt x="956298" y="1718371"/>
                      <a:pt x="974973" y="1698447"/>
                    </a:cubicBezTo>
                    <a:cubicBezTo>
                      <a:pt x="992403" y="1678523"/>
                      <a:pt x="976218" y="1595091"/>
                      <a:pt x="976218" y="1568941"/>
                    </a:cubicBezTo>
                    <a:cubicBezTo>
                      <a:pt x="977463" y="1542790"/>
                      <a:pt x="950072" y="1490490"/>
                      <a:pt x="912720" y="1471811"/>
                    </a:cubicBezTo>
                    <a:cubicBezTo>
                      <a:pt x="874125" y="1451887"/>
                      <a:pt x="908985" y="1481773"/>
                      <a:pt x="869144" y="1441925"/>
                    </a:cubicBezTo>
                    <a:cubicBezTo>
                      <a:pt x="829303" y="1402077"/>
                      <a:pt x="813118" y="1384644"/>
                      <a:pt x="758336" y="1403322"/>
                    </a:cubicBezTo>
                    <a:cubicBezTo>
                      <a:pt x="703554" y="1422001"/>
                      <a:pt x="703554" y="1438189"/>
                      <a:pt x="657488" y="1430718"/>
                    </a:cubicBezTo>
                    <a:cubicBezTo>
                      <a:pt x="610176" y="1423246"/>
                      <a:pt x="615157" y="1449397"/>
                      <a:pt x="580294" y="1430718"/>
                    </a:cubicBezTo>
                    <a:cubicBezTo>
                      <a:pt x="546679" y="1413284"/>
                      <a:pt x="582785" y="1389625"/>
                      <a:pt x="620136" y="1398341"/>
                    </a:cubicBezTo>
                    <a:cubicBezTo>
                      <a:pt x="657488" y="1408303"/>
                      <a:pt x="653752" y="1385889"/>
                      <a:pt x="671183" y="1384644"/>
                    </a:cubicBezTo>
                    <a:cubicBezTo>
                      <a:pt x="689859" y="1384644"/>
                      <a:pt x="723475" y="1352267"/>
                      <a:pt x="747130" y="1357248"/>
                    </a:cubicBezTo>
                    <a:cubicBezTo>
                      <a:pt x="769541" y="1360984"/>
                      <a:pt x="689859" y="1336079"/>
                      <a:pt x="682388" y="1306193"/>
                    </a:cubicBezTo>
                    <a:cubicBezTo>
                      <a:pt x="674918" y="1277552"/>
                      <a:pt x="671183" y="1243930"/>
                      <a:pt x="631341" y="1283778"/>
                    </a:cubicBezTo>
                    <a:cubicBezTo>
                      <a:pt x="591500" y="1323626"/>
                      <a:pt x="576559" y="1326117"/>
                      <a:pt x="564110" y="1323626"/>
                    </a:cubicBezTo>
                    <a:cubicBezTo>
                      <a:pt x="552904" y="1321136"/>
                      <a:pt x="561619" y="1321136"/>
                      <a:pt x="542944" y="1347286"/>
                    </a:cubicBezTo>
                    <a:cubicBezTo>
                      <a:pt x="524268" y="1373436"/>
                      <a:pt x="500612" y="1351022"/>
                      <a:pt x="501857" y="1384644"/>
                    </a:cubicBezTo>
                    <a:cubicBezTo>
                      <a:pt x="504347" y="1419511"/>
                      <a:pt x="535473" y="1451887"/>
                      <a:pt x="495632" y="1463094"/>
                    </a:cubicBezTo>
                    <a:cubicBezTo>
                      <a:pt x="454546" y="1473056"/>
                      <a:pt x="457035" y="1519131"/>
                      <a:pt x="419684" y="1527847"/>
                    </a:cubicBezTo>
                    <a:cubicBezTo>
                      <a:pt x="382333" y="1536564"/>
                      <a:pt x="383578" y="1517885"/>
                      <a:pt x="403499" y="1504188"/>
                    </a:cubicBezTo>
                    <a:cubicBezTo>
                      <a:pt x="423420" y="1489245"/>
                      <a:pt x="427155" y="1490490"/>
                      <a:pt x="439605" y="1470566"/>
                    </a:cubicBezTo>
                    <a:cubicBezTo>
                      <a:pt x="453300" y="1449397"/>
                      <a:pt x="498122" y="1434454"/>
                      <a:pt x="470731" y="1433208"/>
                    </a:cubicBezTo>
                    <a:cubicBezTo>
                      <a:pt x="443340" y="1431963"/>
                      <a:pt x="427155" y="1446906"/>
                      <a:pt x="405989" y="1465585"/>
                    </a:cubicBezTo>
                    <a:cubicBezTo>
                      <a:pt x="383578" y="1485509"/>
                      <a:pt x="392293" y="1494226"/>
                      <a:pt x="359923" y="1497961"/>
                    </a:cubicBezTo>
                    <a:cubicBezTo>
                      <a:pt x="327552" y="1500452"/>
                      <a:pt x="313856" y="1492980"/>
                      <a:pt x="303896" y="1510414"/>
                    </a:cubicBezTo>
                    <a:cubicBezTo>
                      <a:pt x="292690" y="1526602"/>
                      <a:pt x="277750" y="1539055"/>
                      <a:pt x="229193" y="1555243"/>
                    </a:cubicBezTo>
                    <a:cubicBezTo>
                      <a:pt x="179392" y="1570186"/>
                      <a:pt x="158226" y="1588865"/>
                      <a:pt x="118385" y="1606298"/>
                    </a:cubicBezTo>
                    <a:cubicBezTo>
                      <a:pt x="79788" y="1623732"/>
                      <a:pt x="93484" y="1610034"/>
                      <a:pt x="69828" y="1619996"/>
                    </a:cubicBezTo>
                    <a:cubicBezTo>
                      <a:pt x="47417" y="1629958"/>
                      <a:pt x="15046" y="1662334"/>
                      <a:pt x="1350" y="1643656"/>
                    </a:cubicBezTo>
                    <a:cubicBezTo>
                      <a:pt x="-12345" y="1624977"/>
                      <a:pt x="82279" y="1596336"/>
                      <a:pt x="98464" y="1582638"/>
                    </a:cubicBezTo>
                    <a:cubicBezTo>
                      <a:pt x="114650" y="1568941"/>
                      <a:pt x="170676" y="1556488"/>
                      <a:pt x="191842" y="1540300"/>
                    </a:cubicBezTo>
                    <a:cubicBezTo>
                      <a:pt x="213008" y="1525357"/>
                      <a:pt x="240399" y="1536564"/>
                      <a:pt x="267789" y="1504188"/>
                    </a:cubicBezTo>
                    <a:cubicBezTo>
                      <a:pt x="295181" y="1471811"/>
                      <a:pt x="382333" y="1446906"/>
                      <a:pt x="404744" y="1413284"/>
                    </a:cubicBezTo>
                    <a:cubicBezTo>
                      <a:pt x="427155" y="1379663"/>
                      <a:pt x="376108" y="1407058"/>
                      <a:pt x="354942" y="1415775"/>
                    </a:cubicBezTo>
                    <a:cubicBezTo>
                      <a:pt x="333776" y="1424492"/>
                      <a:pt x="308876" y="1440680"/>
                      <a:pt x="315101" y="1414530"/>
                    </a:cubicBezTo>
                    <a:cubicBezTo>
                      <a:pt x="321326" y="1387134"/>
                      <a:pt x="356187" y="1390870"/>
                      <a:pt x="331287" y="1370946"/>
                    </a:cubicBezTo>
                    <a:cubicBezTo>
                      <a:pt x="305140" y="1351022"/>
                      <a:pt x="303896" y="1362229"/>
                      <a:pt x="290200" y="1372191"/>
                    </a:cubicBezTo>
                    <a:cubicBezTo>
                      <a:pt x="275259" y="1380908"/>
                      <a:pt x="219233" y="1420756"/>
                      <a:pt x="220478" y="1392115"/>
                    </a:cubicBezTo>
                    <a:cubicBezTo>
                      <a:pt x="222968" y="1363474"/>
                      <a:pt x="250359" y="1365965"/>
                      <a:pt x="269034" y="1332343"/>
                    </a:cubicBezTo>
                    <a:cubicBezTo>
                      <a:pt x="285220" y="1298721"/>
                      <a:pt x="274015" y="1298721"/>
                      <a:pt x="290200" y="1271326"/>
                    </a:cubicBezTo>
                    <a:cubicBezTo>
                      <a:pt x="306386" y="1243930"/>
                      <a:pt x="291445" y="1228987"/>
                      <a:pt x="271525" y="1242685"/>
                    </a:cubicBezTo>
                    <a:cubicBezTo>
                      <a:pt x="251604" y="1255138"/>
                      <a:pt x="240399" y="1286269"/>
                      <a:pt x="219233" y="1285024"/>
                    </a:cubicBezTo>
                    <a:cubicBezTo>
                      <a:pt x="198067" y="1282533"/>
                      <a:pt x="171921" y="1309929"/>
                      <a:pt x="193087" y="1266345"/>
                    </a:cubicBezTo>
                    <a:cubicBezTo>
                      <a:pt x="214252" y="1224006"/>
                      <a:pt x="240399" y="1206573"/>
                      <a:pt x="235418" y="1171706"/>
                    </a:cubicBezTo>
                    <a:cubicBezTo>
                      <a:pt x="229193" y="1136839"/>
                      <a:pt x="250359" y="1100727"/>
                      <a:pt x="276505" y="1087029"/>
                    </a:cubicBezTo>
                    <a:cubicBezTo>
                      <a:pt x="302651" y="1074576"/>
                      <a:pt x="308876" y="1064614"/>
                      <a:pt x="322571" y="1052162"/>
                    </a:cubicBezTo>
                    <a:cubicBezTo>
                      <a:pt x="336267" y="1039709"/>
                      <a:pt x="356187" y="1028502"/>
                      <a:pt x="371128" y="1043445"/>
                    </a:cubicBezTo>
                    <a:cubicBezTo>
                      <a:pt x="387313" y="1058388"/>
                      <a:pt x="402254" y="1035974"/>
                      <a:pt x="425910" y="1033483"/>
                    </a:cubicBezTo>
                    <a:cubicBezTo>
                      <a:pt x="448320" y="1029747"/>
                      <a:pt x="448320" y="1050917"/>
                      <a:pt x="463261" y="1042200"/>
                    </a:cubicBezTo>
                    <a:cubicBezTo>
                      <a:pt x="479447" y="1032238"/>
                      <a:pt x="460771" y="1009823"/>
                      <a:pt x="494387" y="996126"/>
                    </a:cubicBezTo>
                    <a:cubicBezTo>
                      <a:pt x="528003" y="982428"/>
                      <a:pt x="566600" y="943825"/>
                      <a:pt x="534228" y="936354"/>
                    </a:cubicBezTo>
                    <a:cubicBezTo>
                      <a:pt x="503102" y="927637"/>
                      <a:pt x="518042" y="930127"/>
                      <a:pt x="479447" y="945070"/>
                    </a:cubicBezTo>
                    <a:cubicBezTo>
                      <a:pt x="440850" y="962504"/>
                      <a:pt x="423420" y="982428"/>
                      <a:pt x="423420" y="950051"/>
                    </a:cubicBezTo>
                    <a:cubicBezTo>
                      <a:pt x="422175" y="916430"/>
                      <a:pt x="407234" y="921411"/>
                      <a:pt x="382333" y="922656"/>
                    </a:cubicBezTo>
                    <a:cubicBezTo>
                      <a:pt x="358677" y="923901"/>
                      <a:pt x="338757" y="913939"/>
                      <a:pt x="348717" y="890279"/>
                    </a:cubicBezTo>
                    <a:cubicBezTo>
                      <a:pt x="357433" y="867865"/>
                      <a:pt x="356187" y="860393"/>
                      <a:pt x="366147" y="839224"/>
                    </a:cubicBezTo>
                    <a:cubicBezTo>
                      <a:pt x="376108" y="816810"/>
                      <a:pt x="348717" y="821791"/>
                      <a:pt x="364903" y="804357"/>
                    </a:cubicBezTo>
                    <a:cubicBezTo>
                      <a:pt x="381088" y="786924"/>
                      <a:pt x="386069" y="796886"/>
                      <a:pt x="407234" y="795640"/>
                    </a:cubicBezTo>
                    <a:cubicBezTo>
                      <a:pt x="428400" y="794395"/>
                      <a:pt x="433380" y="789414"/>
                      <a:pt x="450811" y="779452"/>
                    </a:cubicBezTo>
                    <a:cubicBezTo>
                      <a:pt x="466996" y="769490"/>
                      <a:pt x="513063" y="749566"/>
                      <a:pt x="519288" y="760773"/>
                    </a:cubicBezTo>
                    <a:cubicBezTo>
                      <a:pt x="526758" y="773226"/>
                      <a:pt x="532983" y="783188"/>
                      <a:pt x="513063" y="794395"/>
                    </a:cubicBezTo>
                    <a:cubicBezTo>
                      <a:pt x="494387" y="806848"/>
                      <a:pt x="460771" y="805602"/>
                      <a:pt x="489406" y="825526"/>
                    </a:cubicBezTo>
                    <a:cubicBezTo>
                      <a:pt x="518042" y="845450"/>
                      <a:pt x="536718" y="860393"/>
                      <a:pt x="542944" y="840469"/>
                    </a:cubicBezTo>
                    <a:cubicBezTo>
                      <a:pt x="549169" y="820545"/>
                      <a:pt x="574070" y="808093"/>
                      <a:pt x="574070" y="808093"/>
                    </a:cubicBezTo>
                    <a:cubicBezTo>
                      <a:pt x="595235" y="811829"/>
                      <a:pt x="596481" y="811829"/>
                      <a:pt x="613911" y="796886"/>
                    </a:cubicBezTo>
                    <a:cubicBezTo>
                      <a:pt x="631341" y="780697"/>
                      <a:pt x="769541" y="715944"/>
                      <a:pt x="798177" y="718435"/>
                    </a:cubicBezTo>
                    <a:cubicBezTo>
                      <a:pt x="825568" y="722171"/>
                      <a:pt x="823078" y="754547"/>
                      <a:pt x="938867" y="708473"/>
                    </a:cubicBezTo>
                    <a:cubicBezTo>
                      <a:pt x="1054655" y="662399"/>
                      <a:pt x="1054655" y="662399"/>
                      <a:pt x="1114418" y="669870"/>
                    </a:cubicBezTo>
                    <a:cubicBezTo>
                      <a:pt x="1174179" y="677342"/>
                      <a:pt x="1205306" y="694775"/>
                      <a:pt x="1297439" y="669870"/>
                    </a:cubicBezTo>
                    <a:cubicBezTo>
                      <a:pt x="1343505" y="657418"/>
                      <a:pt x="1411982" y="652125"/>
                      <a:pt x="1472989" y="652125"/>
                    </a:cubicBezTo>
                    <a:close/>
                    <a:moveTo>
                      <a:pt x="2742814" y="585783"/>
                    </a:moveTo>
                    <a:cubicBezTo>
                      <a:pt x="2742814" y="585783"/>
                      <a:pt x="2849587" y="584544"/>
                      <a:pt x="2863244" y="622953"/>
                    </a:cubicBezTo>
                    <a:cubicBezTo>
                      <a:pt x="2875660" y="660124"/>
                      <a:pt x="2910424" y="622953"/>
                      <a:pt x="2935255" y="644017"/>
                    </a:cubicBezTo>
                    <a:cubicBezTo>
                      <a:pt x="2960086" y="663841"/>
                      <a:pt x="3038304" y="629149"/>
                      <a:pt x="3066859" y="667558"/>
                    </a:cubicBezTo>
                    <a:cubicBezTo>
                      <a:pt x="3095415" y="705967"/>
                      <a:pt x="3039545" y="698533"/>
                      <a:pt x="3032096" y="707206"/>
                    </a:cubicBezTo>
                    <a:cubicBezTo>
                      <a:pt x="3023405" y="713401"/>
                      <a:pt x="2999815" y="748093"/>
                      <a:pt x="2986158" y="738181"/>
                    </a:cubicBezTo>
                    <a:cubicBezTo>
                      <a:pt x="2973743" y="728269"/>
                      <a:pt x="2978709" y="698533"/>
                      <a:pt x="2963810" y="697294"/>
                    </a:cubicBezTo>
                    <a:cubicBezTo>
                      <a:pt x="2948912" y="694816"/>
                      <a:pt x="2935255" y="712162"/>
                      <a:pt x="2916631" y="686143"/>
                    </a:cubicBezTo>
                    <a:cubicBezTo>
                      <a:pt x="2904216" y="668797"/>
                      <a:pt x="2883109" y="681187"/>
                      <a:pt x="2866969" y="686143"/>
                    </a:cubicBezTo>
                    <a:cubicBezTo>
                      <a:pt x="2850829" y="691099"/>
                      <a:pt x="2839655" y="701011"/>
                      <a:pt x="2834689" y="668797"/>
                    </a:cubicBezTo>
                    <a:cubicBezTo>
                      <a:pt x="2829722" y="639061"/>
                      <a:pt x="2834689" y="620475"/>
                      <a:pt x="2808616" y="626671"/>
                    </a:cubicBezTo>
                    <a:cubicBezTo>
                      <a:pt x="2758954" y="640300"/>
                      <a:pt x="2734123" y="658885"/>
                      <a:pt x="2742814" y="585783"/>
                    </a:cubicBezTo>
                    <a:close/>
                    <a:moveTo>
                      <a:pt x="7324313" y="309895"/>
                    </a:moveTo>
                    <a:cubicBezTo>
                      <a:pt x="7362912" y="309895"/>
                      <a:pt x="7345480" y="352237"/>
                      <a:pt x="7359177" y="365936"/>
                    </a:cubicBezTo>
                    <a:cubicBezTo>
                      <a:pt x="7375363" y="379634"/>
                      <a:pt x="7386569" y="358464"/>
                      <a:pt x="7417698" y="379634"/>
                    </a:cubicBezTo>
                    <a:cubicBezTo>
                      <a:pt x="7448826" y="399560"/>
                      <a:pt x="7396531" y="430693"/>
                      <a:pt x="7417698" y="460581"/>
                    </a:cubicBezTo>
                    <a:cubicBezTo>
                      <a:pt x="7438865" y="490470"/>
                      <a:pt x="7443845" y="461827"/>
                      <a:pt x="7452561" y="444392"/>
                    </a:cubicBezTo>
                    <a:cubicBezTo>
                      <a:pt x="7461277" y="428203"/>
                      <a:pt x="7455051" y="425712"/>
                      <a:pt x="7472483" y="394578"/>
                    </a:cubicBezTo>
                    <a:cubicBezTo>
                      <a:pt x="7488670" y="364690"/>
                      <a:pt x="7493651" y="380880"/>
                      <a:pt x="7513573" y="394578"/>
                    </a:cubicBezTo>
                    <a:cubicBezTo>
                      <a:pt x="7532249" y="409522"/>
                      <a:pt x="7567113" y="400805"/>
                      <a:pt x="7633105" y="443147"/>
                    </a:cubicBezTo>
                    <a:cubicBezTo>
                      <a:pt x="7699097" y="485488"/>
                      <a:pt x="7658008" y="465563"/>
                      <a:pt x="7629370" y="506659"/>
                    </a:cubicBezTo>
                    <a:cubicBezTo>
                      <a:pt x="7599487" y="547755"/>
                      <a:pt x="7628125" y="522848"/>
                      <a:pt x="7610693" y="556473"/>
                    </a:cubicBezTo>
                    <a:cubicBezTo>
                      <a:pt x="7593261" y="590097"/>
                      <a:pt x="7604467" y="598814"/>
                      <a:pt x="7606957" y="636174"/>
                    </a:cubicBezTo>
                    <a:cubicBezTo>
                      <a:pt x="7609447" y="674780"/>
                      <a:pt x="7588281" y="692215"/>
                      <a:pt x="7565868" y="748255"/>
                    </a:cubicBezTo>
                    <a:cubicBezTo>
                      <a:pt x="7543456" y="803050"/>
                      <a:pt x="7572094" y="836674"/>
                      <a:pt x="7585790" y="781879"/>
                    </a:cubicBezTo>
                    <a:cubicBezTo>
                      <a:pt x="7599487" y="727084"/>
                      <a:pt x="7644311" y="692215"/>
                      <a:pt x="7659253" y="679761"/>
                    </a:cubicBezTo>
                    <a:cubicBezTo>
                      <a:pt x="7675439" y="667308"/>
                      <a:pt x="7664233" y="661081"/>
                      <a:pt x="7662988" y="641156"/>
                    </a:cubicBezTo>
                    <a:cubicBezTo>
                      <a:pt x="7661743" y="621230"/>
                      <a:pt x="7675439" y="638665"/>
                      <a:pt x="7692871" y="646137"/>
                    </a:cubicBezTo>
                    <a:cubicBezTo>
                      <a:pt x="7710303" y="652364"/>
                      <a:pt x="7701587" y="641156"/>
                      <a:pt x="7710303" y="618740"/>
                    </a:cubicBezTo>
                    <a:cubicBezTo>
                      <a:pt x="7719019" y="596323"/>
                      <a:pt x="7728980" y="628702"/>
                      <a:pt x="7736451" y="636174"/>
                    </a:cubicBezTo>
                    <a:cubicBezTo>
                      <a:pt x="7743921" y="644892"/>
                      <a:pt x="7777540" y="615004"/>
                      <a:pt x="7786256" y="602550"/>
                    </a:cubicBezTo>
                    <a:cubicBezTo>
                      <a:pt x="7793727" y="590097"/>
                      <a:pt x="7812404" y="581379"/>
                      <a:pt x="7894582" y="570171"/>
                    </a:cubicBezTo>
                    <a:cubicBezTo>
                      <a:pt x="7976761" y="560209"/>
                      <a:pt x="7928201" y="541528"/>
                      <a:pt x="7953103" y="527830"/>
                    </a:cubicBezTo>
                    <a:cubicBezTo>
                      <a:pt x="7976761" y="515376"/>
                      <a:pt x="7984231" y="527830"/>
                      <a:pt x="8012869" y="550246"/>
                    </a:cubicBezTo>
                    <a:cubicBezTo>
                      <a:pt x="8042753" y="570171"/>
                      <a:pt x="8050223" y="541528"/>
                      <a:pt x="8068900" y="515376"/>
                    </a:cubicBezTo>
                    <a:cubicBezTo>
                      <a:pt x="8087577" y="489224"/>
                      <a:pt x="8083842" y="496696"/>
                      <a:pt x="8174736" y="484243"/>
                    </a:cubicBezTo>
                    <a:cubicBezTo>
                      <a:pt x="8264385" y="470544"/>
                      <a:pt x="8224541" y="468053"/>
                      <a:pt x="8346564" y="468053"/>
                    </a:cubicBezTo>
                    <a:cubicBezTo>
                      <a:pt x="8467341" y="468053"/>
                      <a:pt x="8403840" y="451864"/>
                      <a:pt x="8429988" y="436920"/>
                    </a:cubicBezTo>
                    <a:cubicBezTo>
                      <a:pt x="8456135" y="420731"/>
                      <a:pt x="8495979" y="430693"/>
                      <a:pt x="8519637" y="446883"/>
                    </a:cubicBezTo>
                    <a:cubicBezTo>
                      <a:pt x="8544539" y="461827"/>
                      <a:pt x="8584384" y="475525"/>
                      <a:pt x="8644150" y="473035"/>
                    </a:cubicBezTo>
                    <a:cubicBezTo>
                      <a:pt x="8705161" y="470544"/>
                      <a:pt x="8745005" y="450619"/>
                      <a:pt x="8845861" y="454355"/>
                    </a:cubicBezTo>
                    <a:cubicBezTo>
                      <a:pt x="8945471" y="459336"/>
                      <a:pt x="8876989" y="489224"/>
                      <a:pt x="8914343" y="511640"/>
                    </a:cubicBezTo>
                    <a:cubicBezTo>
                      <a:pt x="8951697" y="532811"/>
                      <a:pt x="8935510" y="506659"/>
                      <a:pt x="8970373" y="499187"/>
                    </a:cubicBezTo>
                    <a:cubicBezTo>
                      <a:pt x="9005237" y="490470"/>
                      <a:pt x="9001502" y="516622"/>
                      <a:pt x="9025159" y="539038"/>
                    </a:cubicBezTo>
                    <a:cubicBezTo>
                      <a:pt x="9048817" y="562699"/>
                      <a:pt x="9041346" y="547755"/>
                      <a:pt x="9101112" y="534056"/>
                    </a:cubicBezTo>
                    <a:cubicBezTo>
                      <a:pt x="9160879" y="521603"/>
                      <a:pt x="9114809" y="544019"/>
                      <a:pt x="9168349" y="566435"/>
                    </a:cubicBezTo>
                    <a:cubicBezTo>
                      <a:pt x="9219399" y="590097"/>
                      <a:pt x="9193251" y="558963"/>
                      <a:pt x="9201967" y="544019"/>
                    </a:cubicBezTo>
                    <a:cubicBezTo>
                      <a:pt x="9210683" y="529075"/>
                      <a:pt x="9205703" y="534056"/>
                      <a:pt x="9244302" y="536547"/>
                    </a:cubicBezTo>
                    <a:cubicBezTo>
                      <a:pt x="9284146" y="540283"/>
                      <a:pt x="9271695" y="544019"/>
                      <a:pt x="9295353" y="522848"/>
                    </a:cubicBezTo>
                    <a:cubicBezTo>
                      <a:pt x="9320255" y="501678"/>
                      <a:pt x="9284146" y="464317"/>
                      <a:pt x="9315275" y="459336"/>
                    </a:cubicBezTo>
                    <a:cubicBezTo>
                      <a:pt x="9346403" y="454355"/>
                      <a:pt x="9338932" y="479261"/>
                      <a:pt x="9347647" y="525339"/>
                    </a:cubicBezTo>
                    <a:cubicBezTo>
                      <a:pt x="9356363" y="572662"/>
                      <a:pt x="9361344" y="534056"/>
                      <a:pt x="9389982" y="527830"/>
                    </a:cubicBezTo>
                    <a:cubicBezTo>
                      <a:pt x="9419865" y="522848"/>
                      <a:pt x="9422355" y="568926"/>
                      <a:pt x="9465935" y="568926"/>
                    </a:cubicBezTo>
                    <a:cubicBezTo>
                      <a:pt x="9508269" y="568926"/>
                      <a:pt x="9473406" y="552737"/>
                      <a:pt x="9452239" y="527830"/>
                    </a:cubicBezTo>
                    <a:cubicBezTo>
                      <a:pt x="9429827" y="505414"/>
                      <a:pt x="9465935" y="519112"/>
                      <a:pt x="9447258" y="485488"/>
                    </a:cubicBezTo>
                    <a:cubicBezTo>
                      <a:pt x="9428581" y="451864"/>
                      <a:pt x="9394963" y="479261"/>
                      <a:pt x="9376285" y="460581"/>
                    </a:cubicBezTo>
                    <a:cubicBezTo>
                      <a:pt x="9357609" y="441901"/>
                      <a:pt x="9363835" y="433184"/>
                      <a:pt x="9403679" y="434429"/>
                    </a:cubicBezTo>
                    <a:cubicBezTo>
                      <a:pt x="9444768" y="434429"/>
                      <a:pt x="9414885" y="419485"/>
                      <a:pt x="9479631" y="430693"/>
                    </a:cubicBezTo>
                    <a:cubicBezTo>
                      <a:pt x="9544378" y="440656"/>
                      <a:pt x="9485857" y="453109"/>
                      <a:pt x="9550604" y="439411"/>
                    </a:cubicBezTo>
                    <a:cubicBezTo>
                      <a:pt x="9615351" y="426957"/>
                      <a:pt x="9589203" y="426957"/>
                      <a:pt x="9677607" y="443147"/>
                    </a:cubicBezTo>
                    <a:cubicBezTo>
                      <a:pt x="9766011" y="460581"/>
                      <a:pt x="9753560" y="458091"/>
                      <a:pt x="9782198" y="445637"/>
                    </a:cubicBezTo>
                    <a:cubicBezTo>
                      <a:pt x="9810835" y="433184"/>
                      <a:pt x="9803365" y="441901"/>
                      <a:pt x="9848189" y="455600"/>
                    </a:cubicBezTo>
                    <a:cubicBezTo>
                      <a:pt x="9891769" y="469299"/>
                      <a:pt x="9883053" y="517867"/>
                      <a:pt x="9905465" y="499187"/>
                    </a:cubicBezTo>
                    <a:cubicBezTo>
                      <a:pt x="9927878" y="481752"/>
                      <a:pt x="9940329" y="439411"/>
                      <a:pt x="9968967" y="450619"/>
                    </a:cubicBezTo>
                    <a:cubicBezTo>
                      <a:pt x="9996360" y="461827"/>
                      <a:pt x="9976438" y="468053"/>
                      <a:pt x="10016282" y="474280"/>
                    </a:cubicBezTo>
                    <a:cubicBezTo>
                      <a:pt x="10057371" y="481752"/>
                      <a:pt x="10031223" y="468053"/>
                      <a:pt x="10059861" y="501678"/>
                    </a:cubicBezTo>
                    <a:cubicBezTo>
                      <a:pt x="10089745" y="536547"/>
                      <a:pt x="10037449" y="532811"/>
                      <a:pt x="10036204" y="555227"/>
                    </a:cubicBezTo>
                    <a:cubicBezTo>
                      <a:pt x="10034959" y="576398"/>
                      <a:pt x="10051145" y="565190"/>
                      <a:pt x="10072313" y="580134"/>
                    </a:cubicBezTo>
                    <a:cubicBezTo>
                      <a:pt x="10093480" y="593833"/>
                      <a:pt x="10068577" y="590097"/>
                      <a:pt x="10068577" y="606286"/>
                    </a:cubicBezTo>
                    <a:cubicBezTo>
                      <a:pt x="10067333" y="623721"/>
                      <a:pt x="10090990" y="610022"/>
                      <a:pt x="10105931" y="616249"/>
                    </a:cubicBezTo>
                    <a:cubicBezTo>
                      <a:pt x="10120873" y="622476"/>
                      <a:pt x="10100951" y="667308"/>
                      <a:pt x="10067333" y="659836"/>
                    </a:cubicBezTo>
                    <a:cubicBezTo>
                      <a:pt x="10033714" y="652364"/>
                      <a:pt x="10012547" y="653609"/>
                      <a:pt x="9988889" y="654854"/>
                    </a:cubicBezTo>
                    <a:cubicBezTo>
                      <a:pt x="9965231" y="654854"/>
                      <a:pt x="9966477" y="631193"/>
                      <a:pt x="9950290" y="628702"/>
                    </a:cubicBezTo>
                    <a:cubicBezTo>
                      <a:pt x="9935349" y="626212"/>
                      <a:pt x="9946555" y="649873"/>
                      <a:pt x="9934103" y="658590"/>
                    </a:cubicBezTo>
                    <a:cubicBezTo>
                      <a:pt x="9921652" y="667308"/>
                      <a:pt x="9909201" y="638665"/>
                      <a:pt x="9880563" y="622476"/>
                    </a:cubicBezTo>
                    <a:cubicBezTo>
                      <a:pt x="9851925" y="606286"/>
                      <a:pt x="9828267" y="657345"/>
                      <a:pt x="9845699" y="672289"/>
                    </a:cubicBezTo>
                    <a:cubicBezTo>
                      <a:pt x="9863131" y="688479"/>
                      <a:pt x="9880563" y="668553"/>
                      <a:pt x="9891769" y="684743"/>
                    </a:cubicBezTo>
                    <a:cubicBezTo>
                      <a:pt x="9902975" y="702177"/>
                      <a:pt x="9897995" y="704668"/>
                      <a:pt x="9920407" y="725839"/>
                    </a:cubicBezTo>
                    <a:cubicBezTo>
                      <a:pt x="9942819" y="747010"/>
                      <a:pt x="9914181" y="759463"/>
                      <a:pt x="9914181" y="775652"/>
                    </a:cubicBezTo>
                    <a:cubicBezTo>
                      <a:pt x="9914181" y="793087"/>
                      <a:pt x="9799629" y="824221"/>
                      <a:pt x="9830758" y="841655"/>
                    </a:cubicBezTo>
                    <a:cubicBezTo>
                      <a:pt x="9860641" y="857845"/>
                      <a:pt x="9886789" y="826711"/>
                      <a:pt x="9900485" y="822975"/>
                    </a:cubicBezTo>
                    <a:cubicBezTo>
                      <a:pt x="9914181" y="819239"/>
                      <a:pt x="9916671" y="831693"/>
                      <a:pt x="9942819" y="856600"/>
                    </a:cubicBezTo>
                    <a:cubicBezTo>
                      <a:pt x="9968967" y="882752"/>
                      <a:pt x="9971457" y="862826"/>
                      <a:pt x="9993869" y="866562"/>
                    </a:cubicBezTo>
                    <a:cubicBezTo>
                      <a:pt x="10016282" y="870298"/>
                      <a:pt x="10001341" y="881506"/>
                      <a:pt x="10021263" y="910149"/>
                    </a:cubicBezTo>
                    <a:cubicBezTo>
                      <a:pt x="10041185" y="938792"/>
                      <a:pt x="10042429" y="915130"/>
                      <a:pt x="10066087" y="958717"/>
                    </a:cubicBezTo>
                    <a:cubicBezTo>
                      <a:pt x="10090990" y="1002304"/>
                      <a:pt x="10028733" y="971171"/>
                      <a:pt x="9971457" y="981134"/>
                    </a:cubicBezTo>
                    <a:cubicBezTo>
                      <a:pt x="9915427" y="989851"/>
                      <a:pt x="9885543" y="1151745"/>
                      <a:pt x="9901730" y="1223975"/>
                    </a:cubicBezTo>
                    <a:cubicBezTo>
                      <a:pt x="9917917" y="1296205"/>
                      <a:pt x="9810835" y="1220239"/>
                      <a:pt x="9799629" y="1242655"/>
                    </a:cubicBezTo>
                    <a:cubicBezTo>
                      <a:pt x="9789669" y="1265071"/>
                      <a:pt x="9779707" y="1250127"/>
                      <a:pt x="9767256" y="1267562"/>
                    </a:cubicBezTo>
                    <a:cubicBezTo>
                      <a:pt x="9754805" y="1284996"/>
                      <a:pt x="9746089" y="1241410"/>
                      <a:pt x="9716206" y="1291223"/>
                    </a:cubicBezTo>
                    <a:cubicBezTo>
                      <a:pt x="9687568" y="1341037"/>
                      <a:pt x="9703755" y="1372170"/>
                      <a:pt x="9714961" y="1385869"/>
                    </a:cubicBezTo>
                    <a:cubicBezTo>
                      <a:pt x="9727412" y="1398322"/>
                      <a:pt x="9714961" y="1435683"/>
                      <a:pt x="9741109" y="1440664"/>
                    </a:cubicBezTo>
                    <a:cubicBezTo>
                      <a:pt x="9766011" y="1444400"/>
                      <a:pt x="9762275" y="1446891"/>
                      <a:pt x="9762275" y="1478024"/>
                    </a:cubicBezTo>
                    <a:cubicBezTo>
                      <a:pt x="9762275" y="1507912"/>
                      <a:pt x="9784688" y="1505422"/>
                      <a:pt x="9803365" y="1526592"/>
                    </a:cubicBezTo>
                    <a:cubicBezTo>
                      <a:pt x="9823287" y="1547763"/>
                      <a:pt x="9799629" y="1557726"/>
                      <a:pt x="9785933" y="1572670"/>
                    </a:cubicBezTo>
                    <a:cubicBezTo>
                      <a:pt x="9770991" y="1587614"/>
                      <a:pt x="9785933" y="1587614"/>
                      <a:pt x="9810835" y="1622484"/>
                    </a:cubicBezTo>
                    <a:cubicBezTo>
                      <a:pt x="9835739" y="1657353"/>
                      <a:pt x="9763521" y="1672297"/>
                      <a:pt x="9754805" y="1702185"/>
                    </a:cubicBezTo>
                    <a:cubicBezTo>
                      <a:pt x="9747334" y="1730828"/>
                      <a:pt x="9793404" y="1781887"/>
                      <a:pt x="9752315" y="1785623"/>
                    </a:cubicBezTo>
                    <a:cubicBezTo>
                      <a:pt x="9711225" y="1790605"/>
                      <a:pt x="9719941" y="1737055"/>
                      <a:pt x="9683833" y="1740791"/>
                    </a:cubicBezTo>
                    <a:cubicBezTo>
                      <a:pt x="9648969" y="1742036"/>
                      <a:pt x="9617841" y="1634937"/>
                      <a:pt x="9627802" y="1608785"/>
                    </a:cubicBezTo>
                    <a:cubicBezTo>
                      <a:pt x="9636517" y="1583878"/>
                      <a:pt x="9602899" y="1587614"/>
                      <a:pt x="9581732" y="1567689"/>
                    </a:cubicBezTo>
                    <a:cubicBezTo>
                      <a:pt x="9558075" y="1550254"/>
                      <a:pt x="9586713" y="1552745"/>
                      <a:pt x="9585467" y="1529083"/>
                    </a:cubicBezTo>
                    <a:cubicBezTo>
                      <a:pt x="9581732" y="1505422"/>
                      <a:pt x="9581732" y="1481760"/>
                      <a:pt x="9602899" y="1474288"/>
                    </a:cubicBezTo>
                    <a:cubicBezTo>
                      <a:pt x="9626557" y="1468061"/>
                      <a:pt x="9621576" y="1456853"/>
                      <a:pt x="9619086" y="1397077"/>
                    </a:cubicBezTo>
                    <a:cubicBezTo>
                      <a:pt x="9617841" y="1337301"/>
                      <a:pt x="9622821" y="1298695"/>
                      <a:pt x="9657685" y="1268807"/>
                    </a:cubicBezTo>
                    <a:cubicBezTo>
                      <a:pt x="9691303" y="1238919"/>
                      <a:pt x="9681343" y="1184124"/>
                      <a:pt x="9646479" y="1128084"/>
                    </a:cubicBezTo>
                    <a:cubicBezTo>
                      <a:pt x="9612860" y="1070798"/>
                      <a:pt x="9646479" y="1074534"/>
                      <a:pt x="9614105" y="1063326"/>
                    </a:cubicBezTo>
                    <a:cubicBezTo>
                      <a:pt x="9581732" y="1054609"/>
                      <a:pt x="9569281" y="1143028"/>
                      <a:pt x="9607879" y="1150500"/>
                    </a:cubicBezTo>
                    <a:cubicBezTo>
                      <a:pt x="9646479" y="1156726"/>
                      <a:pt x="9626557" y="1180388"/>
                      <a:pt x="9595429" y="1192841"/>
                    </a:cubicBezTo>
                    <a:cubicBezTo>
                      <a:pt x="9565545" y="1204049"/>
                      <a:pt x="9619086" y="1230202"/>
                      <a:pt x="9571771" y="1270052"/>
                    </a:cubicBezTo>
                    <a:cubicBezTo>
                      <a:pt x="9524456" y="1309903"/>
                      <a:pt x="9533172" y="1195332"/>
                      <a:pt x="9513250" y="1179143"/>
                    </a:cubicBezTo>
                    <a:cubicBezTo>
                      <a:pt x="9493328" y="1162953"/>
                      <a:pt x="9438542" y="1200313"/>
                      <a:pt x="9443523" y="1223975"/>
                    </a:cubicBezTo>
                    <a:cubicBezTo>
                      <a:pt x="9448503" y="1247636"/>
                      <a:pt x="9460955" y="1270052"/>
                      <a:pt x="9444768" y="1282506"/>
                    </a:cubicBezTo>
                    <a:cubicBezTo>
                      <a:pt x="9428581" y="1293714"/>
                      <a:pt x="9422355" y="1336055"/>
                      <a:pt x="9422355" y="1336055"/>
                    </a:cubicBezTo>
                    <a:cubicBezTo>
                      <a:pt x="9429827" y="1383378"/>
                      <a:pt x="9446013" y="1341037"/>
                      <a:pt x="9468425" y="1333565"/>
                    </a:cubicBezTo>
                    <a:cubicBezTo>
                      <a:pt x="9488347" y="1326093"/>
                      <a:pt x="9483367" y="1365944"/>
                      <a:pt x="9464690" y="1394586"/>
                    </a:cubicBezTo>
                    <a:cubicBezTo>
                      <a:pt x="9446013" y="1423229"/>
                      <a:pt x="9419865" y="1407040"/>
                      <a:pt x="9401189" y="1425720"/>
                    </a:cubicBezTo>
                    <a:cubicBezTo>
                      <a:pt x="9383757" y="1444400"/>
                      <a:pt x="9363835" y="1465571"/>
                      <a:pt x="9355119" y="1463080"/>
                    </a:cubicBezTo>
                    <a:cubicBezTo>
                      <a:pt x="9343913" y="1460589"/>
                      <a:pt x="9367570" y="1405794"/>
                      <a:pt x="9362589" y="1373416"/>
                    </a:cubicBezTo>
                    <a:cubicBezTo>
                      <a:pt x="9356363" y="1341037"/>
                      <a:pt x="9290372" y="1375906"/>
                      <a:pt x="9275431" y="1405794"/>
                    </a:cubicBezTo>
                    <a:cubicBezTo>
                      <a:pt x="9259243" y="1434437"/>
                      <a:pt x="9221889" y="1435683"/>
                      <a:pt x="9198233" y="1434437"/>
                    </a:cubicBezTo>
                    <a:cubicBezTo>
                      <a:pt x="9174575" y="1430701"/>
                      <a:pt x="9106093" y="1428211"/>
                      <a:pt x="9117299" y="1454363"/>
                    </a:cubicBezTo>
                    <a:cubicBezTo>
                      <a:pt x="9127260" y="1481760"/>
                      <a:pt x="9132241" y="1499195"/>
                      <a:pt x="9108583" y="1536555"/>
                    </a:cubicBezTo>
                    <a:cubicBezTo>
                      <a:pt x="9084925" y="1573915"/>
                      <a:pt x="9061268" y="1656108"/>
                      <a:pt x="9056287" y="1684751"/>
                    </a:cubicBezTo>
                    <a:cubicBezTo>
                      <a:pt x="9050062" y="1713393"/>
                      <a:pt x="9028895" y="1717129"/>
                      <a:pt x="9035121" y="1748263"/>
                    </a:cubicBezTo>
                    <a:cubicBezTo>
                      <a:pt x="9040101" y="1779396"/>
                      <a:pt x="9040101" y="1781887"/>
                      <a:pt x="9003992" y="1798077"/>
                    </a:cubicBezTo>
                    <a:cubicBezTo>
                      <a:pt x="8965393" y="1814266"/>
                      <a:pt x="8979089" y="1805549"/>
                      <a:pt x="8987805" y="1840418"/>
                    </a:cubicBezTo>
                    <a:cubicBezTo>
                      <a:pt x="8995276" y="1875288"/>
                      <a:pt x="8947961" y="1908912"/>
                      <a:pt x="8947961" y="1908912"/>
                    </a:cubicBezTo>
                    <a:cubicBezTo>
                      <a:pt x="8947961" y="1908912"/>
                      <a:pt x="8957923" y="2022238"/>
                      <a:pt x="8969129" y="2123110"/>
                    </a:cubicBezTo>
                    <a:cubicBezTo>
                      <a:pt x="8979089" y="2222738"/>
                      <a:pt x="8905627" y="2349762"/>
                      <a:pt x="8936755" y="2403312"/>
                    </a:cubicBezTo>
                    <a:cubicBezTo>
                      <a:pt x="8969129" y="2455616"/>
                      <a:pt x="9094887" y="2698457"/>
                      <a:pt x="9037611" y="2793103"/>
                    </a:cubicBezTo>
                    <a:cubicBezTo>
                      <a:pt x="8979089" y="2887749"/>
                      <a:pt x="8990295" y="3129345"/>
                      <a:pt x="9000257" y="3309919"/>
                    </a:cubicBezTo>
                    <a:cubicBezTo>
                      <a:pt x="9011463" y="3489248"/>
                      <a:pt x="8990295" y="3415773"/>
                      <a:pt x="8852087" y="3567705"/>
                    </a:cubicBezTo>
                    <a:cubicBezTo>
                      <a:pt x="8715122" y="3722127"/>
                      <a:pt x="8762437" y="3642425"/>
                      <a:pt x="8731309" y="3684767"/>
                    </a:cubicBezTo>
                    <a:cubicBezTo>
                      <a:pt x="8700181" y="3727108"/>
                      <a:pt x="8646640" y="3707183"/>
                      <a:pt x="8646640" y="3707183"/>
                    </a:cubicBezTo>
                    <a:cubicBezTo>
                      <a:pt x="8548275" y="3724618"/>
                      <a:pt x="8604305" y="3698465"/>
                      <a:pt x="8575668" y="3738316"/>
                    </a:cubicBezTo>
                    <a:cubicBezTo>
                      <a:pt x="8547030" y="3779413"/>
                      <a:pt x="8529598" y="3775677"/>
                      <a:pt x="8499715" y="3775677"/>
                    </a:cubicBezTo>
                    <a:cubicBezTo>
                      <a:pt x="8468587" y="3775677"/>
                      <a:pt x="8482283" y="3770695"/>
                      <a:pt x="8473567" y="3758242"/>
                    </a:cubicBezTo>
                    <a:cubicBezTo>
                      <a:pt x="8466097" y="3745788"/>
                      <a:pt x="8459871" y="3738316"/>
                      <a:pt x="8405085" y="3727108"/>
                    </a:cubicBezTo>
                    <a:cubicBezTo>
                      <a:pt x="8352790" y="3715900"/>
                      <a:pt x="8386408" y="3708428"/>
                      <a:pt x="8361505" y="3666087"/>
                    </a:cubicBezTo>
                    <a:cubicBezTo>
                      <a:pt x="8336603" y="3622500"/>
                      <a:pt x="8317926" y="3643671"/>
                      <a:pt x="8246954" y="3624990"/>
                    </a:cubicBezTo>
                    <a:cubicBezTo>
                      <a:pt x="8174736" y="3607556"/>
                      <a:pt x="8254425" y="3558987"/>
                      <a:pt x="8189678" y="3524118"/>
                    </a:cubicBezTo>
                    <a:cubicBezTo>
                      <a:pt x="8123686" y="3489248"/>
                      <a:pt x="8174736" y="3537817"/>
                      <a:pt x="8139873" y="3551515"/>
                    </a:cubicBezTo>
                    <a:cubicBezTo>
                      <a:pt x="8106254" y="3565214"/>
                      <a:pt x="8127421" y="3546534"/>
                      <a:pt x="8113725" y="3500456"/>
                    </a:cubicBezTo>
                    <a:cubicBezTo>
                      <a:pt x="8100029" y="3454379"/>
                      <a:pt x="8101273" y="3481776"/>
                      <a:pt x="8071391" y="3474304"/>
                    </a:cubicBezTo>
                    <a:cubicBezTo>
                      <a:pt x="8041507" y="3468078"/>
                      <a:pt x="8086332" y="3424491"/>
                      <a:pt x="8058939" y="3374677"/>
                    </a:cubicBezTo>
                    <a:cubicBezTo>
                      <a:pt x="8032791" y="3323618"/>
                      <a:pt x="8087577" y="3322373"/>
                      <a:pt x="8075126" y="3272559"/>
                    </a:cubicBezTo>
                    <a:cubicBezTo>
                      <a:pt x="8062675" y="3222746"/>
                      <a:pt x="8042753" y="3282522"/>
                      <a:pt x="8024075" y="3275050"/>
                    </a:cubicBezTo>
                    <a:cubicBezTo>
                      <a:pt x="8004153" y="3267578"/>
                      <a:pt x="7992947" y="3276295"/>
                      <a:pt x="7980496" y="3318637"/>
                    </a:cubicBezTo>
                    <a:cubicBezTo>
                      <a:pt x="7969290" y="3359733"/>
                      <a:pt x="7960574" y="3355997"/>
                      <a:pt x="7897073" y="3354752"/>
                    </a:cubicBezTo>
                    <a:cubicBezTo>
                      <a:pt x="7833571" y="3354752"/>
                      <a:pt x="7872170" y="3354752"/>
                      <a:pt x="7873415" y="3369696"/>
                    </a:cubicBezTo>
                    <a:cubicBezTo>
                      <a:pt x="7874660" y="3383394"/>
                      <a:pt x="7874660" y="3394602"/>
                      <a:pt x="7854738" y="3402075"/>
                    </a:cubicBezTo>
                    <a:cubicBezTo>
                      <a:pt x="7833571" y="3409547"/>
                      <a:pt x="7841041" y="3441925"/>
                      <a:pt x="7816139" y="3450643"/>
                    </a:cubicBezTo>
                    <a:cubicBezTo>
                      <a:pt x="7792481" y="3460606"/>
                      <a:pt x="7803688" y="3453133"/>
                      <a:pt x="7777540" y="3463096"/>
                    </a:cubicBezTo>
                    <a:cubicBezTo>
                      <a:pt x="7752637" y="3474304"/>
                      <a:pt x="7766334" y="3475550"/>
                      <a:pt x="7770069" y="3511664"/>
                    </a:cubicBezTo>
                    <a:cubicBezTo>
                      <a:pt x="7772559" y="3547779"/>
                      <a:pt x="7738941" y="3529099"/>
                      <a:pt x="7690381" y="3522873"/>
                    </a:cubicBezTo>
                    <a:cubicBezTo>
                      <a:pt x="7640576" y="3515400"/>
                      <a:pt x="7636841" y="3563969"/>
                      <a:pt x="7639331" y="3624990"/>
                    </a:cubicBezTo>
                    <a:cubicBezTo>
                      <a:pt x="7640576" y="3687257"/>
                      <a:pt x="7650537" y="3662351"/>
                      <a:pt x="7658008" y="3722127"/>
                    </a:cubicBezTo>
                    <a:cubicBezTo>
                      <a:pt x="7666723" y="3781903"/>
                      <a:pt x="7638085" y="3735826"/>
                      <a:pt x="7626879" y="3766959"/>
                    </a:cubicBezTo>
                    <a:cubicBezTo>
                      <a:pt x="7616919" y="3795602"/>
                      <a:pt x="7623144" y="3780658"/>
                      <a:pt x="7608203" y="3789375"/>
                    </a:cubicBezTo>
                    <a:cubicBezTo>
                      <a:pt x="7593261" y="3798093"/>
                      <a:pt x="7600732" y="3794357"/>
                      <a:pt x="7599487" y="3803074"/>
                    </a:cubicBezTo>
                    <a:cubicBezTo>
                      <a:pt x="7599487" y="3814282"/>
                      <a:pt x="7593261" y="3822999"/>
                      <a:pt x="7574584" y="3818018"/>
                    </a:cubicBezTo>
                    <a:cubicBezTo>
                      <a:pt x="7555907" y="3814282"/>
                      <a:pt x="7548436" y="3805565"/>
                      <a:pt x="7526024" y="3742052"/>
                    </a:cubicBezTo>
                    <a:cubicBezTo>
                      <a:pt x="7501121" y="3678540"/>
                      <a:pt x="7486180" y="3687257"/>
                      <a:pt x="7447581" y="3668577"/>
                    </a:cubicBezTo>
                    <a:cubicBezTo>
                      <a:pt x="7407737" y="3649897"/>
                      <a:pt x="7436375" y="3662351"/>
                      <a:pt x="7423923" y="3623745"/>
                    </a:cubicBezTo>
                    <a:cubicBezTo>
                      <a:pt x="7411472" y="3583894"/>
                      <a:pt x="7422678" y="3575177"/>
                      <a:pt x="7394040" y="3517891"/>
                    </a:cubicBezTo>
                    <a:cubicBezTo>
                      <a:pt x="7366647" y="3460606"/>
                      <a:pt x="7379099" y="3502947"/>
                      <a:pt x="7379099" y="3440680"/>
                    </a:cubicBezTo>
                    <a:cubicBezTo>
                      <a:pt x="7379099" y="3377168"/>
                      <a:pt x="7399021" y="3382149"/>
                      <a:pt x="7375363" y="3334826"/>
                    </a:cubicBezTo>
                    <a:cubicBezTo>
                      <a:pt x="7351706" y="3287503"/>
                      <a:pt x="7375363" y="3349770"/>
                      <a:pt x="7318087" y="3384640"/>
                    </a:cubicBezTo>
                    <a:cubicBezTo>
                      <a:pt x="7259566" y="3420755"/>
                      <a:pt x="7232173" y="3358488"/>
                      <a:pt x="7204781" y="3293730"/>
                    </a:cubicBezTo>
                    <a:cubicBezTo>
                      <a:pt x="7178633" y="3228972"/>
                      <a:pt x="7192329" y="3292485"/>
                      <a:pt x="7145015" y="3271314"/>
                    </a:cubicBezTo>
                    <a:cubicBezTo>
                      <a:pt x="7097699" y="3251388"/>
                      <a:pt x="7101435" y="3303693"/>
                      <a:pt x="7060346" y="3231463"/>
                    </a:cubicBezTo>
                    <a:cubicBezTo>
                      <a:pt x="7018011" y="3160479"/>
                      <a:pt x="6954510" y="3216519"/>
                      <a:pt x="6913421" y="3228972"/>
                    </a:cubicBezTo>
                    <a:cubicBezTo>
                      <a:pt x="6869841" y="3241426"/>
                      <a:pt x="6874821" y="3232708"/>
                      <a:pt x="6842448" y="3176668"/>
                    </a:cubicBezTo>
                    <a:cubicBezTo>
                      <a:pt x="6812565" y="3120628"/>
                      <a:pt x="6766495" y="3212783"/>
                      <a:pt x="6739103" y="3227727"/>
                    </a:cubicBezTo>
                    <a:cubicBezTo>
                      <a:pt x="6712955" y="3242671"/>
                      <a:pt x="6711709" y="3164215"/>
                      <a:pt x="6654434" y="3155497"/>
                    </a:cubicBezTo>
                    <a:cubicBezTo>
                      <a:pt x="6597158" y="3146780"/>
                      <a:pt x="6563539" y="3027227"/>
                      <a:pt x="6547353" y="3077041"/>
                    </a:cubicBezTo>
                    <a:cubicBezTo>
                      <a:pt x="6532411" y="3125609"/>
                      <a:pt x="6588442" y="3170441"/>
                      <a:pt x="6612099" y="3192857"/>
                    </a:cubicBezTo>
                    <a:cubicBezTo>
                      <a:pt x="6634511" y="3216519"/>
                      <a:pt x="6605873" y="3219010"/>
                      <a:pt x="6624551" y="3251388"/>
                    </a:cubicBezTo>
                    <a:cubicBezTo>
                      <a:pt x="6643227" y="3281277"/>
                      <a:pt x="6670620" y="3209047"/>
                      <a:pt x="6683071" y="3265087"/>
                    </a:cubicBezTo>
                    <a:cubicBezTo>
                      <a:pt x="6694278" y="3321127"/>
                      <a:pt x="6726651" y="3299957"/>
                      <a:pt x="6751554" y="3278786"/>
                    </a:cubicBezTo>
                    <a:cubicBezTo>
                      <a:pt x="6777701" y="3257615"/>
                      <a:pt x="6800114" y="3230218"/>
                      <a:pt x="6813810" y="3228972"/>
                    </a:cubicBezTo>
                    <a:cubicBezTo>
                      <a:pt x="6827507" y="3226482"/>
                      <a:pt x="6828752" y="3241426"/>
                      <a:pt x="6846183" y="3286258"/>
                    </a:cubicBezTo>
                    <a:cubicBezTo>
                      <a:pt x="6862370" y="3331090"/>
                      <a:pt x="6864861" y="3286258"/>
                      <a:pt x="6881047" y="3281277"/>
                    </a:cubicBezTo>
                    <a:cubicBezTo>
                      <a:pt x="6895989" y="3277541"/>
                      <a:pt x="6933343" y="3293730"/>
                      <a:pt x="6923381" y="3357242"/>
                    </a:cubicBezTo>
                    <a:cubicBezTo>
                      <a:pt x="6913421" y="3420755"/>
                      <a:pt x="6927117" y="3372186"/>
                      <a:pt x="6942059" y="3398339"/>
                    </a:cubicBezTo>
                    <a:cubicBezTo>
                      <a:pt x="6958245" y="3424491"/>
                      <a:pt x="6925872" y="3464342"/>
                      <a:pt x="6895989" y="3476795"/>
                    </a:cubicBezTo>
                    <a:cubicBezTo>
                      <a:pt x="6867351" y="3489248"/>
                      <a:pt x="6857390" y="3516646"/>
                      <a:pt x="6780192" y="3557742"/>
                    </a:cubicBezTo>
                    <a:cubicBezTo>
                      <a:pt x="6704239" y="3597593"/>
                      <a:pt x="6729141" y="3552761"/>
                      <a:pt x="6683071" y="3590121"/>
                    </a:cubicBezTo>
                    <a:cubicBezTo>
                      <a:pt x="6634511" y="3627481"/>
                      <a:pt x="6630776" y="3572686"/>
                      <a:pt x="6585951" y="3631217"/>
                    </a:cubicBezTo>
                    <a:cubicBezTo>
                      <a:pt x="6542372" y="3689748"/>
                      <a:pt x="6485096" y="3676049"/>
                      <a:pt x="6430310" y="3717146"/>
                    </a:cubicBezTo>
                    <a:cubicBezTo>
                      <a:pt x="6376770" y="3758242"/>
                      <a:pt x="6422840" y="3735826"/>
                      <a:pt x="6437781" y="3761978"/>
                    </a:cubicBezTo>
                    <a:cubicBezTo>
                      <a:pt x="6451478" y="3786885"/>
                      <a:pt x="6506263" y="3778167"/>
                      <a:pt x="6559804" y="3740807"/>
                    </a:cubicBezTo>
                    <a:cubicBezTo>
                      <a:pt x="6613345" y="3703447"/>
                      <a:pt x="6595913" y="3722127"/>
                      <a:pt x="6665640" y="3713410"/>
                    </a:cubicBezTo>
                    <a:cubicBezTo>
                      <a:pt x="6735367" y="3705938"/>
                      <a:pt x="6675601" y="3733335"/>
                      <a:pt x="6678091" y="3795602"/>
                    </a:cubicBezTo>
                    <a:cubicBezTo>
                      <a:pt x="6683071" y="3857869"/>
                      <a:pt x="6615835" y="3862850"/>
                      <a:pt x="6603383" y="3951270"/>
                    </a:cubicBezTo>
                    <a:cubicBezTo>
                      <a:pt x="6590932" y="4040934"/>
                      <a:pt x="6493812" y="4068331"/>
                      <a:pt x="6402918" y="4115654"/>
                    </a:cubicBezTo>
                    <a:cubicBezTo>
                      <a:pt x="6310778" y="4164223"/>
                      <a:pt x="6307043" y="4233962"/>
                      <a:pt x="6280895" y="4282530"/>
                    </a:cubicBezTo>
                    <a:cubicBezTo>
                      <a:pt x="6253502" y="4329853"/>
                      <a:pt x="6294591" y="4288757"/>
                      <a:pt x="6310778" y="4303701"/>
                    </a:cubicBezTo>
                    <a:cubicBezTo>
                      <a:pt x="6326965" y="4318645"/>
                      <a:pt x="6270934" y="4402083"/>
                      <a:pt x="6274669" y="4414536"/>
                    </a:cubicBezTo>
                    <a:cubicBezTo>
                      <a:pt x="6278405" y="4426989"/>
                      <a:pt x="6298327" y="4419517"/>
                      <a:pt x="6329455" y="4426989"/>
                    </a:cubicBezTo>
                    <a:cubicBezTo>
                      <a:pt x="6360583" y="4433216"/>
                      <a:pt x="6321984" y="4449406"/>
                      <a:pt x="6304552" y="4497974"/>
                    </a:cubicBezTo>
                    <a:cubicBezTo>
                      <a:pt x="6285875" y="4545296"/>
                      <a:pt x="6309533" y="4568958"/>
                      <a:pt x="6295837" y="4634961"/>
                    </a:cubicBezTo>
                    <a:cubicBezTo>
                      <a:pt x="6280895" y="4702210"/>
                      <a:pt x="6170079" y="4727116"/>
                      <a:pt x="6116538" y="4784402"/>
                    </a:cubicBezTo>
                    <a:cubicBezTo>
                      <a:pt x="6060507" y="4840442"/>
                      <a:pt x="6137705" y="4840442"/>
                      <a:pt x="6142686" y="4877802"/>
                    </a:cubicBezTo>
                    <a:cubicBezTo>
                      <a:pt x="6147666" y="4915162"/>
                      <a:pt x="6076694" y="4933842"/>
                      <a:pt x="6059262" y="4941314"/>
                    </a:cubicBezTo>
                    <a:cubicBezTo>
                      <a:pt x="6041830" y="4948787"/>
                      <a:pt x="6051791" y="4948787"/>
                      <a:pt x="6070468" y="4967467"/>
                    </a:cubicBezTo>
                    <a:cubicBezTo>
                      <a:pt x="6089145" y="4984902"/>
                      <a:pt x="6008212" y="5111926"/>
                      <a:pt x="5979574" y="5135588"/>
                    </a:cubicBezTo>
                    <a:cubicBezTo>
                      <a:pt x="5950936" y="5160494"/>
                      <a:pt x="5945955" y="5134342"/>
                      <a:pt x="5870003" y="5195364"/>
                    </a:cubicBezTo>
                    <a:cubicBezTo>
                      <a:pt x="5795295" y="5255140"/>
                      <a:pt x="5647124" y="5296236"/>
                      <a:pt x="5577397" y="5291256"/>
                    </a:cubicBezTo>
                    <a:cubicBezTo>
                      <a:pt x="5506425" y="5287520"/>
                      <a:pt x="5564946" y="5187892"/>
                      <a:pt x="5554985" y="5139324"/>
                    </a:cubicBezTo>
                    <a:cubicBezTo>
                      <a:pt x="5545024" y="5090756"/>
                      <a:pt x="5517631" y="5100718"/>
                      <a:pt x="5475297" y="5059622"/>
                    </a:cubicBezTo>
                    <a:cubicBezTo>
                      <a:pt x="5431717" y="5018526"/>
                      <a:pt x="5491483" y="4972448"/>
                      <a:pt x="5464090" y="4900218"/>
                    </a:cubicBezTo>
                    <a:cubicBezTo>
                      <a:pt x="5435453" y="4826744"/>
                      <a:pt x="5398099" y="4850405"/>
                      <a:pt x="5411795" y="4779420"/>
                    </a:cubicBezTo>
                    <a:cubicBezTo>
                      <a:pt x="5425492" y="4709682"/>
                      <a:pt x="5413040" y="4709682"/>
                      <a:pt x="5370706" y="4648660"/>
                    </a:cubicBezTo>
                    <a:cubicBezTo>
                      <a:pt x="5329617" y="4588884"/>
                      <a:pt x="5375686" y="4611300"/>
                      <a:pt x="5396854" y="4591374"/>
                    </a:cubicBezTo>
                    <a:cubicBezTo>
                      <a:pt x="5416776" y="4571448"/>
                      <a:pt x="5426737" y="4545296"/>
                      <a:pt x="5408060" y="4501710"/>
                    </a:cubicBezTo>
                    <a:cubicBezTo>
                      <a:pt x="5388138" y="4458123"/>
                      <a:pt x="5400589" y="4469331"/>
                      <a:pt x="5410550" y="4446915"/>
                    </a:cubicBezTo>
                    <a:cubicBezTo>
                      <a:pt x="5421756" y="4425744"/>
                      <a:pt x="5431717" y="4385893"/>
                      <a:pt x="5390628" y="4343552"/>
                    </a:cubicBezTo>
                    <a:cubicBezTo>
                      <a:pt x="5350784" y="4299965"/>
                      <a:pt x="5338332" y="4304946"/>
                      <a:pt x="5328371" y="4273813"/>
                    </a:cubicBezTo>
                    <a:cubicBezTo>
                      <a:pt x="5318410" y="4243924"/>
                      <a:pt x="5318410" y="4271322"/>
                      <a:pt x="5266115" y="4206564"/>
                    </a:cubicBezTo>
                    <a:cubicBezTo>
                      <a:pt x="5213820" y="4143052"/>
                      <a:pt x="5262380" y="4118145"/>
                      <a:pt x="5299733" y="4035953"/>
                    </a:cubicBezTo>
                    <a:cubicBezTo>
                      <a:pt x="5335842" y="3953760"/>
                      <a:pt x="5259889" y="4011046"/>
                      <a:pt x="5233742" y="4013537"/>
                    </a:cubicBezTo>
                    <a:cubicBezTo>
                      <a:pt x="5208839" y="4017273"/>
                      <a:pt x="5259889" y="3925117"/>
                      <a:pt x="5206349" y="3937571"/>
                    </a:cubicBezTo>
                    <a:cubicBezTo>
                      <a:pt x="5154053" y="3948779"/>
                      <a:pt x="5215065" y="3913909"/>
                      <a:pt x="5110474" y="3917645"/>
                    </a:cubicBezTo>
                    <a:cubicBezTo>
                      <a:pt x="5005883" y="3923872"/>
                      <a:pt x="5005883" y="3854133"/>
                      <a:pt x="4937401" y="3884021"/>
                    </a:cubicBezTo>
                    <a:cubicBezTo>
                      <a:pt x="4868919" y="3913909"/>
                      <a:pt x="4807908" y="3947533"/>
                      <a:pt x="4733200" y="3959987"/>
                    </a:cubicBezTo>
                    <a:cubicBezTo>
                      <a:pt x="4659737" y="3972440"/>
                      <a:pt x="4667208" y="3946288"/>
                      <a:pt x="4643551" y="3906437"/>
                    </a:cubicBezTo>
                    <a:cubicBezTo>
                      <a:pt x="4619893" y="3866586"/>
                      <a:pt x="4586275" y="3865341"/>
                      <a:pt x="4582539" y="3822999"/>
                    </a:cubicBezTo>
                    <a:cubicBezTo>
                      <a:pt x="4581294" y="3780658"/>
                      <a:pt x="4560127" y="3769450"/>
                      <a:pt x="4520283" y="3756996"/>
                    </a:cubicBezTo>
                    <a:cubicBezTo>
                      <a:pt x="4480439" y="3744543"/>
                      <a:pt x="4455536" y="3678540"/>
                      <a:pt x="4463007" y="3621254"/>
                    </a:cubicBezTo>
                    <a:cubicBezTo>
                      <a:pt x="4470478" y="3562723"/>
                      <a:pt x="4438104" y="3552761"/>
                      <a:pt x="4423163" y="3526609"/>
                    </a:cubicBezTo>
                    <a:cubicBezTo>
                      <a:pt x="4409466" y="3500456"/>
                      <a:pt x="4444330" y="3440680"/>
                      <a:pt x="4433124" y="3392112"/>
                    </a:cubicBezTo>
                    <a:cubicBezTo>
                      <a:pt x="4421918" y="3343544"/>
                      <a:pt x="4424408" y="3298711"/>
                      <a:pt x="4524018" y="3225236"/>
                    </a:cubicBezTo>
                    <a:cubicBezTo>
                      <a:pt x="4623628" y="3154252"/>
                      <a:pt x="4599971" y="3080777"/>
                      <a:pt x="4639815" y="3064587"/>
                    </a:cubicBezTo>
                    <a:cubicBezTo>
                      <a:pt x="4680904" y="3049643"/>
                      <a:pt x="4731955" y="2996094"/>
                      <a:pt x="4755612" y="2959979"/>
                    </a:cubicBezTo>
                    <a:cubicBezTo>
                      <a:pt x="4779270" y="2927600"/>
                      <a:pt x="4842771" y="2932581"/>
                      <a:pt x="4865183" y="2907675"/>
                    </a:cubicBezTo>
                    <a:cubicBezTo>
                      <a:pt x="4888841" y="2881522"/>
                      <a:pt x="4883860" y="2885258"/>
                      <a:pt x="4928685" y="2891485"/>
                    </a:cubicBezTo>
                    <a:cubicBezTo>
                      <a:pt x="4973510" y="2896466"/>
                      <a:pt x="4983471" y="2891485"/>
                      <a:pt x="5035766" y="2885258"/>
                    </a:cubicBezTo>
                    <a:cubicBezTo>
                      <a:pt x="5086816" y="2879032"/>
                      <a:pt x="5080591" y="2862842"/>
                      <a:pt x="5152808" y="2856616"/>
                    </a:cubicBezTo>
                    <a:cubicBezTo>
                      <a:pt x="5223781" y="2850389"/>
                      <a:pt x="5242458" y="2900202"/>
                      <a:pt x="5276076" y="2891485"/>
                    </a:cubicBezTo>
                    <a:cubicBezTo>
                      <a:pt x="5308449" y="2881522"/>
                      <a:pt x="5273586" y="2847898"/>
                      <a:pt x="5281057" y="2837935"/>
                    </a:cubicBezTo>
                    <a:cubicBezTo>
                      <a:pt x="5288527" y="2827973"/>
                      <a:pt x="5333352" y="2859106"/>
                      <a:pt x="5370706" y="2855370"/>
                    </a:cubicBezTo>
                    <a:cubicBezTo>
                      <a:pt x="5408060" y="2850389"/>
                      <a:pt x="5391873" y="2827973"/>
                      <a:pt x="5395608" y="2796839"/>
                    </a:cubicBezTo>
                    <a:cubicBezTo>
                      <a:pt x="5398099" y="2765706"/>
                      <a:pt x="5419266" y="2783141"/>
                      <a:pt x="5439188" y="2784386"/>
                    </a:cubicBezTo>
                    <a:cubicBezTo>
                      <a:pt x="5459110" y="2785631"/>
                      <a:pt x="5444168" y="2794349"/>
                      <a:pt x="5488993" y="2856616"/>
                    </a:cubicBezTo>
                    <a:cubicBezTo>
                      <a:pt x="5533818" y="2917637"/>
                      <a:pt x="5505180" y="2921373"/>
                      <a:pt x="5520121" y="2920128"/>
                    </a:cubicBezTo>
                    <a:cubicBezTo>
                      <a:pt x="5533818" y="2918883"/>
                      <a:pt x="5551250" y="2910165"/>
                      <a:pt x="5615996" y="2928845"/>
                    </a:cubicBezTo>
                    <a:cubicBezTo>
                      <a:pt x="5680743" y="2946280"/>
                      <a:pt x="5622222" y="2938808"/>
                      <a:pt x="5669537" y="2937563"/>
                    </a:cubicBezTo>
                    <a:cubicBezTo>
                      <a:pt x="5718097" y="2936317"/>
                      <a:pt x="5742999" y="2977414"/>
                      <a:pt x="5769147" y="3012283"/>
                    </a:cubicBezTo>
                    <a:cubicBezTo>
                      <a:pt x="5794050" y="3047153"/>
                      <a:pt x="5868757" y="3002320"/>
                      <a:pt x="5917317" y="3018510"/>
                    </a:cubicBezTo>
                    <a:cubicBezTo>
                      <a:pt x="5964632" y="3033454"/>
                      <a:pt x="6000741" y="3053379"/>
                      <a:pt x="6059262" y="3065833"/>
                    </a:cubicBezTo>
                    <a:cubicBezTo>
                      <a:pt x="6116538" y="3078286"/>
                      <a:pt x="6101596" y="3014774"/>
                      <a:pt x="6100351" y="2969942"/>
                    </a:cubicBezTo>
                    <a:cubicBezTo>
                      <a:pt x="6100351" y="2926355"/>
                      <a:pt x="6141441" y="2957488"/>
                      <a:pt x="6122763" y="2910165"/>
                    </a:cubicBezTo>
                    <a:cubicBezTo>
                      <a:pt x="6104087" y="2864088"/>
                      <a:pt x="6131479" y="2876541"/>
                      <a:pt x="6135215" y="2856616"/>
                    </a:cubicBezTo>
                    <a:cubicBezTo>
                      <a:pt x="6141441" y="2836690"/>
                      <a:pt x="6116538" y="2844162"/>
                      <a:pt x="6075449" y="2850389"/>
                    </a:cubicBezTo>
                    <a:cubicBezTo>
                      <a:pt x="6031869" y="2855370"/>
                      <a:pt x="6008212" y="2880277"/>
                      <a:pt x="5994515" y="2836690"/>
                    </a:cubicBezTo>
                    <a:cubicBezTo>
                      <a:pt x="5980819" y="2793103"/>
                      <a:pt x="5980819" y="2840426"/>
                      <a:pt x="5963387" y="2852880"/>
                    </a:cubicBezTo>
                    <a:cubicBezTo>
                      <a:pt x="5945955" y="2866578"/>
                      <a:pt x="5954671" y="2844162"/>
                      <a:pt x="5913582" y="2844162"/>
                    </a:cubicBezTo>
                    <a:cubicBezTo>
                      <a:pt x="5872493" y="2844162"/>
                      <a:pt x="5902376" y="2816765"/>
                      <a:pt x="5850080" y="2810538"/>
                    </a:cubicBezTo>
                    <a:cubicBezTo>
                      <a:pt x="5797785" y="2805557"/>
                      <a:pt x="5828913" y="2800575"/>
                      <a:pt x="5822688" y="2755743"/>
                    </a:cubicBezTo>
                    <a:cubicBezTo>
                      <a:pt x="5816462" y="2710911"/>
                      <a:pt x="5806501" y="2759479"/>
                      <a:pt x="5791559" y="2723364"/>
                    </a:cubicBezTo>
                    <a:cubicBezTo>
                      <a:pt x="5776618" y="2688495"/>
                      <a:pt x="5726813" y="2704684"/>
                      <a:pt x="5715607" y="2737063"/>
                    </a:cubicBezTo>
                    <a:cubicBezTo>
                      <a:pt x="5703155" y="2768196"/>
                      <a:pt x="5735529" y="2756988"/>
                      <a:pt x="5761676" y="2778159"/>
                    </a:cubicBezTo>
                    <a:cubicBezTo>
                      <a:pt x="5786579" y="2796839"/>
                      <a:pt x="5733038" y="2826727"/>
                      <a:pt x="5700665" y="2810538"/>
                    </a:cubicBezTo>
                    <a:cubicBezTo>
                      <a:pt x="5668292" y="2793103"/>
                      <a:pt x="5688214" y="2839181"/>
                      <a:pt x="5680743" y="2851634"/>
                    </a:cubicBezTo>
                    <a:cubicBezTo>
                      <a:pt x="5674517" y="2864088"/>
                      <a:pt x="5647124" y="2841671"/>
                      <a:pt x="5637163" y="2795594"/>
                    </a:cubicBezTo>
                    <a:cubicBezTo>
                      <a:pt x="5627202" y="2748271"/>
                      <a:pt x="5617241" y="2779404"/>
                      <a:pt x="5589849" y="2737063"/>
                    </a:cubicBezTo>
                    <a:cubicBezTo>
                      <a:pt x="5564946" y="2694721"/>
                      <a:pt x="5577397" y="2595094"/>
                      <a:pt x="5495219" y="2575169"/>
                    </a:cubicBezTo>
                    <a:cubicBezTo>
                      <a:pt x="5414285" y="2556489"/>
                      <a:pt x="5423001" y="2529091"/>
                      <a:pt x="5378177" y="2524110"/>
                    </a:cubicBezTo>
                    <a:cubicBezTo>
                      <a:pt x="5333352" y="2521619"/>
                      <a:pt x="5354519" y="2536563"/>
                      <a:pt x="5378177" y="2556489"/>
                    </a:cubicBezTo>
                    <a:cubicBezTo>
                      <a:pt x="5400589" y="2576414"/>
                      <a:pt x="5395608" y="2587622"/>
                      <a:pt x="5400589" y="2608793"/>
                    </a:cubicBezTo>
                    <a:cubicBezTo>
                      <a:pt x="5405569" y="2629964"/>
                      <a:pt x="5423001" y="2623737"/>
                      <a:pt x="5435453" y="2618756"/>
                    </a:cubicBezTo>
                    <a:cubicBezTo>
                      <a:pt x="5446659" y="2613774"/>
                      <a:pt x="5466581" y="2636190"/>
                      <a:pt x="5510160" y="2666079"/>
                    </a:cubicBezTo>
                    <a:cubicBezTo>
                      <a:pt x="5554985" y="2697212"/>
                      <a:pt x="5526347" y="2687249"/>
                      <a:pt x="5542534" y="2709665"/>
                    </a:cubicBezTo>
                    <a:cubicBezTo>
                      <a:pt x="5557475" y="2732082"/>
                      <a:pt x="5505180" y="2723364"/>
                      <a:pt x="5488993" y="2732082"/>
                    </a:cubicBezTo>
                    <a:cubicBezTo>
                      <a:pt x="5471561" y="2743290"/>
                      <a:pt x="5455375" y="2717137"/>
                      <a:pt x="5437943" y="2679777"/>
                    </a:cubicBezTo>
                    <a:cubicBezTo>
                      <a:pt x="5419266" y="2642417"/>
                      <a:pt x="5396854" y="2672305"/>
                      <a:pt x="5354519" y="2663588"/>
                    </a:cubicBezTo>
                    <a:cubicBezTo>
                      <a:pt x="5312185" y="2653625"/>
                      <a:pt x="5359500" y="2587622"/>
                      <a:pt x="5339578" y="2583886"/>
                    </a:cubicBezTo>
                    <a:cubicBezTo>
                      <a:pt x="5318410" y="2577659"/>
                      <a:pt x="5322146" y="2567697"/>
                      <a:pt x="5289772" y="2552753"/>
                    </a:cubicBezTo>
                    <a:cubicBezTo>
                      <a:pt x="5259889" y="2539054"/>
                      <a:pt x="5266115" y="2547771"/>
                      <a:pt x="5234987" y="2577659"/>
                    </a:cubicBezTo>
                    <a:cubicBezTo>
                      <a:pt x="5203859" y="2607548"/>
                      <a:pt x="5147828" y="2598830"/>
                      <a:pt x="5117945" y="2576414"/>
                    </a:cubicBezTo>
                    <a:cubicBezTo>
                      <a:pt x="5086816" y="2555243"/>
                      <a:pt x="5103003" y="2573923"/>
                      <a:pt x="5094287" y="2595094"/>
                    </a:cubicBezTo>
                    <a:cubicBezTo>
                      <a:pt x="5086816" y="2615020"/>
                      <a:pt x="5088062" y="2627473"/>
                      <a:pt x="5050708" y="2638681"/>
                    </a:cubicBezTo>
                    <a:cubicBezTo>
                      <a:pt x="5012109" y="2652380"/>
                      <a:pt x="5039502" y="2664833"/>
                      <a:pt x="5030786" y="2687249"/>
                    </a:cubicBezTo>
                    <a:cubicBezTo>
                      <a:pt x="5022070" y="2708420"/>
                      <a:pt x="4988451" y="2674796"/>
                      <a:pt x="4987206" y="2709665"/>
                    </a:cubicBezTo>
                    <a:cubicBezTo>
                      <a:pt x="4984716" y="2744535"/>
                      <a:pt x="4952342" y="2743290"/>
                      <a:pt x="4937401" y="2753252"/>
                    </a:cubicBezTo>
                    <a:cubicBezTo>
                      <a:pt x="4923705" y="2765706"/>
                      <a:pt x="4949852" y="2778159"/>
                      <a:pt x="4928685" y="2810538"/>
                    </a:cubicBezTo>
                    <a:cubicBezTo>
                      <a:pt x="4908763" y="2844162"/>
                      <a:pt x="4858958" y="2852880"/>
                      <a:pt x="4827830" y="2857861"/>
                    </a:cubicBezTo>
                    <a:cubicBezTo>
                      <a:pt x="4796701" y="2864088"/>
                      <a:pt x="4817869" y="2871560"/>
                      <a:pt x="4784250" y="2879032"/>
                    </a:cubicBezTo>
                    <a:cubicBezTo>
                      <a:pt x="4749386" y="2886504"/>
                      <a:pt x="4760593" y="2810538"/>
                      <a:pt x="4745651" y="2778159"/>
                    </a:cubicBezTo>
                    <a:cubicBezTo>
                      <a:pt x="4730710" y="2744535"/>
                      <a:pt x="4734445" y="2770687"/>
                      <a:pt x="4698336" y="2766951"/>
                    </a:cubicBezTo>
                    <a:cubicBezTo>
                      <a:pt x="4660982" y="2763215"/>
                      <a:pt x="4718258" y="2744535"/>
                      <a:pt x="4684640" y="2718383"/>
                    </a:cubicBezTo>
                    <a:cubicBezTo>
                      <a:pt x="4653512" y="2693476"/>
                      <a:pt x="4669698" y="2678532"/>
                      <a:pt x="4710787" y="2656116"/>
                    </a:cubicBezTo>
                    <a:cubicBezTo>
                      <a:pt x="4750632" y="2634945"/>
                      <a:pt x="4707052" y="2601321"/>
                      <a:pt x="4718258" y="2571433"/>
                    </a:cubicBezTo>
                    <a:cubicBezTo>
                      <a:pt x="4730710" y="2541545"/>
                      <a:pt x="4751877" y="2575169"/>
                      <a:pt x="4779270" y="2588867"/>
                    </a:cubicBezTo>
                    <a:cubicBezTo>
                      <a:pt x="4806662" y="2602566"/>
                      <a:pt x="4790476" y="2586377"/>
                      <a:pt x="4815378" y="2567697"/>
                    </a:cubicBezTo>
                    <a:cubicBezTo>
                      <a:pt x="4840281" y="2547771"/>
                      <a:pt x="4839036" y="2561470"/>
                      <a:pt x="4871409" y="2571433"/>
                    </a:cubicBezTo>
                    <a:cubicBezTo>
                      <a:pt x="4903782" y="2581395"/>
                      <a:pt x="4887596" y="2586377"/>
                      <a:pt x="4910008" y="2577659"/>
                    </a:cubicBezTo>
                    <a:cubicBezTo>
                      <a:pt x="4933666" y="2570187"/>
                      <a:pt x="4948607" y="2519128"/>
                      <a:pt x="4938646" y="2470560"/>
                    </a:cubicBezTo>
                    <a:cubicBezTo>
                      <a:pt x="4928685" y="2421992"/>
                      <a:pt x="4927440" y="2468069"/>
                      <a:pt x="4903782" y="2433200"/>
                    </a:cubicBezTo>
                    <a:cubicBezTo>
                      <a:pt x="4878880" y="2398330"/>
                      <a:pt x="4877635" y="2403312"/>
                      <a:pt x="4858958" y="2398330"/>
                    </a:cubicBezTo>
                    <a:cubicBezTo>
                      <a:pt x="4841526" y="2393349"/>
                      <a:pt x="4836545" y="2369688"/>
                      <a:pt x="4861448" y="2352253"/>
                    </a:cubicBezTo>
                    <a:cubicBezTo>
                      <a:pt x="4886351" y="2334818"/>
                      <a:pt x="4888841" y="2359725"/>
                      <a:pt x="4903782" y="2359725"/>
                    </a:cubicBezTo>
                    <a:cubicBezTo>
                      <a:pt x="4919969" y="2359725"/>
                      <a:pt x="4905028" y="2336063"/>
                      <a:pt x="4910008" y="2314893"/>
                    </a:cubicBezTo>
                    <a:cubicBezTo>
                      <a:pt x="4913743" y="2293722"/>
                      <a:pt x="4937401" y="2334818"/>
                      <a:pt x="4961058" y="2346026"/>
                    </a:cubicBezTo>
                    <a:cubicBezTo>
                      <a:pt x="4983471" y="2358480"/>
                      <a:pt x="4971019" y="2324855"/>
                      <a:pt x="4976000" y="2311157"/>
                    </a:cubicBezTo>
                    <a:cubicBezTo>
                      <a:pt x="4982226" y="2297458"/>
                      <a:pt x="5002148" y="2317383"/>
                      <a:pt x="5018334" y="2334818"/>
                    </a:cubicBezTo>
                    <a:cubicBezTo>
                      <a:pt x="5034521" y="2352253"/>
                      <a:pt x="5049463" y="2331082"/>
                      <a:pt x="5044482" y="2313647"/>
                    </a:cubicBezTo>
                    <a:cubicBezTo>
                      <a:pt x="5039502" y="2296213"/>
                      <a:pt x="5033276" y="2297458"/>
                      <a:pt x="5038256" y="2288741"/>
                    </a:cubicBezTo>
                    <a:cubicBezTo>
                      <a:pt x="5041992" y="2280023"/>
                      <a:pt x="5044482" y="2280023"/>
                      <a:pt x="5045727" y="2248890"/>
                    </a:cubicBezTo>
                    <a:cubicBezTo>
                      <a:pt x="5045727" y="2216511"/>
                      <a:pt x="5069385" y="2240172"/>
                      <a:pt x="5096777" y="2230210"/>
                    </a:cubicBezTo>
                    <a:cubicBezTo>
                      <a:pt x="5124170" y="2219002"/>
                      <a:pt x="5084326" y="2167943"/>
                      <a:pt x="5155299" y="2156735"/>
                    </a:cubicBezTo>
                    <a:cubicBezTo>
                      <a:pt x="5226271" y="2144281"/>
                      <a:pt x="5213820" y="2119374"/>
                      <a:pt x="5203859" y="2095713"/>
                    </a:cubicBezTo>
                    <a:cubicBezTo>
                      <a:pt x="5195143" y="2072051"/>
                      <a:pt x="5210084" y="2080769"/>
                      <a:pt x="5216310" y="2057107"/>
                    </a:cubicBezTo>
                    <a:cubicBezTo>
                      <a:pt x="5221290" y="2032201"/>
                      <a:pt x="5187672" y="2024728"/>
                      <a:pt x="5232497" y="2029710"/>
                    </a:cubicBezTo>
                    <a:cubicBezTo>
                      <a:pt x="5277321" y="2034691"/>
                      <a:pt x="5251173" y="2068315"/>
                      <a:pt x="5251173" y="2103185"/>
                    </a:cubicBezTo>
                    <a:cubicBezTo>
                      <a:pt x="5249928" y="2138054"/>
                      <a:pt x="5261134" y="2103185"/>
                      <a:pt x="5277321" y="2124356"/>
                    </a:cubicBezTo>
                    <a:cubicBezTo>
                      <a:pt x="5293508" y="2145526"/>
                      <a:pt x="5304714" y="2130582"/>
                      <a:pt x="5329617" y="2119374"/>
                    </a:cubicBezTo>
                    <a:cubicBezTo>
                      <a:pt x="5353274" y="2105676"/>
                      <a:pt x="5358255" y="2101940"/>
                      <a:pt x="5376931" y="2110657"/>
                    </a:cubicBezTo>
                    <a:cubicBezTo>
                      <a:pt x="5395608" y="2120620"/>
                      <a:pt x="5373196" y="2141790"/>
                      <a:pt x="5374441" y="2165452"/>
                    </a:cubicBezTo>
                    <a:cubicBezTo>
                      <a:pt x="5378177" y="2189113"/>
                      <a:pt x="5415530" y="2119374"/>
                      <a:pt x="5441678" y="2093222"/>
                    </a:cubicBezTo>
                    <a:cubicBezTo>
                      <a:pt x="5466581" y="2068315"/>
                      <a:pt x="5497709" y="2089486"/>
                      <a:pt x="5517631" y="2096958"/>
                    </a:cubicBezTo>
                    <a:cubicBezTo>
                      <a:pt x="5537553" y="2105676"/>
                      <a:pt x="5553740" y="2114393"/>
                      <a:pt x="5548759" y="2101940"/>
                    </a:cubicBezTo>
                    <a:cubicBezTo>
                      <a:pt x="5545024" y="2089486"/>
                      <a:pt x="5542534" y="2085750"/>
                      <a:pt x="5554985" y="2079523"/>
                    </a:cubicBezTo>
                    <a:cubicBezTo>
                      <a:pt x="5567436" y="2072051"/>
                      <a:pt x="5584868" y="2052126"/>
                      <a:pt x="5562456" y="2013520"/>
                    </a:cubicBezTo>
                    <a:cubicBezTo>
                      <a:pt x="5540043" y="1976160"/>
                      <a:pt x="5588603" y="2003558"/>
                      <a:pt x="5645879" y="2007294"/>
                    </a:cubicBezTo>
                    <a:cubicBezTo>
                      <a:pt x="5701910" y="2012275"/>
                      <a:pt x="5619732" y="1922611"/>
                      <a:pt x="5622222" y="1879024"/>
                    </a:cubicBezTo>
                    <a:cubicBezTo>
                      <a:pt x="5624712" y="1835437"/>
                      <a:pt x="5749225" y="1845399"/>
                      <a:pt x="5772882" y="1829210"/>
                    </a:cubicBezTo>
                    <a:cubicBezTo>
                      <a:pt x="5796540" y="1813021"/>
                      <a:pt x="5762921" y="1805549"/>
                      <a:pt x="5746735" y="1805549"/>
                    </a:cubicBezTo>
                    <a:cubicBezTo>
                      <a:pt x="5729303" y="1806794"/>
                      <a:pt x="5735529" y="1786869"/>
                      <a:pt x="5708136" y="1774415"/>
                    </a:cubicBezTo>
                    <a:cubicBezTo>
                      <a:pt x="5679498" y="1760716"/>
                      <a:pt x="5684478" y="1773170"/>
                      <a:pt x="5654595" y="1800567"/>
                    </a:cubicBezTo>
                    <a:cubicBezTo>
                      <a:pt x="5624712" y="1829210"/>
                      <a:pt x="5587358" y="1816757"/>
                      <a:pt x="5564946" y="1803058"/>
                    </a:cubicBezTo>
                    <a:cubicBezTo>
                      <a:pt x="5541288" y="1788114"/>
                      <a:pt x="5568681" y="1779396"/>
                      <a:pt x="5541288" y="1724602"/>
                    </a:cubicBezTo>
                    <a:cubicBezTo>
                      <a:pt x="5513896" y="1669807"/>
                      <a:pt x="5548759" y="1697204"/>
                      <a:pt x="5564946" y="1617502"/>
                    </a:cubicBezTo>
                    <a:cubicBezTo>
                      <a:pt x="5578642" y="1537801"/>
                      <a:pt x="5587358" y="1571425"/>
                      <a:pt x="5611016" y="1550254"/>
                    </a:cubicBezTo>
                    <a:cubicBezTo>
                      <a:pt x="5634673" y="1529083"/>
                      <a:pt x="5625957" y="1525347"/>
                      <a:pt x="5613506" y="1516630"/>
                    </a:cubicBezTo>
                    <a:cubicBezTo>
                      <a:pt x="5602300" y="1509158"/>
                      <a:pt x="5577397" y="1527838"/>
                      <a:pt x="5567436" y="1531574"/>
                    </a:cubicBezTo>
                    <a:cubicBezTo>
                      <a:pt x="5557475" y="1535310"/>
                      <a:pt x="5553740" y="1551499"/>
                      <a:pt x="5547514" y="1581387"/>
                    </a:cubicBezTo>
                    <a:cubicBezTo>
                      <a:pt x="5541288" y="1610030"/>
                      <a:pt x="5537553" y="1597577"/>
                      <a:pt x="5533818" y="1617502"/>
                    </a:cubicBezTo>
                    <a:cubicBezTo>
                      <a:pt x="5531327" y="1638673"/>
                      <a:pt x="5492728" y="1657353"/>
                      <a:pt x="5477787" y="1666071"/>
                    </a:cubicBezTo>
                    <a:cubicBezTo>
                      <a:pt x="5462845" y="1672297"/>
                      <a:pt x="5474052" y="1678524"/>
                      <a:pt x="5476542" y="1739546"/>
                    </a:cubicBezTo>
                    <a:cubicBezTo>
                      <a:pt x="5479032" y="1799322"/>
                      <a:pt x="5446659" y="1765698"/>
                      <a:pt x="5482767" y="1793095"/>
                    </a:cubicBezTo>
                    <a:cubicBezTo>
                      <a:pt x="5520121" y="1821738"/>
                      <a:pt x="5513896" y="1855362"/>
                      <a:pt x="5510160" y="1870306"/>
                    </a:cubicBezTo>
                    <a:cubicBezTo>
                      <a:pt x="5505180" y="1884005"/>
                      <a:pt x="5481522" y="1886496"/>
                      <a:pt x="5462845" y="1911403"/>
                    </a:cubicBezTo>
                    <a:cubicBezTo>
                      <a:pt x="5445414" y="1937555"/>
                      <a:pt x="5469071" y="1932573"/>
                      <a:pt x="5482767" y="1957480"/>
                    </a:cubicBezTo>
                    <a:cubicBezTo>
                      <a:pt x="5495219" y="1983632"/>
                      <a:pt x="5481522" y="1969934"/>
                      <a:pt x="5469071" y="1987368"/>
                    </a:cubicBezTo>
                    <a:cubicBezTo>
                      <a:pt x="5457865" y="2006048"/>
                      <a:pt x="5465336" y="2009784"/>
                      <a:pt x="5430472" y="2022238"/>
                    </a:cubicBezTo>
                    <a:cubicBezTo>
                      <a:pt x="5393118" y="2034691"/>
                      <a:pt x="5335842" y="2009784"/>
                      <a:pt x="5319656" y="1977406"/>
                    </a:cubicBezTo>
                    <a:cubicBezTo>
                      <a:pt x="5304714" y="1943781"/>
                      <a:pt x="5278566" y="1913893"/>
                      <a:pt x="5267360" y="1907667"/>
                    </a:cubicBezTo>
                    <a:cubicBezTo>
                      <a:pt x="5254909" y="1901440"/>
                      <a:pt x="5249928" y="1877778"/>
                      <a:pt x="5237477" y="1867816"/>
                    </a:cubicBezTo>
                    <a:cubicBezTo>
                      <a:pt x="5223781" y="1857853"/>
                      <a:pt x="5227516" y="1867816"/>
                      <a:pt x="5210084" y="1898949"/>
                    </a:cubicBezTo>
                    <a:cubicBezTo>
                      <a:pt x="5192652" y="1928837"/>
                      <a:pt x="5166505" y="1938800"/>
                      <a:pt x="5147828" y="1937555"/>
                    </a:cubicBezTo>
                    <a:cubicBezTo>
                      <a:pt x="5130396" y="1935064"/>
                      <a:pt x="5124170" y="1884005"/>
                      <a:pt x="5125415" y="1864080"/>
                    </a:cubicBezTo>
                    <a:cubicBezTo>
                      <a:pt x="5125415" y="1842909"/>
                      <a:pt x="5117945" y="1830455"/>
                      <a:pt x="5105493" y="1813021"/>
                    </a:cubicBezTo>
                    <a:cubicBezTo>
                      <a:pt x="5093042" y="1793095"/>
                      <a:pt x="5117945" y="1779396"/>
                      <a:pt x="5124170" y="1748263"/>
                    </a:cubicBezTo>
                    <a:cubicBezTo>
                      <a:pt x="5130396" y="1718375"/>
                      <a:pt x="5136622" y="1651126"/>
                      <a:pt x="5231251" y="1629956"/>
                    </a:cubicBezTo>
                    <a:cubicBezTo>
                      <a:pt x="5327126" y="1608785"/>
                      <a:pt x="5305959" y="1553990"/>
                      <a:pt x="5300979" y="1500440"/>
                    </a:cubicBezTo>
                    <a:cubicBezTo>
                      <a:pt x="5295998" y="1448136"/>
                      <a:pt x="5327126" y="1454363"/>
                      <a:pt x="5352029" y="1417003"/>
                    </a:cubicBezTo>
                    <a:cubicBezTo>
                      <a:pt x="5378177" y="1379642"/>
                      <a:pt x="5364480" y="1414512"/>
                      <a:pt x="5391873" y="1395832"/>
                    </a:cubicBezTo>
                    <a:cubicBezTo>
                      <a:pt x="5418021" y="1374661"/>
                      <a:pt x="5431717" y="1365944"/>
                      <a:pt x="5457865" y="1351000"/>
                    </a:cubicBezTo>
                    <a:cubicBezTo>
                      <a:pt x="5484013" y="1337301"/>
                      <a:pt x="5480277" y="1327338"/>
                      <a:pt x="5462845" y="1329829"/>
                    </a:cubicBezTo>
                    <a:cubicBezTo>
                      <a:pt x="5446659" y="1333565"/>
                      <a:pt x="5413040" y="1339791"/>
                      <a:pt x="5395608" y="1357226"/>
                    </a:cubicBezTo>
                    <a:cubicBezTo>
                      <a:pt x="5378177" y="1377152"/>
                      <a:pt x="5379422" y="1365944"/>
                      <a:pt x="5357009" y="1372170"/>
                    </a:cubicBezTo>
                    <a:cubicBezTo>
                      <a:pt x="5335842" y="1378397"/>
                      <a:pt x="5318410" y="1421984"/>
                      <a:pt x="5318410" y="1382133"/>
                    </a:cubicBezTo>
                    <a:cubicBezTo>
                      <a:pt x="5319656" y="1342282"/>
                      <a:pt x="5393118" y="1293714"/>
                      <a:pt x="5460355" y="1283751"/>
                    </a:cubicBezTo>
                    <a:cubicBezTo>
                      <a:pt x="5527592" y="1276279"/>
                      <a:pt x="5485258" y="1266316"/>
                      <a:pt x="5510160" y="1250127"/>
                    </a:cubicBezTo>
                    <a:cubicBezTo>
                      <a:pt x="5536308" y="1235183"/>
                      <a:pt x="5550004" y="1225220"/>
                      <a:pt x="5573662" y="1221484"/>
                    </a:cubicBezTo>
                    <a:cubicBezTo>
                      <a:pt x="5596074" y="1218993"/>
                      <a:pt x="5606035" y="1207785"/>
                      <a:pt x="5627202" y="1192841"/>
                    </a:cubicBezTo>
                    <a:cubicBezTo>
                      <a:pt x="5648370" y="1179143"/>
                      <a:pt x="5640899" y="1190351"/>
                      <a:pt x="5670782" y="1199068"/>
                    </a:cubicBezTo>
                    <a:cubicBezTo>
                      <a:pt x="5703155" y="1209031"/>
                      <a:pt x="5688214" y="1199068"/>
                      <a:pt x="5752960" y="1212767"/>
                    </a:cubicBezTo>
                    <a:cubicBezTo>
                      <a:pt x="5816462" y="1226466"/>
                      <a:pt x="5766657" y="1220239"/>
                      <a:pt x="5770392" y="1242655"/>
                    </a:cubicBezTo>
                    <a:cubicBezTo>
                      <a:pt x="5772882" y="1265071"/>
                      <a:pt x="5738019" y="1248882"/>
                      <a:pt x="5725568" y="1255108"/>
                    </a:cubicBezTo>
                    <a:cubicBezTo>
                      <a:pt x="5713116" y="1262580"/>
                      <a:pt x="5752960" y="1280015"/>
                      <a:pt x="5786579" y="1278770"/>
                    </a:cubicBezTo>
                    <a:cubicBezTo>
                      <a:pt x="5818952" y="1277524"/>
                      <a:pt x="5805256" y="1272543"/>
                      <a:pt x="5853816" y="1287487"/>
                    </a:cubicBezTo>
                    <a:cubicBezTo>
                      <a:pt x="5901131" y="1301186"/>
                      <a:pt x="5868757" y="1298695"/>
                      <a:pt x="5887434" y="1303677"/>
                    </a:cubicBezTo>
                    <a:cubicBezTo>
                      <a:pt x="5904866" y="1306167"/>
                      <a:pt x="5914827" y="1282506"/>
                      <a:pt x="5940975" y="1332319"/>
                    </a:cubicBezTo>
                    <a:cubicBezTo>
                      <a:pt x="5968368" y="1380888"/>
                      <a:pt x="5939730" y="1346018"/>
                      <a:pt x="5989535" y="1357226"/>
                    </a:cubicBezTo>
                    <a:cubicBezTo>
                      <a:pt x="6039340" y="1370925"/>
                      <a:pt x="6053037" y="1392096"/>
                      <a:pt x="6043075" y="1402058"/>
                    </a:cubicBezTo>
                    <a:cubicBezTo>
                      <a:pt x="6033114" y="1412021"/>
                      <a:pt x="6029379" y="1430701"/>
                      <a:pt x="6010702" y="1451872"/>
                    </a:cubicBezTo>
                    <a:cubicBezTo>
                      <a:pt x="5992025" y="1474288"/>
                      <a:pt x="5993270" y="1451872"/>
                      <a:pt x="5953426" y="1454363"/>
                    </a:cubicBezTo>
                    <a:cubicBezTo>
                      <a:pt x="5913582" y="1458099"/>
                      <a:pt x="5908602" y="1446891"/>
                      <a:pt x="5867512" y="1451872"/>
                    </a:cubicBezTo>
                    <a:cubicBezTo>
                      <a:pt x="5823933" y="1458099"/>
                      <a:pt x="5872493" y="1464325"/>
                      <a:pt x="5906111" y="1492968"/>
                    </a:cubicBezTo>
                    <a:cubicBezTo>
                      <a:pt x="5939730" y="1520366"/>
                      <a:pt x="5918563" y="1509158"/>
                      <a:pt x="5931014" y="1587614"/>
                    </a:cubicBezTo>
                    <a:cubicBezTo>
                      <a:pt x="5944710" y="1666071"/>
                      <a:pt x="5954671" y="1616257"/>
                      <a:pt x="5968368" y="1618748"/>
                    </a:cubicBezTo>
                    <a:cubicBezTo>
                      <a:pt x="5982064" y="1622484"/>
                      <a:pt x="5985800" y="1613766"/>
                      <a:pt x="5982064" y="1593841"/>
                    </a:cubicBezTo>
                    <a:cubicBezTo>
                      <a:pt x="5979574" y="1575161"/>
                      <a:pt x="5953426" y="1563953"/>
                      <a:pt x="5994515" y="1550254"/>
                    </a:cubicBezTo>
                    <a:cubicBezTo>
                      <a:pt x="6034360" y="1537801"/>
                      <a:pt x="6008212" y="1563953"/>
                      <a:pt x="6034360" y="1587614"/>
                    </a:cubicBezTo>
                    <a:cubicBezTo>
                      <a:pt x="6060507" y="1610030"/>
                      <a:pt x="6066733" y="1561462"/>
                      <a:pt x="6046811" y="1525347"/>
                    </a:cubicBezTo>
                    <a:cubicBezTo>
                      <a:pt x="6026889" y="1490478"/>
                      <a:pt x="6043075" y="1509158"/>
                      <a:pt x="6055527" y="1486742"/>
                    </a:cubicBezTo>
                    <a:cubicBezTo>
                      <a:pt x="6066733" y="1464325"/>
                      <a:pt x="6080429" y="1463080"/>
                      <a:pt x="6116538" y="1470552"/>
                    </a:cubicBezTo>
                    <a:cubicBezTo>
                      <a:pt x="6153892" y="1479270"/>
                      <a:pt x="6147666" y="1443155"/>
                      <a:pt x="6127744" y="1418248"/>
                    </a:cubicBezTo>
                    <a:cubicBezTo>
                      <a:pt x="6109067" y="1392096"/>
                      <a:pt x="6111557" y="1383378"/>
                      <a:pt x="6116538" y="1372170"/>
                    </a:cubicBezTo>
                    <a:cubicBezTo>
                      <a:pt x="6121518" y="1359717"/>
                      <a:pt x="6121518" y="1347264"/>
                      <a:pt x="6116538" y="1327338"/>
                    </a:cubicBezTo>
                    <a:cubicBezTo>
                      <a:pt x="6110312" y="1306167"/>
                      <a:pt x="6131479" y="1301186"/>
                      <a:pt x="6147666" y="1317375"/>
                    </a:cubicBezTo>
                    <a:cubicBezTo>
                      <a:pt x="6163853" y="1333565"/>
                      <a:pt x="6163853" y="1321111"/>
                      <a:pt x="6201207" y="1341037"/>
                    </a:cubicBezTo>
                    <a:cubicBezTo>
                      <a:pt x="6237315" y="1362208"/>
                      <a:pt x="6194981" y="1368434"/>
                      <a:pt x="6161363" y="1380888"/>
                    </a:cubicBezTo>
                    <a:cubicBezTo>
                      <a:pt x="6127744" y="1393341"/>
                      <a:pt x="6177549" y="1399568"/>
                      <a:pt x="6213658" y="1405794"/>
                    </a:cubicBezTo>
                    <a:cubicBezTo>
                      <a:pt x="6248522" y="1410776"/>
                      <a:pt x="6236070" y="1355981"/>
                      <a:pt x="6282140" y="1336055"/>
                    </a:cubicBezTo>
                    <a:cubicBezTo>
                      <a:pt x="6326965" y="1316130"/>
                      <a:pt x="6302062" y="1326093"/>
                      <a:pt x="6326965" y="1298695"/>
                    </a:cubicBezTo>
                    <a:cubicBezTo>
                      <a:pt x="6351867" y="1271298"/>
                      <a:pt x="6360583" y="1268807"/>
                      <a:pt x="6394202" y="1284996"/>
                    </a:cubicBezTo>
                    <a:cubicBezTo>
                      <a:pt x="6429065" y="1301186"/>
                      <a:pt x="6435291" y="1284996"/>
                      <a:pt x="6453968" y="1262580"/>
                    </a:cubicBezTo>
                    <a:cubicBezTo>
                      <a:pt x="6471400" y="1238919"/>
                      <a:pt x="6465174" y="1263826"/>
                      <a:pt x="6509999" y="1288733"/>
                    </a:cubicBezTo>
                    <a:cubicBezTo>
                      <a:pt x="6554823" y="1313639"/>
                      <a:pt x="6519960" y="1275034"/>
                      <a:pt x="6551088" y="1248882"/>
                    </a:cubicBezTo>
                    <a:cubicBezTo>
                      <a:pt x="6580971" y="1223975"/>
                      <a:pt x="6541127" y="1223975"/>
                      <a:pt x="6522450" y="1206540"/>
                    </a:cubicBezTo>
                    <a:cubicBezTo>
                      <a:pt x="6502528" y="1190351"/>
                      <a:pt x="6467664" y="1157972"/>
                      <a:pt x="6488831" y="1146764"/>
                    </a:cubicBezTo>
                    <a:cubicBezTo>
                      <a:pt x="6507509" y="1134310"/>
                      <a:pt x="6542372" y="1167935"/>
                      <a:pt x="6584707" y="1190351"/>
                    </a:cubicBezTo>
                    <a:cubicBezTo>
                      <a:pt x="6625796" y="1212767"/>
                      <a:pt x="6620815" y="1154236"/>
                      <a:pt x="6659414" y="1192841"/>
                    </a:cubicBezTo>
                    <a:cubicBezTo>
                      <a:pt x="6696768" y="1230202"/>
                      <a:pt x="6764005" y="1257599"/>
                      <a:pt x="6777701" y="1250127"/>
                    </a:cubicBezTo>
                    <a:cubicBezTo>
                      <a:pt x="6791398" y="1242655"/>
                      <a:pt x="6744083" y="1209031"/>
                      <a:pt x="6711709" y="1200313"/>
                    </a:cubicBezTo>
                    <a:cubicBezTo>
                      <a:pt x="6680581" y="1191596"/>
                      <a:pt x="6701749" y="1180388"/>
                      <a:pt x="6701749" y="1148009"/>
                    </a:cubicBezTo>
                    <a:cubicBezTo>
                      <a:pt x="6704239" y="1116876"/>
                      <a:pt x="6688052" y="1134310"/>
                      <a:pt x="6666885" y="1099441"/>
                    </a:cubicBezTo>
                    <a:cubicBezTo>
                      <a:pt x="6645718" y="1063326"/>
                      <a:pt x="6685562" y="1060835"/>
                      <a:pt x="6691787" y="1029702"/>
                    </a:cubicBezTo>
                    <a:cubicBezTo>
                      <a:pt x="6698013" y="999814"/>
                      <a:pt x="6712955" y="890224"/>
                      <a:pt x="6755289" y="901432"/>
                    </a:cubicBezTo>
                    <a:cubicBezTo>
                      <a:pt x="6796378" y="912640"/>
                      <a:pt x="6770231" y="953736"/>
                      <a:pt x="6783927" y="1029702"/>
                    </a:cubicBezTo>
                    <a:cubicBezTo>
                      <a:pt x="6796378" y="1106913"/>
                      <a:pt x="6826261" y="1034683"/>
                      <a:pt x="6832487" y="1116876"/>
                    </a:cubicBezTo>
                    <a:cubicBezTo>
                      <a:pt x="6839958" y="1199068"/>
                      <a:pt x="6847429" y="1164199"/>
                      <a:pt x="6886028" y="1209031"/>
                    </a:cubicBezTo>
                    <a:cubicBezTo>
                      <a:pt x="6923381" y="1252618"/>
                      <a:pt x="6892253" y="1326093"/>
                      <a:pt x="6866105" y="1342282"/>
                    </a:cubicBezTo>
                    <a:cubicBezTo>
                      <a:pt x="6839958" y="1359717"/>
                      <a:pt x="6852409" y="1313639"/>
                      <a:pt x="6821281" y="1322357"/>
                    </a:cubicBezTo>
                    <a:cubicBezTo>
                      <a:pt x="6790153" y="1333565"/>
                      <a:pt x="6777701" y="1288733"/>
                      <a:pt x="6755289" y="1297450"/>
                    </a:cubicBezTo>
                    <a:cubicBezTo>
                      <a:pt x="6731632" y="1306167"/>
                      <a:pt x="6740347" y="1316130"/>
                      <a:pt x="6793888" y="1352245"/>
                    </a:cubicBezTo>
                    <a:cubicBezTo>
                      <a:pt x="6847429" y="1389605"/>
                      <a:pt x="6861125" y="1379642"/>
                      <a:pt x="6908440" y="1367189"/>
                    </a:cubicBezTo>
                    <a:cubicBezTo>
                      <a:pt x="6955755" y="1354736"/>
                      <a:pt x="6920891" y="1294959"/>
                      <a:pt x="6930852" y="1271298"/>
                    </a:cubicBezTo>
                    <a:cubicBezTo>
                      <a:pt x="6939568" y="1247636"/>
                      <a:pt x="6917156" y="1214012"/>
                      <a:pt x="6930852" y="1192841"/>
                    </a:cubicBezTo>
                    <a:cubicBezTo>
                      <a:pt x="6943303" y="1174161"/>
                      <a:pt x="6957000" y="1194087"/>
                      <a:pt x="6971941" y="1209031"/>
                    </a:cubicBezTo>
                    <a:cubicBezTo>
                      <a:pt x="6988128" y="1225220"/>
                      <a:pt x="6981903" y="1222729"/>
                      <a:pt x="7010541" y="1250127"/>
                    </a:cubicBezTo>
                    <a:cubicBezTo>
                      <a:pt x="7039179" y="1277524"/>
                      <a:pt x="7013031" y="1299941"/>
                      <a:pt x="7026727" y="1307413"/>
                    </a:cubicBezTo>
                    <a:cubicBezTo>
                      <a:pt x="7041669" y="1314885"/>
                      <a:pt x="7061591" y="1303677"/>
                      <a:pt x="7029217" y="1216503"/>
                    </a:cubicBezTo>
                    <a:cubicBezTo>
                      <a:pt x="6996844" y="1130574"/>
                      <a:pt x="6924627" y="1166689"/>
                      <a:pt x="6893499" y="1165444"/>
                    </a:cubicBezTo>
                    <a:cubicBezTo>
                      <a:pt x="6862370" y="1164199"/>
                      <a:pt x="6881047" y="1113140"/>
                      <a:pt x="6868596" y="1093214"/>
                    </a:cubicBezTo>
                    <a:cubicBezTo>
                      <a:pt x="6854899" y="1073289"/>
                      <a:pt x="6853654" y="1085742"/>
                      <a:pt x="6857390" y="1059590"/>
                    </a:cubicBezTo>
                    <a:cubicBezTo>
                      <a:pt x="6862370" y="1033438"/>
                      <a:pt x="6851164" y="1023475"/>
                      <a:pt x="6826261" y="982379"/>
                    </a:cubicBezTo>
                    <a:cubicBezTo>
                      <a:pt x="6802604" y="941283"/>
                      <a:pt x="6827507" y="912640"/>
                      <a:pt x="6842448" y="908904"/>
                    </a:cubicBezTo>
                    <a:cubicBezTo>
                      <a:pt x="6857390" y="906413"/>
                      <a:pt x="6844939" y="932565"/>
                      <a:pt x="6877312" y="953736"/>
                    </a:cubicBezTo>
                    <a:cubicBezTo>
                      <a:pt x="6909685" y="974907"/>
                      <a:pt x="6883537" y="962453"/>
                      <a:pt x="6899724" y="1006040"/>
                    </a:cubicBezTo>
                    <a:cubicBezTo>
                      <a:pt x="6917156" y="1049627"/>
                      <a:pt x="6925872" y="1048382"/>
                      <a:pt x="6953265" y="1033438"/>
                    </a:cubicBezTo>
                    <a:cubicBezTo>
                      <a:pt x="6981903" y="1017248"/>
                      <a:pt x="6918401" y="952491"/>
                      <a:pt x="6940813" y="936301"/>
                    </a:cubicBezTo>
                    <a:cubicBezTo>
                      <a:pt x="6964471" y="920112"/>
                      <a:pt x="6994354" y="961208"/>
                      <a:pt x="7032953" y="981134"/>
                    </a:cubicBezTo>
                    <a:cubicBezTo>
                      <a:pt x="7072797" y="999814"/>
                      <a:pt x="7050385" y="1003550"/>
                      <a:pt x="7064081" y="1032192"/>
                    </a:cubicBezTo>
                    <a:cubicBezTo>
                      <a:pt x="7077777" y="1060835"/>
                      <a:pt x="7111396" y="1068307"/>
                      <a:pt x="7127583" y="1055854"/>
                    </a:cubicBezTo>
                    <a:cubicBezTo>
                      <a:pt x="7142524" y="1042155"/>
                      <a:pt x="7107661" y="1027211"/>
                      <a:pt x="7090229" y="1011022"/>
                    </a:cubicBezTo>
                    <a:cubicBezTo>
                      <a:pt x="7071552" y="994832"/>
                      <a:pt x="7090229" y="991096"/>
                      <a:pt x="7055365" y="958717"/>
                    </a:cubicBezTo>
                    <a:cubicBezTo>
                      <a:pt x="7020501" y="926339"/>
                      <a:pt x="7005560" y="942528"/>
                      <a:pt x="6999335" y="912640"/>
                    </a:cubicBezTo>
                    <a:cubicBezTo>
                      <a:pt x="6991863" y="881506"/>
                      <a:pt x="7001825" y="885242"/>
                      <a:pt x="7024237" y="887733"/>
                    </a:cubicBezTo>
                    <a:cubicBezTo>
                      <a:pt x="7045404" y="890224"/>
                      <a:pt x="7049139" y="897696"/>
                      <a:pt x="7045404" y="847882"/>
                    </a:cubicBezTo>
                    <a:cubicBezTo>
                      <a:pt x="7041669" y="800559"/>
                      <a:pt x="7037933" y="832938"/>
                      <a:pt x="7062836" y="806786"/>
                    </a:cubicBezTo>
                    <a:cubicBezTo>
                      <a:pt x="7086493" y="781879"/>
                      <a:pt x="7087739" y="785615"/>
                      <a:pt x="7081513" y="753236"/>
                    </a:cubicBezTo>
                    <a:cubicBezTo>
                      <a:pt x="7075287" y="719612"/>
                      <a:pt x="7041669" y="712140"/>
                      <a:pt x="7056610" y="682252"/>
                    </a:cubicBezTo>
                    <a:cubicBezTo>
                      <a:pt x="7072797" y="652364"/>
                      <a:pt x="7093964" y="674780"/>
                      <a:pt x="7113886" y="646137"/>
                    </a:cubicBezTo>
                    <a:cubicBezTo>
                      <a:pt x="7135053" y="618740"/>
                      <a:pt x="7113886" y="592587"/>
                      <a:pt x="7151240" y="583870"/>
                    </a:cubicBezTo>
                    <a:cubicBezTo>
                      <a:pt x="7188594" y="575153"/>
                      <a:pt x="7182368" y="590097"/>
                      <a:pt x="7224703" y="567681"/>
                    </a:cubicBezTo>
                    <a:cubicBezTo>
                      <a:pt x="7267037" y="545265"/>
                      <a:pt x="7238399" y="526584"/>
                      <a:pt x="7232173" y="504168"/>
                    </a:cubicBezTo>
                    <a:cubicBezTo>
                      <a:pt x="7225948" y="481752"/>
                      <a:pt x="7257076" y="495451"/>
                      <a:pt x="7288204" y="485488"/>
                    </a:cubicBezTo>
                    <a:cubicBezTo>
                      <a:pt x="7318087" y="474280"/>
                      <a:pt x="7280733" y="473035"/>
                      <a:pt x="7284469" y="443147"/>
                    </a:cubicBezTo>
                    <a:cubicBezTo>
                      <a:pt x="7288204" y="413258"/>
                      <a:pt x="7284469" y="419485"/>
                      <a:pt x="7273263" y="385861"/>
                    </a:cubicBezTo>
                    <a:cubicBezTo>
                      <a:pt x="7262057" y="350991"/>
                      <a:pt x="7285714" y="311141"/>
                      <a:pt x="7324313" y="309895"/>
                    </a:cubicBezTo>
                    <a:close/>
                    <a:moveTo>
                      <a:pt x="2898468" y="130577"/>
                    </a:moveTo>
                    <a:cubicBezTo>
                      <a:pt x="2903568" y="128180"/>
                      <a:pt x="2909306" y="128101"/>
                      <a:pt x="2915682" y="131587"/>
                    </a:cubicBezTo>
                    <a:cubicBezTo>
                      <a:pt x="2915682" y="131587"/>
                      <a:pt x="2936084" y="146799"/>
                      <a:pt x="2925883" y="153136"/>
                    </a:cubicBezTo>
                    <a:cubicBezTo>
                      <a:pt x="2915682" y="160742"/>
                      <a:pt x="2919507" y="183559"/>
                      <a:pt x="2897830" y="191165"/>
                    </a:cubicBezTo>
                    <a:cubicBezTo>
                      <a:pt x="2876154" y="198771"/>
                      <a:pt x="2865953" y="198771"/>
                      <a:pt x="2869778" y="181024"/>
                    </a:cubicBezTo>
                    <a:cubicBezTo>
                      <a:pt x="2873604" y="165813"/>
                      <a:pt x="2883167" y="137767"/>
                      <a:pt x="2898468" y="130577"/>
                    </a:cubicBezTo>
                    <a:close/>
                    <a:moveTo>
                      <a:pt x="3659016" y="18684"/>
                    </a:moveTo>
                    <a:cubicBezTo>
                      <a:pt x="3680501" y="25177"/>
                      <a:pt x="3690076" y="48341"/>
                      <a:pt x="3717165" y="53956"/>
                    </a:cubicBezTo>
                    <a:cubicBezTo>
                      <a:pt x="3750793" y="61443"/>
                      <a:pt x="3785667" y="46469"/>
                      <a:pt x="3816804" y="70178"/>
                    </a:cubicBezTo>
                    <a:cubicBezTo>
                      <a:pt x="3847942" y="92640"/>
                      <a:pt x="3766985" y="91392"/>
                      <a:pt x="3765739" y="118845"/>
                    </a:cubicBezTo>
                    <a:cubicBezTo>
                      <a:pt x="3765739" y="143803"/>
                      <a:pt x="3713429" y="126332"/>
                      <a:pt x="3723393" y="151290"/>
                    </a:cubicBezTo>
                    <a:cubicBezTo>
                      <a:pt x="3730866" y="177495"/>
                      <a:pt x="3694746" y="153785"/>
                      <a:pt x="3664854" y="152538"/>
                    </a:cubicBezTo>
                    <a:cubicBezTo>
                      <a:pt x="3632472" y="151290"/>
                      <a:pt x="3621262" y="155033"/>
                      <a:pt x="3646172" y="177495"/>
                    </a:cubicBezTo>
                    <a:cubicBezTo>
                      <a:pt x="3672327" y="201204"/>
                      <a:pt x="3628735" y="197461"/>
                      <a:pt x="3628735" y="197461"/>
                    </a:cubicBezTo>
                    <a:cubicBezTo>
                      <a:pt x="3585143" y="201204"/>
                      <a:pt x="3581407" y="216179"/>
                      <a:pt x="3581407" y="229905"/>
                    </a:cubicBezTo>
                    <a:cubicBezTo>
                      <a:pt x="3580161" y="243632"/>
                      <a:pt x="3551515" y="264846"/>
                      <a:pt x="3514150" y="269837"/>
                    </a:cubicBezTo>
                    <a:cubicBezTo>
                      <a:pt x="3475540" y="276076"/>
                      <a:pt x="3507923" y="299786"/>
                      <a:pt x="3507923" y="299786"/>
                    </a:cubicBezTo>
                    <a:cubicBezTo>
                      <a:pt x="3489240" y="328487"/>
                      <a:pt x="3464330" y="284811"/>
                      <a:pt x="3461839" y="311017"/>
                    </a:cubicBezTo>
                    <a:cubicBezTo>
                      <a:pt x="3459348" y="337222"/>
                      <a:pt x="3436930" y="334726"/>
                      <a:pt x="3428211" y="327239"/>
                    </a:cubicBezTo>
                    <a:cubicBezTo>
                      <a:pt x="3418247" y="319752"/>
                      <a:pt x="3413265" y="328487"/>
                      <a:pt x="3358464" y="324743"/>
                    </a:cubicBezTo>
                    <a:cubicBezTo>
                      <a:pt x="3304907" y="322248"/>
                      <a:pt x="3347254" y="308521"/>
                      <a:pt x="3323589" y="308521"/>
                    </a:cubicBezTo>
                    <a:cubicBezTo>
                      <a:pt x="3299925" y="311017"/>
                      <a:pt x="3314871" y="345957"/>
                      <a:pt x="3334799" y="359684"/>
                    </a:cubicBezTo>
                    <a:cubicBezTo>
                      <a:pt x="3353482" y="373410"/>
                      <a:pt x="3393337" y="373410"/>
                      <a:pt x="3344763" y="400863"/>
                    </a:cubicBezTo>
                    <a:cubicBezTo>
                      <a:pt x="3294943" y="427068"/>
                      <a:pt x="3334799" y="424573"/>
                      <a:pt x="3270033" y="453273"/>
                    </a:cubicBezTo>
                    <a:cubicBezTo>
                      <a:pt x="3207759" y="481974"/>
                      <a:pt x="3252596" y="458265"/>
                      <a:pt x="3253842" y="481974"/>
                    </a:cubicBezTo>
                    <a:cubicBezTo>
                      <a:pt x="3255087" y="503188"/>
                      <a:pt x="3252596" y="498197"/>
                      <a:pt x="3194058" y="506932"/>
                    </a:cubicBezTo>
                    <a:cubicBezTo>
                      <a:pt x="3136766" y="514419"/>
                      <a:pt x="3169149" y="544368"/>
                      <a:pt x="3185340" y="564334"/>
                    </a:cubicBezTo>
                    <a:cubicBezTo>
                      <a:pt x="3202777" y="584299"/>
                      <a:pt x="3169149" y="594282"/>
                      <a:pt x="3106874" y="594282"/>
                    </a:cubicBezTo>
                    <a:cubicBezTo>
                      <a:pt x="3044599" y="594282"/>
                      <a:pt x="3058300" y="580556"/>
                      <a:pt x="3044599" y="560590"/>
                    </a:cubicBezTo>
                    <a:cubicBezTo>
                      <a:pt x="3032144" y="540624"/>
                      <a:pt x="2997271" y="556846"/>
                      <a:pt x="2971115" y="571821"/>
                    </a:cubicBezTo>
                    <a:cubicBezTo>
                      <a:pt x="2943715" y="586795"/>
                      <a:pt x="2901368" y="555598"/>
                      <a:pt x="2888913" y="540624"/>
                    </a:cubicBezTo>
                    <a:cubicBezTo>
                      <a:pt x="2877704" y="526898"/>
                      <a:pt x="2870231" y="540624"/>
                      <a:pt x="2830375" y="555598"/>
                    </a:cubicBezTo>
                    <a:cubicBezTo>
                      <a:pt x="2743191" y="588043"/>
                      <a:pt x="2704580" y="489462"/>
                      <a:pt x="2717035" y="465752"/>
                    </a:cubicBezTo>
                    <a:cubicBezTo>
                      <a:pt x="2728245" y="442043"/>
                      <a:pt x="2685898" y="413342"/>
                      <a:pt x="2634833" y="424573"/>
                    </a:cubicBezTo>
                    <a:cubicBezTo>
                      <a:pt x="2582522" y="435803"/>
                      <a:pt x="2563840" y="384641"/>
                      <a:pt x="2576295" y="362179"/>
                    </a:cubicBezTo>
                    <a:cubicBezTo>
                      <a:pt x="2588750" y="339718"/>
                      <a:pt x="2591241" y="301034"/>
                      <a:pt x="2582522" y="268589"/>
                    </a:cubicBezTo>
                    <a:cubicBezTo>
                      <a:pt x="2575049" y="234897"/>
                      <a:pt x="2602450" y="232401"/>
                      <a:pt x="2664725" y="221170"/>
                    </a:cubicBezTo>
                    <a:cubicBezTo>
                      <a:pt x="2726999" y="208692"/>
                      <a:pt x="2685898" y="209939"/>
                      <a:pt x="2720772" y="197461"/>
                    </a:cubicBezTo>
                    <a:cubicBezTo>
                      <a:pt x="2754400" y="183735"/>
                      <a:pt x="2805465" y="211188"/>
                      <a:pt x="2809202" y="229905"/>
                    </a:cubicBezTo>
                    <a:cubicBezTo>
                      <a:pt x="2812938" y="248623"/>
                      <a:pt x="2819165" y="237393"/>
                      <a:pt x="2854039" y="258606"/>
                    </a:cubicBezTo>
                    <a:cubicBezTo>
                      <a:pt x="2888913" y="279820"/>
                      <a:pt x="2859021" y="299786"/>
                      <a:pt x="2871476" y="321000"/>
                    </a:cubicBezTo>
                    <a:cubicBezTo>
                      <a:pt x="2882686" y="343461"/>
                      <a:pt x="2873967" y="337222"/>
                      <a:pt x="2850303" y="357188"/>
                    </a:cubicBezTo>
                    <a:cubicBezTo>
                      <a:pt x="2827884" y="375906"/>
                      <a:pt x="2807956" y="363427"/>
                      <a:pt x="2799238" y="372162"/>
                    </a:cubicBezTo>
                    <a:cubicBezTo>
                      <a:pt x="2791765" y="379649"/>
                      <a:pt x="2799238" y="380897"/>
                      <a:pt x="2831620" y="393376"/>
                    </a:cubicBezTo>
                    <a:cubicBezTo>
                      <a:pt x="2862758" y="407102"/>
                      <a:pt x="2873967" y="398367"/>
                      <a:pt x="2881440" y="434555"/>
                    </a:cubicBezTo>
                    <a:cubicBezTo>
                      <a:pt x="2887667" y="470744"/>
                      <a:pt x="2821656" y="430812"/>
                      <a:pt x="2821656" y="442043"/>
                    </a:cubicBezTo>
                    <a:cubicBezTo>
                      <a:pt x="2822902" y="454521"/>
                      <a:pt x="2826638" y="460761"/>
                      <a:pt x="2815429" y="486966"/>
                    </a:cubicBezTo>
                    <a:cubicBezTo>
                      <a:pt x="2805465" y="513171"/>
                      <a:pt x="2842830" y="499445"/>
                      <a:pt x="2872722" y="501940"/>
                    </a:cubicBezTo>
                    <a:cubicBezTo>
                      <a:pt x="2902613" y="503188"/>
                      <a:pt x="2885177" y="471991"/>
                      <a:pt x="2925032" y="478231"/>
                    </a:cubicBezTo>
                    <a:cubicBezTo>
                      <a:pt x="2964888" y="481974"/>
                      <a:pt x="2937487" y="486966"/>
                      <a:pt x="2976097" y="484470"/>
                    </a:cubicBezTo>
                    <a:cubicBezTo>
                      <a:pt x="3012217" y="480727"/>
                      <a:pt x="2983570" y="434555"/>
                      <a:pt x="3001007" y="427068"/>
                    </a:cubicBezTo>
                    <a:cubicBezTo>
                      <a:pt x="3020935" y="419581"/>
                      <a:pt x="3027163" y="458265"/>
                      <a:pt x="3048336" y="449530"/>
                    </a:cubicBezTo>
                    <a:cubicBezTo>
                      <a:pt x="3069509" y="440795"/>
                      <a:pt x="3038372" y="415837"/>
                      <a:pt x="3015953" y="404607"/>
                    </a:cubicBezTo>
                    <a:cubicBezTo>
                      <a:pt x="2994780" y="393376"/>
                      <a:pt x="3023426" y="377154"/>
                      <a:pt x="3015953" y="349701"/>
                    </a:cubicBezTo>
                    <a:cubicBezTo>
                      <a:pt x="3009726" y="322248"/>
                      <a:pt x="2979834" y="352196"/>
                      <a:pt x="2969870" y="379649"/>
                    </a:cubicBezTo>
                    <a:cubicBezTo>
                      <a:pt x="2958661" y="408350"/>
                      <a:pt x="2932505" y="384641"/>
                      <a:pt x="2908841" y="359684"/>
                    </a:cubicBezTo>
                    <a:cubicBezTo>
                      <a:pt x="2886422" y="335974"/>
                      <a:pt x="2923787" y="328487"/>
                      <a:pt x="2918805" y="306025"/>
                    </a:cubicBezTo>
                    <a:cubicBezTo>
                      <a:pt x="2913823" y="281068"/>
                      <a:pt x="2938733" y="283564"/>
                      <a:pt x="2981079" y="263598"/>
                    </a:cubicBezTo>
                    <a:cubicBezTo>
                      <a:pt x="3023426" y="243632"/>
                      <a:pt x="2946206" y="257358"/>
                      <a:pt x="2922541" y="246128"/>
                    </a:cubicBezTo>
                    <a:cubicBezTo>
                      <a:pt x="2900122" y="234897"/>
                      <a:pt x="2921296" y="211188"/>
                      <a:pt x="2943715" y="198709"/>
                    </a:cubicBezTo>
                    <a:cubicBezTo>
                      <a:pt x="2967379" y="187478"/>
                      <a:pt x="2954924" y="188726"/>
                      <a:pt x="2961151" y="166264"/>
                    </a:cubicBezTo>
                    <a:cubicBezTo>
                      <a:pt x="2966133" y="143803"/>
                      <a:pt x="3009726" y="152538"/>
                      <a:pt x="3008480" y="121341"/>
                    </a:cubicBezTo>
                    <a:cubicBezTo>
                      <a:pt x="3008480" y="90145"/>
                      <a:pt x="3012217" y="101375"/>
                      <a:pt x="3029654" y="81409"/>
                    </a:cubicBezTo>
                    <a:cubicBezTo>
                      <a:pt x="3047090" y="61443"/>
                      <a:pt x="3068264" y="83905"/>
                      <a:pt x="3068264" y="83905"/>
                    </a:cubicBezTo>
                    <a:cubicBezTo>
                      <a:pt x="3083210" y="62691"/>
                      <a:pt x="3109365" y="62691"/>
                      <a:pt x="3111856" y="87649"/>
                    </a:cubicBezTo>
                    <a:cubicBezTo>
                      <a:pt x="3115592" y="112606"/>
                      <a:pt x="3099401" y="120093"/>
                      <a:pt x="3123065" y="163768"/>
                    </a:cubicBezTo>
                    <a:cubicBezTo>
                      <a:pt x="3147975" y="206196"/>
                      <a:pt x="3103138" y="194965"/>
                      <a:pt x="3110610" y="231153"/>
                    </a:cubicBezTo>
                    <a:cubicBezTo>
                      <a:pt x="3119329" y="267341"/>
                      <a:pt x="3103138" y="276076"/>
                      <a:pt x="3080719" y="302282"/>
                    </a:cubicBezTo>
                    <a:cubicBezTo>
                      <a:pt x="3059545" y="328487"/>
                      <a:pt x="3118083" y="343461"/>
                      <a:pt x="3123065" y="301034"/>
                    </a:cubicBezTo>
                    <a:cubicBezTo>
                      <a:pt x="3128047" y="258606"/>
                      <a:pt x="3140502" y="252367"/>
                      <a:pt x="3161676" y="237393"/>
                    </a:cubicBezTo>
                    <a:cubicBezTo>
                      <a:pt x="3184094" y="222418"/>
                      <a:pt x="3085701" y="117598"/>
                      <a:pt x="3194058" y="177495"/>
                    </a:cubicBezTo>
                    <a:cubicBezTo>
                      <a:pt x="3303662" y="238640"/>
                      <a:pt x="3318607" y="194965"/>
                      <a:pt x="3373410" y="196213"/>
                    </a:cubicBezTo>
                    <a:cubicBezTo>
                      <a:pt x="3429457" y="197461"/>
                      <a:pt x="3344763" y="131324"/>
                      <a:pt x="3314871" y="156281"/>
                    </a:cubicBezTo>
                    <a:cubicBezTo>
                      <a:pt x="3283734" y="181239"/>
                      <a:pt x="3255087" y="181239"/>
                      <a:pt x="3187831" y="138811"/>
                    </a:cubicBezTo>
                    <a:cubicBezTo>
                      <a:pt x="3121820" y="96384"/>
                      <a:pt x="3154203" y="75170"/>
                      <a:pt x="3189076" y="67683"/>
                    </a:cubicBezTo>
                    <a:cubicBezTo>
                      <a:pt x="3223950" y="57700"/>
                      <a:pt x="3215232" y="106367"/>
                      <a:pt x="3235160" y="110110"/>
                    </a:cubicBezTo>
                    <a:cubicBezTo>
                      <a:pt x="3255087" y="113854"/>
                      <a:pt x="3238896" y="86401"/>
                      <a:pt x="3275015" y="80161"/>
                    </a:cubicBezTo>
                    <a:cubicBezTo>
                      <a:pt x="3309889" y="72674"/>
                      <a:pt x="3289961" y="65187"/>
                      <a:pt x="3294943" y="37734"/>
                    </a:cubicBezTo>
                    <a:cubicBezTo>
                      <a:pt x="3299925" y="10281"/>
                      <a:pt x="3332308" y="27751"/>
                      <a:pt x="3358464" y="51461"/>
                    </a:cubicBezTo>
                    <a:cubicBezTo>
                      <a:pt x="3385864" y="75170"/>
                      <a:pt x="3380882" y="61443"/>
                      <a:pt x="3375901" y="36486"/>
                    </a:cubicBezTo>
                    <a:cubicBezTo>
                      <a:pt x="3372164" y="12777"/>
                      <a:pt x="3414511" y="20264"/>
                      <a:pt x="3449385" y="43973"/>
                    </a:cubicBezTo>
                    <a:cubicBezTo>
                      <a:pt x="3485504" y="66435"/>
                      <a:pt x="3436930" y="97631"/>
                      <a:pt x="3479276" y="106367"/>
                    </a:cubicBezTo>
                    <a:cubicBezTo>
                      <a:pt x="3521623" y="115102"/>
                      <a:pt x="3479276" y="65187"/>
                      <a:pt x="3487995" y="42725"/>
                    </a:cubicBezTo>
                    <a:cubicBezTo>
                      <a:pt x="3495468" y="20264"/>
                      <a:pt x="3527850" y="45221"/>
                      <a:pt x="3560233" y="61443"/>
                    </a:cubicBezTo>
                    <a:cubicBezTo>
                      <a:pt x="3592616" y="76418"/>
                      <a:pt x="3591371" y="27751"/>
                      <a:pt x="3632472" y="19016"/>
                    </a:cubicBezTo>
                    <a:cubicBezTo>
                      <a:pt x="3643370" y="16208"/>
                      <a:pt x="3651855" y="16520"/>
                      <a:pt x="3659016" y="18684"/>
                    </a:cubicBezTo>
                    <a:close/>
                    <a:moveTo>
                      <a:pt x="4138652" y="113"/>
                    </a:moveTo>
                    <a:cubicBezTo>
                      <a:pt x="4145129" y="580"/>
                      <a:pt x="4152755" y="2528"/>
                      <a:pt x="4161469" y="6268"/>
                    </a:cubicBezTo>
                    <a:cubicBezTo>
                      <a:pt x="4196327" y="22475"/>
                      <a:pt x="4176408" y="3775"/>
                      <a:pt x="4196327" y="16242"/>
                    </a:cubicBezTo>
                    <a:cubicBezTo>
                      <a:pt x="4216246" y="29955"/>
                      <a:pt x="4216246" y="29955"/>
                      <a:pt x="4251105" y="33695"/>
                    </a:cubicBezTo>
                    <a:cubicBezTo>
                      <a:pt x="4285963" y="37435"/>
                      <a:pt x="4243635" y="64862"/>
                      <a:pt x="4318331" y="51149"/>
                    </a:cubicBezTo>
                    <a:cubicBezTo>
                      <a:pt x="4394273" y="37435"/>
                      <a:pt x="4406722" y="67355"/>
                      <a:pt x="4426641" y="88549"/>
                    </a:cubicBezTo>
                    <a:cubicBezTo>
                      <a:pt x="4447805" y="110989"/>
                      <a:pt x="4447805" y="88549"/>
                      <a:pt x="4500092" y="88549"/>
                    </a:cubicBezTo>
                    <a:cubicBezTo>
                      <a:pt x="4552380" y="89796"/>
                      <a:pt x="4532461" y="129690"/>
                      <a:pt x="4546155" y="115976"/>
                    </a:cubicBezTo>
                    <a:cubicBezTo>
                      <a:pt x="4561094" y="101016"/>
                      <a:pt x="4574789" y="114729"/>
                      <a:pt x="4595953" y="123456"/>
                    </a:cubicBezTo>
                    <a:cubicBezTo>
                      <a:pt x="4615872" y="132183"/>
                      <a:pt x="4617117" y="104756"/>
                      <a:pt x="4637036" y="132183"/>
                    </a:cubicBezTo>
                    <a:cubicBezTo>
                      <a:pt x="4658200" y="159610"/>
                      <a:pt x="4585993" y="182050"/>
                      <a:pt x="4590973" y="198257"/>
                    </a:cubicBezTo>
                    <a:cubicBezTo>
                      <a:pt x="4597198" y="214463"/>
                      <a:pt x="4573544" y="238151"/>
                      <a:pt x="4583503" y="259344"/>
                    </a:cubicBezTo>
                    <a:cubicBezTo>
                      <a:pt x="4593463" y="280537"/>
                      <a:pt x="4561094" y="297991"/>
                      <a:pt x="4563584" y="312951"/>
                    </a:cubicBezTo>
                    <a:cubicBezTo>
                      <a:pt x="4567319" y="327911"/>
                      <a:pt x="4590973" y="311704"/>
                      <a:pt x="4602177" y="286771"/>
                    </a:cubicBezTo>
                    <a:cubicBezTo>
                      <a:pt x="4613382" y="263084"/>
                      <a:pt x="4638281" y="269317"/>
                      <a:pt x="4653220" y="271811"/>
                    </a:cubicBezTo>
                    <a:cubicBezTo>
                      <a:pt x="4666914" y="273057"/>
                      <a:pt x="4653220" y="299238"/>
                      <a:pt x="4664424" y="296744"/>
                    </a:cubicBezTo>
                    <a:cubicBezTo>
                      <a:pt x="4674384" y="293004"/>
                      <a:pt x="4673139" y="281784"/>
                      <a:pt x="4690568" y="286771"/>
                    </a:cubicBezTo>
                    <a:cubicBezTo>
                      <a:pt x="4709242" y="291757"/>
                      <a:pt x="4709242" y="297991"/>
                      <a:pt x="4716712" y="295498"/>
                    </a:cubicBezTo>
                    <a:cubicBezTo>
                      <a:pt x="4724181" y="293004"/>
                      <a:pt x="4747835" y="305471"/>
                      <a:pt x="4756550" y="321678"/>
                    </a:cubicBezTo>
                    <a:cubicBezTo>
                      <a:pt x="4765264" y="340378"/>
                      <a:pt x="4680608" y="361571"/>
                      <a:pt x="4694303" y="370298"/>
                    </a:cubicBezTo>
                    <a:cubicBezTo>
                      <a:pt x="4707997" y="379025"/>
                      <a:pt x="4671894" y="395232"/>
                      <a:pt x="4648240" y="405205"/>
                    </a:cubicBezTo>
                    <a:cubicBezTo>
                      <a:pt x="4624586" y="415179"/>
                      <a:pt x="4642015" y="411439"/>
                      <a:pt x="4660689" y="426399"/>
                    </a:cubicBezTo>
                    <a:cubicBezTo>
                      <a:pt x="4679363" y="441359"/>
                      <a:pt x="4658200" y="438865"/>
                      <a:pt x="4638281" y="450086"/>
                    </a:cubicBezTo>
                    <a:cubicBezTo>
                      <a:pt x="4618361" y="460059"/>
                      <a:pt x="4613382" y="483746"/>
                      <a:pt x="4585993" y="489979"/>
                    </a:cubicBezTo>
                    <a:cubicBezTo>
                      <a:pt x="4557360" y="497459"/>
                      <a:pt x="4577279" y="499953"/>
                      <a:pt x="4546155" y="552313"/>
                    </a:cubicBezTo>
                    <a:cubicBezTo>
                      <a:pt x="4516277" y="605920"/>
                      <a:pt x="4522501" y="576000"/>
                      <a:pt x="4503827" y="628360"/>
                    </a:cubicBezTo>
                    <a:cubicBezTo>
                      <a:pt x="4483908" y="679474"/>
                      <a:pt x="4510052" y="710641"/>
                      <a:pt x="4501337" y="729341"/>
                    </a:cubicBezTo>
                    <a:cubicBezTo>
                      <a:pt x="4492623" y="745548"/>
                      <a:pt x="4478928" y="734328"/>
                      <a:pt x="4482663" y="755521"/>
                    </a:cubicBezTo>
                    <a:cubicBezTo>
                      <a:pt x="4485153" y="775468"/>
                      <a:pt x="4500092" y="772975"/>
                      <a:pt x="4502582" y="797909"/>
                    </a:cubicBezTo>
                    <a:cubicBezTo>
                      <a:pt x="4505072" y="824089"/>
                      <a:pt x="4523746" y="822842"/>
                      <a:pt x="4546155" y="840296"/>
                    </a:cubicBezTo>
                    <a:cubicBezTo>
                      <a:pt x="4568564" y="856502"/>
                      <a:pt x="4573544" y="886423"/>
                      <a:pt x="4552380" y="911356"/>
                    </a:cubicBezTo>
                    <a:cubicBezTo>
                      <a:pt x="4532461" y="937536"/>
                      <a:pt x="4512542" y="918836"/>
                      <a:pt x="4510052" y="938783"/>
                    </a:cubicBezTo>
                    <a:cubicBezTo>
                      <a:pt x="4506317" y="959977"/>
                      <a:pt x="4492623" y="945016"/>
                      <a:pt x="4475194" y="940030"/>
                    </a:cubicBezTo>
                    <a:cubicBezTo>
                      <a:pt x="4459009" y="935043"/>
                      <a:pt x="4468969" y="959977"/>
                      <a:pt x="4482663" y="976183"/>
                    </a:cubicBezTo>
                    <a:cubicBezTo>
                      <a:pt x="4495113" y="992390"/>
                      <a:pt x="4407967" y="1011090"/>
                      <a:pt x="4444070" y="1036024"/>
                    </a:cubicBezTo>
                    <a:cubicBezTo>
                      <a:pt x="4478928" y="1062204"/>
                      <a:pt x="4430376" y="1050984"/>
                      <a:pt x="4393028" y="1059711"/>
                    </a:cubicBezTo>
                    <a:cubicBezTo>
                      <a:pt x="4356924" y="1068437"/>
                      <a:pt x="4337005" y="1042257"/>
                      <a:pt x="4325801" y="1055971"/>
                    </a:cubicBezTo>
                    <a:cubicBezTo>
                      <a:pt x="4314597" y="1068437"/>
                      <a:pt x="4334516" y="1092124"/>
                      <a:pt x="4364394" y="1084644"/>
                    </a:cubicBezTo>
                    <a:cubicBezTo>
                      <a:pt x="4394273" y="1075918"/>
                      <a:pt x="4410457" y="1085891"/>
                      <a:pt x="4415437" y="1102098"/>
                    </a:cubicBezTo>
                    <a:cubicBezTo>
                      <a:pt x="4417926" y="1119551"/>
                      <a:pt x="4365639" y="1108331"/>
                      <a:pt x="4353190" y="1118305"/>
                    </a:cubicBezTo>
                    <a:cubicBezTo>
                      <a:pt x="4340740" y="1127031"/>
                      <a:pt x="4371864" y="1137005"/>
                      <a:pt x="4389293" y="1139498"/>
                    </a:cubicBezTo>
                    <a:cubicBezTo>
                      <a:pt x="4409212" y="1143238"/>
                      <a:pt x="4400497" y="1153212"/>
                      <a:pt x="4415437" y="1179392"/>
                    </a:cubicBezTo>
                    <a:cubicBezTo>
                      <a:pt x="4427886" y="1205572"/>
                      <a:pt x="4353190" y="1232999"/>
                      <a:pt x="4385558" y="1256686"/>
                    </a:cubicBezTo>
                    <a:cubicBezTo>
                      <a:pt x="4416681" y="1280373"/>
                      <a:pt x="4253595" y="1311540"/>
                      <a:pt x="4218736" y="1332733"/>
                    </a:cubicBezTo>
                    <a:cubicBezTo>
                      <a:pt x="4185123" y="1353927"/>
                      <a:pt x="4153999" y="1337720"/>
                      <a:pt x="4105447" y="1337720"/>
                    </a:cubicBezTo>
                    <a:cubicBezTo>
                      <a:pt x="4058139" y="1337720"/>
                      <a:pt x="4065609" y="1367640"/>
                      <a:pt x="4045690" y="1410027"/>
                    </a:cubicBezTo>
                    <a:cubicBezTo>
                      <a:pt x="4024526" y="1451167"/>
                      <a:pt x="3952319" y="1491061"/>
                      <a:pt x="3923686" y="1481088"/>
                    </a:cubicBezTo>
                    <a:cubicBezTo>
                      <a:pt x="3895052" y="1471114"/>
                      <a:pt x="3895052" y="1471114"/>
                      <a:pt x="3847745" y="1502281"/>
                    </a:cubicBezTo>
                    <a:cubicBezTo>
                      <a:pt x="3799192" y="1533448"/>
                      <a:pt x="3839030" y="1549655"/>
                      <a:pt x="3799192" y="1592042"/>
                    </a:cubicBezTo>
                    <a:cubicBezTo>
                      <a:pt x="3759354" y="1634429"/>
                      <a:pt x="3768068" y="1644402"/>
                      <a:pt x="3786743" y="1702996"/>
                    </a:cubicBezTo>
                    <a:cubicBezTo>
                      <a:pt x="3805417" y="1761590"/>
                      <a:pt x="3763089" y="1729177"/>
                      <a:pt x="3763089" y="1747877"/>
                    </a:cubicBezTo>
                    <a:cubicBezTo>
                      <a:pt x="3763089" y="1766577"/>
                      <a:pt x="3759354" y="1787770"/>
                      <a:pt x="3709556" y="1795250"/>
                    </a:cubicBezTo>
                    <a:cubicBezTo>
                      <a:pt x="3659759" y="1802731"/>
                      <a:pt x="3680923" y="1762837"/>
                      <a:pt x="3657269" y="1737903"/>
                    </a:cubicBezTo>
                    <a:cubicBezTo>
                      <a:pt x="3633615" y="1710476"/>
                      <a:pt x="3622411" y="1745383"/>
                      <a:pt x="3607471" y="1729177"/>
                    </a:cubicBezTo>
                    <a:cubicBezTo>
                      <a:pt x="3591287" y="1714216"/>
                      <a:pt x="3612451" y="1663103"/>
                      <a:pt x="3575103" y="1634429"/>
                    </a:cubicBezTo>
                    <a:cubicBezTo>
                      <a:pt x="3537755" y="1604509"/>
                      <a:pt x="3561409" y="1610742"/>
                      <a:pt x="3565144" y="1562122"/>
                    </a:cubicBezTo>
                    <a:cubicBezTo>
                      <a:pt x="3567633" y="1515995"/>
                      <a:pt x="3577593" y="1504775"/>
                      <a:pt x="3537755" y="1447427"/>
                    </a:cubicBezTo>
                    <a:cubicBezTo>
                      <a:pt x="3499162" y="1388834"/>
                      <a:pt x="3556429" y="1393820"/>
                      <a:pt x="3551449" y="1353927"/>
                    </a:cubicBezTo>
                    <a:cubicBezTo>
                      <a:pt x="3546469" y="1314033"/>
                      <a:pt x="3553939" y="1301566"/>
                      <a:pt x="3581328" y="1285359"/>
                    </a:cubicBezTo>
                    <a:cubicBezTo>
                      <a:pt x="3607471" y="1269153"/>
                      <a:pt x="3614941" y="1285359"/>
                      <a:pt x="3621166" y="1269153"/>
                    </a:cubicBezTo>
                    <a:cubicBezTo>
                      <a:pt x="3626145" y="1254192"/>
                      <a:pt x="3644820" y="1249206"/>
                      <a:pt x="3675943" y="1229259"/>
                    </a:cubicBezTo>
                    <a:cubicBezTo>
                      <a:pt x="3707067" y="1211805"/>
                      <a:pt x="3688392" y="1205572"/>
                      <a:pt x="3678433" y="1169418"/>
                    </a:cubicBezTo>
                    <a:cubicBezTo>
                      <a:pt x="3667228" y="1132018"/>
                      <a:pt x="3692127" y="1105838"/>
                      <a:pt x="3692127" y="1105838"/>
                    </a:cubicBezTo>
                    <a:cubicBezTo>
                      <a:pt x="3692127" y="1105838"/>
                      <a:pt x="3697107" y="1092124"/>
                      <a:pt x="3690882" y="1084644"/>
                    </a:cubicBezTo>
                    <a:cubicBezTo>
                      <a:pt x="3683413" y="1077164"/>
                      <a:pt x="3680923" y="1085891"/>
                      <a:pt x="3669718" y="1089631"/>
                    </a:cubicBezTo>
                    <a:cubicBezTo>
                      <a:pt x="3658514" y="1094618"/>
                      <a:pt x="3658514" y="1082151"/>
                      <a:pt x="3642330" y="1082151"/>
                    </a:cubicBezTo>
                    <a:cubicBezTo>
                      <a:pt x="3627390" y="1082151"/>
                      <a:pt x="3627390" y="1084644"/>
                      <a:pt x="3604982" y="1033531"/>
                    </a:cubicBezTo>
                    <a:cubicBezTo>
                      <a:pt x="3583818" y="982417"/>
                      <a:pt x="3627390" y="986157"/>
                      <a:pt x="3604982" y="943770"/>
                    </a:cubicBezTo>
                    <a:cubicBezTo>
                      <a:pt x="3583818" y="901383"/>
                      <a:pt x="3592532" y="870216"/>
                      <a:pt x="3602492" y="842789"/>
                    </a:cubicBezTo>
                    <a:cubicBezTo>
                      <a:pt x="3613696" y="814115"/>
                      <a:pt x="3572613" y="807882"/>
                      <a:pt x="3577593" y="784195"/>
                    </a:cubicBezTo>
                    <a:cubicBezTo>
                      <a:pt x="3583818" y="760508"/>
                      <a:pt x="3571368" y="729341"/>
                      <a:pt x="3550204" y="729341"/>
                    </a:cubicBezTo>
                    <a:cubicBezTo>
                      <a:pt x="3530285" y="729341"/>
                      <a:pt x="3496672" y="719368"/>
                      <a:pt x="3477998" y="698174"/>
                    </a:cubicBezTo>
                    <a:cubicBezTo>
                      <a:pt x="3459324" y="675734"/>
                      <a:pt x="3451854" y="686954"/>
                      <a:pt x="3418241" y="699421"/>
                    </a:cubicBezTo>
                    <a:cubicBezTo>
                      <a:pt x="3384627" y="711888"/>
                      <a:pt x="3369688" y="691941"/>
                      <a:pt x="3363463" y="671994"/>
                    </a:cubicBezTo>
                    <a:cubicBezTo>
                      <a:pt x="3357239" y="653294"/>
                      <a:pt x="3337320" y="657034"/>
                      <a:pt x="3344789" y="622127"/>
                    </a:cubicBezTo>
                    <a:cubicBezTo>
                      <a:pt x="3352259" y="587220"/>
                      <a:pt x="3346034" y="578493"/>
                      <a:pt x="3364708" y="571013"/>
                    </a:cubicBezTo>
                    <a:cubicBezTo>
                      <a:pt x="3383382" y="563533"/>
                      <a:pt x="3399567" y="589713"/>
                      <a:pt x="3424465" y="597193"/>
                    </a:cubicBezTo>
                    <a:cubicBezTo>
                      <a:pt x="3450609" y="603427"/>
                      <a:pt x="3448119" y="572260"/>
                      <a:pt x="3481733" y="558546"/>
                    </a:cubicBezTo>
                    <a:cubicBezTo>
                      <a:pt x="3515346" y="543586"/>
                      <a:pt x="3481733" y="546080"/>
                      <a:pt x="3454344" y="531120"/>
                    </a:cubicBezTo>
                    <a:cubicBezTo>
                      <a:pt x="3428200" y="517406"/>
                      <a:pt x="3379648" y="543586"/>
                      <a:pt x="3352259" y="534860"/>
                    </a:cubicBezTo>
                    <a:cubicBezTo>
                      <a:pt x="3327360" y="523639"/>
                      <a:pt x="3341055" y="502446"/>
                      <a:pt x="3338565" y="475019"/>
                    </a:cubicBezTo>
                    <a:cubicBezTo>
                      <a:pt x="3337320" y="450086"/>
                      <a:pt x="3380893" y="456319"/>
                      <a:pt x="3393342" y="446346"/>
                    </a:cubicBezTo>
                    <a:cubicBezTo>
                      <a:pt x="3405791" y="436372"/>
                      <a:pt x="3414506" y="436372"/>
                      <a:pt x="3449364" y="446346"/>
                    </a:cubicBezTo>
                    <a:cubicBezTo>
                      <a:pt x="3484223" y="456319"/>
                      <a:pt x="3492937" y="441359"/>
                      <a:pt x="3505386" y="430139"/>
                    </a:cubicBezTo>
                    <a:cubicBezTo>
                      <a:pt x="3519081" y="421412"/>
                      <a:pt x="3526550" y="426399"/>
                      <a:pt x="3567633" y="436372"/>
                    </a:cubicBezTo>
                    <a:cubicBezTo>
                      <a:pt x="3611206" y="446346"/>
                      <a:pt x="3607471" y="370298"/>
                      <a:pt x="3603737" y="350351"/>
                    </a:cubicBezTo>
                    <a:cubicBezTo>
                      <a:pt x="3600002" y="332898"/>
                      <a:pt x="3578838" y="356585"/>
                      <a:pt x="3562654" y="351598"/>
                    </a:cubicBezTo>
                    <a:cubicBezTo>
                      <a:pt x="3547714" y="347858"/>
                      <a:pt x="3542735" y="360325"/>
                      <a:pt x="3524061" y="335391"/>
                    </a:cubicBezTo>
                    <a:cubicBezTo>
                      <a:pt x="3505386" y="309211"/>
                      <a:pt x="3659759" y="226930"/>
                      <a:pt x="3683413" y="236904"/>
                    </a:cubicBezTo>
                    <a:cubicBezTo>
                      <a:pt x="3705822" y="248124"/>
                      <a:pt x="3718271" y="244384"/>
                      <a:pt x="3729475" y="213217"/>
                    </a:cubicBezTo>
                    <a:cubicBezTo>
                      <a:pt x="3738190" y="183296"/>
                      <a:pt x="3743170" y="153376"/>
                      <a:pt x="3781763" y="163350"/>
                    </a:cubicBezTo>
                    <a:cubicBezTo>
                      <a:pt x="3819111" y="174570"/>
                      <a:pt x="3830315" y="155870"/>
                      <a:pt x="3871398" y="140909"/>
                    </a:cubicBezTo>
                    <a:cubicBezTo>
                      <a:pt x="3912481" y="125949"/>
                      <a:pt x="3932400" y="16242"/>
                      <a:pt x="3952319" y="52395"/>
                    </a:cubicBezTo>
                    <a:cubicBezTo>
                      <a:pt x="3973483" y="88549"/>
                      <a:pt x="3928666" y="173323"/>
                      <a:pt x="3952319" y="183296"/>
                    </a:cubicBezTo>
                    <a:cubicBezTo>
                      <a:pt x="3974728" y="194517"/>
                      <a:pt x="3962279" y="149636"/>
                      <a:pt x="3974728" y="140909"/>
                    </a:cubicBezTo>
                    <a:cubicBezTo>
                      <a:pt x="3988423" y="133429"/>
                      <a:pt x="3978463" y="134676"/>
                      <a:pt x="3980953" y="94782"/>
                    </a:cubicBezTo>
                    <a:cubicBezTo>
                      <a:pt x="3985933" y="56135"/>
                      <a:pt x="4014566" y="58629"/>
                      <a:pt x="4027016" y="74836"/>
                    </a:cubicBezTo>
                    <a:cubicBezTo>
                      <a:pt x="4039465" y="88549"/>
                      <a:pt x="4017056" y="122209"/>
                      <a:pt x="4041955" y="133429"/>
                    </a:cubicBezTo>
                    <a:cubicBezTo>
                      <a:pt x="4065609" y="143403"/>
                      <a:pt x="4058139" y="114729"/>
                      <a:pt x="4058139" y="88549"/>
                    </a:cubicBezTo>
                    <a:cubicBezTo>
                      <a:pt x="4058139" y="63615"/>
                      <a:pt x="4070589" y="48655"/>
                      <a:pt x="4088018" y="44915"/>
                    </a:cubicBezTo>
                    <a:cubicBezTo>
                      <a:pt x="4105447" y="42422"/>
                      <a:pt x="4116651" y="51149"/>
                      <a:pt x="4112916" y="27462"/>
                    </a:cubicBezTo>
                    <a:cubicBezTo>
                      <a:pt x="4110115" y="10632"/>
                      <a:pt x="4119219" y="-1290"/>
                      <a:pt x="4138652" y="113"/>
                    </a:cubicBezTo>
                    <a:close/>
                  </a:path>
                </a:pathLst>
              </a:custGeom>
              <a:solidFill>
                <a:srgbClr val="BED0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53" name="Freeform 388">
                <a:extLst>
                  <a:ext uri="{FF2B5EF4-FFF2-40B4-BE49-F238E27FC236}">
                    <a16:creationId xmlns:a16="http://schemas.microsoft.com/office/drawing/2014/main" id="{E44AC91E-55A6-9640-8A1A-0E26BF259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1936" y="5998355"/>
                <a:ext cx="439434" cy="631690"/>
              </a:xfrm>
              <a:custGeom>
                <a:avLst/>
                <a:gdLst>
                  <a:gd name="T0" fmla="*/ 351 w 352"/>
                  <a:gd name="T1" fmla="*/ 175 h 508"/>
                  <a:gd name="T2" fmla="*/ 351 w 352"/>
                  <a:gd name="T3" fmla="*/ 175 h 508"/>
                  <a:gd name="T4" fmla="*/ 175 w 352"/>
                  <a:gd name="T5" fmla="*/ 507 h 508"/>
                  <a:gd name="T6" fmla="*/ 175 w 352"/>
                  <a:gd name="T7" fmla="*/ 507 h 508"/>
                  <a:gd name="T8" fmla="*/ 0 w 352"/>
                  <a:gd name="T9" fmla="*/ 175 h 508"/>
                  <a:gd name="T10" fmla="*/ 0 w 352"/>
                  <a:gd name="T11" fmla="*/ 175 h 508"/>
                  <a:gd name="T12" fmla="*/ 175 w 352"/>
                  <a:gd name="T13" fmla="*/ 0 h 508"/>
                  <a:gd name="T14" fmla="*/ 175 w 352"/>
                  <a:gd name="T15" fmla="*/ 0 h 508"/>
                  <a:gd name="T16" fmla="*/ 351 w 352"/>
                  <a:gd name="T17" fmla="*/ 175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2" h="508">
                    <a:moveTo>
                      <a:pt x="351" y="175"/>
                    </a:moveTo>
                    <a:lnTo>
                      <a:pt x="351" y="175"/>
                    </a:lnTo>
                    <a:cubicBezTo>
                      <a:pt x="351" y="297"/>
                      <a:pt x="175" y="507"/>
                      <a:pt x="175" y="507"/>
                    </a:cubicBezTo>
                    <a:lnTo>
                      <a:pt x="175" y="507"/>
                    </a:lnTo>
                    <a:cubicBezTo>
                      <a:pt x="175" y="507"/>
                      <a:pt x="0" y="302"/>
                      <a:pt x="0" y="175"/>
                    </a:cubicBezTo>
                    <a:lnTo>
                      <a:pt x="0" y="175"/>
                    </a:lnTo>
                    <a:cubicBezTo>
                      <a:pt x="0" y="78"/>
                      <a:pt x="79" y="0"/>
                      <a:pt x="175" y="0"/>
                    </a:cubicBezTo>
                    <a:lnTo>
                      <a:pt x="175" y="0"/>
                    </a:lnTo>
                    <a:cubicBezTo>
                      <a:pt x="273" y="0"/>
                      <a:pt x="351" y="78"/>
                      <a:pt x="351" y="175"/>
                    </a:cubicBezTo>
                  </a:path>
                </a:pathLst>
              </a:custGeom>
              <a:solidFill>
                <a:srgbClr val="19BC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54" name="Freeform 389">
                <a:extLst>
                  <a:ext uri="{FF2B5EF4-FFF2-40B4-BE49-F238E27FC236}">
                    <a16:creationId xmlns:a16="http://schemas.microsoft.com/office/drawing/2014/main" id="{60C051D9-E834-184A-890D-AB0FDE315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7850" y="6064269"/>
                <a:ext cx="307605" cy="307605"/>
              </a:xfrm>
              <a:custGeom>
                <a:avLst/>
                <a:gdLst>
                  <a:gd name="T0" fmla="*/ 248 w 249"/>
                  <a:gd name="T1" fmla="*/ 123 h 248"/>
                  <a:gd name="T2" fmla="*/ 248 w 249"/>
                  <a:gd name="T3" fmla="*/ 123 h 248"/>
                  <a:gd name="T4" fmla="*/ 123 w 249"/>
                  <a:gd name="T5" fmla="*/ 247 h 248"/>
                  <a:gd name="T6" fmla="*/ 123 w 249"/>
                  <a:gd name="T7" fmla="*/ 247 h 248"/>
                  <a:gd name="T8" fmla="*/ 0 w 249"/>
                  <a:gd name="T9" fmla="*/ 123 h 248"/>
                  <a:gd name="T10" fmla="*/ 0 w 249"/>
                  <a:gd name="T11" fmla="*/ 123 h 248"/>
                  <a:gd name="T12" fmla="*/ 123 w 249"/>
                  <a:gd name="T13" fmla="*/ 0 h 248"/>
                  <a:gd name="T14" fmla="*/ 123 w 249"/>
                  <a:gd name="T15" fmla="*/ 0 h 248"/>
                  <a:gd name="T16" fmla="*/ 248 w 249"/>
                  <a:gd name="T17" fmla="*/ 12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9" h="248">
                    <a:moveTo>
                      <a:pt x="248" y="123"/>
                    </a:moveTo>
                    <a:lnTo>
                      <a:pt x="248" y="123"/>
                    </a:lnTo>
                    <a:cubicBezTo>
                      <a:pt x="248" y="191"/>
                      <a:pt x="192" y="247"/>
                      <a:pt x="123" y="247"/>
                    </a:cubicBezTo>
                    <a:lnTo>
                      <a:pt x="123" y="247"/>
                    </a:lnTo>
                    <a:cubicBezTo>
                      <a:pt x="55" y="247"/>
                      <a:pt x="0" y="191"/>
                      <a:pt x="0" y="123"/>
                    </a:cubicBezTo>
                    <a:lnTo>
                      <a:pt x="0" y="123"/>
                    </a:lnTo>
                    <a:cubicBezTo>
                      <a:pt x="0" y="54"/>
                      <a:pt x="55" y="0"/>
                      <a:pt x="123" y="0"/>
                    </a:cubicBezTo>
                    <a:lnTo>
                      <a:pt x="123" y="0"/>
                    </a:lnTo>
                    <a:cubicBezTo>
                      <a:pt x="192" y="0"/>
                      <a:pt x="248" y="54"/>
                      <a:pt x="248" y="12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55" name="Freeform 390">
                <a:extLst>
                  <a:ext uri="{FF2B5EF4-FFF2-40B4-BE49-F238E27FC236}">
                    <a16:creationId xmlns:a16="http://schemas.microsoft.com/office/drawing/2014/main" id="{1DAD6266-C7B6-134D-8E74-FEF7F5A5D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9273" y="4130758"/>
                <a:ext cx="439434" cy="631690"/>
              </a:xfrm>
              <a:custGeom>
                <a:avLst/>
                <a:gdLst>
                  <a:gd name="T0" fmla="*/ 351 w 352"/>
                  <a:gd name="T1" fmla="*/ 175 h 508"/>
                  <a:gd name="T2" fmla="*/ 351 w 352"/>
                  <a:gd name="T3" fmla="*/ 175 h 508"/>
                  <a:gd name="T4" fmla="*/ 176 w 352"/>
                  <a:gd name="T5" fmla="*/ 507 h 508"/>
                  <a:gd name="T6" fmla="*/ 176 w 352"/>
                  <a:gd name="T7" fmla="*/ 507 h 508"/>
                  <a:gd name="T8" fmla="*/ 0 w 352"/>
                  <a:gd name="T9" fmla="*/ 175 h 508"/>
                  <a:gd name="T10" fmla="*/ 0 w 352"/>
                  <a:gd name="T11" fmla="*/ 175 h 508"/>
                  <a:gd name="T12" fmla="*/ 176 w 352"/>
                  <a:gd name="T13" fmla="*/ 0 h 508"/>
                  <a:gd name="T14" fmla="*/ 176 w 352"/>
                  <a:gd name="T15" fmla="*/ 0 h 508"/>
                  <a:gd name="T16" fmla="*/ 351 w 352"/>
                  <a:gd name="T17" fmla="*/ 175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2" h="508">
                    <a:moveTo>
                      <a:pt x="351" y="175"/>
                    </a:moveTo>
                    <a:lnTo>
                      <a:pt x="351" y="175"/>
                    </a:lnTo>
                    <a:cubicBezTo>
                      <a:pt x="351" y="297"/>
                      <a:pt x="176" y="507"/>
                      <a:pt x="176" y="507"/>
                    </a:cubicBezTo>
                    <a:lnTo>
                      <a:pt x="176" y="507"/>
                    </a:lnTo>
                    <a:cubicBezTo>
                      <a:pt x="176" y="507"/>
                      <a:pt x="0" y="302"/>
                      <a:pt x="0" y="175"/>
                    </a:cubicBezTo>
                    <a:lnTo>
                      <a:pt x="0" y="175"/>
                    </a:lnTo>
                    <a:cubicBezTo>
                      <a:pt x="0" y="78"/>
                      <a:pt x="79" y="0"/>
                      <a:pt x="176" y="0"/>
                    </a:cubicBezTo>
                    <a:lnTo>
                      <a:pt x="176" y="0"/>
                    </a:lnTo>
                    <a:cubicBezTo>
                      <a:pt x="272" y="0"/>
                      <a:pt x="351" y="78"/>
                      <a:pt x="351" y="175"/>
                    </a:cubicBezTo>
                  </a:path>
                </a:pathLst>
              </a:custGeom>
              <a:solidFill>
                <a:srgbClr val="538A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56" name="Freeform 391">
                <a:extLst>
                  <a:ext uri="{FF2B5EF4-FFF2-40B4-BE49-F238E27FC236}">
                    <a16:creationId xmlns:a16="http://schemas.microsoft.com/office/drawing/2014/main" id="{B53773C0-D400-AC4B-AC6D-B2E6EAC01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5189" y="4191180"/>
                <a:ext cx="307605" cy="307605"/>
              </a:xfrm>
              <a:custGeom>
                <a:avLst/>
                <a:gdLst>
                  <a:gd name="T0" fmla="*/ 247 w 248"/>
                  <a:gd name="T1" fmla="*/ 124 h 249"/>
                  <a:gd name="T2" fmla="*/ 247 w 248"/>
                  <a:gd name="T3" fmla="*/ 124 h 249"/>
                  <a:gd name="T4" fmla="*/ 124 w 248"/>
                  <a:gd name="T5" fmla="*/ 248 h 249"/>
                  <a:gd name="T6" fmla="*/ 124 w 248"/>
                  <a:gd name="T7" fmla="*/ 248 h 249"/>
                  <a:gd name="T8" fmla="*/ 0 w 248"/>
                  <a:gd name="T9" fmla="*/ 124 h 249"/>
                  <a:gd name="T10" fmla="*/ 0 w 248"/>
                  <a:gd name="T11" fmla="*/ 124 h 249"/>
                  <a:gd name="T12" fmla="*/ 124 w 248"/>
                  <a:gd name="T13" fmla="*/ 0 h 249"/>
                  <a:gd name="T14" fmla="*/ 124 w 248"/>
                  <a:gd name="T15" fmla="*/ 0 h 249"/>
                  <a:gd name="T16" fmla="*/ 247 w 248"/>
                  <a:gd name="T17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8" h="249">
                    <a:moveTo>
                      <a:pt x="247" y="124"/>
                    </a:moveTo>
                    <a:lnTo>
                      <a:pt x="247" y="124"/>
                    </a:lnTo>
                    <a:cubicBezTo>
                      <a:pt x="247" y="193"/>
                      <a:pt x="192" y="248"/>
                      <a:pt x="124" y="248"/>
                    </a:cubicBezTo>
                    <a:lnTo>
                      <a:pt x="124" y="248"/>
                    </a:lnTo>
                    <a:cubicBezTo>
                      <a:pt x="55" y="248"/>
                      <a:pt x="0" y="193"/>
                      <a:pt x="0" y="124"/>
                    </a:cubicBezTo>
                    <a:lnTo>
                      <a:pt x="0" y="124"/>
                    </a:lnTo>
                    <a:cubicBezTo>
                      <a:pt x="0" y="56"/>
                      <a:pt x="55" y="0"/>
                      <a:pt x="124" y="0"/>
                    </a:cubicBezTo>
                    <a:lnTo>
                      <a:pt x="124" y="0"/>
                    </a:lnTo>
                    <a:cubicBezTo>
                      <a:pt x="192" y="0"/>
                      <a:pt x="247" y="56"/>
                      <a:pt x="247" y="12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57" name="Freeform 392">
                <a:extLst>
                  <a:ext uri="{FF2B5EF4-FFF2-40B4-BE49-F238E27FC236}">
                    <a16:creationId xmlns:a16="http://schemas.microsoft.com/office/drawing/2014/main" id="{48F2CF70-1AEA-FF4E-BEAE-034F4912F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858" y="7860461"/>
                <a:ext cx="439434" cy="631686"/>
              </a:xfrm>
              <a:custGeom>
                <a:avLst/>
                <a:gdLst>
                  <a:gd name="T0" fmla="*/ 351 w 352"/>
                  <a:gd name="T1" fmla="*/ 175 h 508"/>
                  <a:gd name="T2" fmla="*/ 351 w 352"/>
                  <a:gd name="T3" fmla="*/ 175 h 508"/>
                  <a:gd name="T4" fmla="*/ 176 w 352"/>
                  <a:gd name="T5" fmla="*/ 507 h 508"/>
                  <a:gd name="T6" fmla="*/ 176 w 352"/>
                  <a:gd name="T7" fmla="*/ 507 h 508"/>
                  <a:gd name="T8" fmla="*/ 0 w 352"/>
                  <a:gd name="T9" fmla="*/ 175 h 508"/>
                  <a:gd name="T10" fmla="*/ 0 w 352"/>
                  <a:gd name="T11" fmla="*/ 175 h 508"/>
                  <a:gd name="T12" fmla="*/ 176 w 352"/>
                  <a:gd name="T13" fmla="*/ 0 h 508"/>
                  <a:gd name="T14" fmla="*/ 176 w 352"/>
                  <a:gd name="T15" fmla="*/ 0 h 508"/>
                  <a:gd name="T16" fmla="*/ 351 w 352"/>
                  <a:gd name="T17" fmla="*/ 175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2" h="508">
                    <a:moveTo>
                      <a:pt x="351" y="175"/>
                    </a:moveTo>
                    <a:lnTo>
                      <a:pt x="351" y="175"/>
                    </a:lnTo>
                    <a:cubicBezTo>
                      <a:pt x="351" y="297"/>
                      <a:pt x="176" y="507"/>
                      <a:pt x="176" y="507"/>
                    </a:cubicBezTo>
                    <a:lnTo>
                      <a:pt x="176" y="507"/>
                    </a:lnTo>
                    <a:cubicBezTo>
                      <a:pt x="176" y="507"/>
                      <a:pt x="0" y="302"/>
                      <a:pt x="0" y="175"/>
                    </a:cubicBezTo>
                    <a:lnTo>
                      <a:pt x="0" y="175"/>
                    </a:lnTo>
                    <a:cubicBezTo>
                      <a:pt x="0" y="78"/>
                      <a:pt x="79" y="0"/>
                      <a:pt x="176" y="0"/>
                    </a:cubicBezTo>
                    <a:lnTo>
                      <a:pt x="176" y="0"/>
                    </a:lnTo>
                    <a:cubicBezTo>
                      <a:pt x="273" y="0"/>
                      <a:pt x="351" y="78"/>
                      <a:pt x="351" y="175"/>
                    </a:cubicBezTo>
                  </a:path>
                </a:pathLst>
              </a:custGeom>
              <a:solidFill>
                <a:srgbClr val="538A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58" name="Freeform 393">
                <a:extLst>
                  <a:ext uri="{FF2B5EF4-FFF2-40B4-BE49-F238E27FC236}">
                    <a16:creationId xmlns:a16="http://schemas.microsoft.com/office/drawing/2014/main" id="{56009F0D-3BC0-CD41-9C04-57AC87B01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8277" y="7926377"/>
                <a:ext cx="307605" cy="307605"/>
              </a:xfrm>
              <a:custGeom>
                <a:avLst/>
                <a:gdLst>
                  <a:gd name="T0" fmla="*/ 248 w 249"/>
                  <a:gd name="T1" fmla="*/ 124 h 249"/>
                  <a:gd name="T2" fmla="*/ 248 w 249"/>
                  <a:gd name="T3" fmla="*/ 124 h 249"/>
                  <a:gd name="T4" fmla="*/ 124 w 249"/>
                  <a:gd name="T5" fmla="*/ 248 h 249"/>
                  <a:gd name="T6" fmla="*/ 124 w 249"/>
                  <a:gd name="T7" fmla="*/ 248 h 249"/>
                  <a:gd name="T8" fmla="*/ 0 w 249"/>
                  <a:gd name="T9" fmla="*/ 124 h 249"/>
                  <a:gd name="T10" fmla="*/ 0 w 249"/>
                  <a:gd name="T11" fmla="*/ 124 h 249"/>
                  <a:gd name="T12" fmla="*/ 124 w 249"/>
                  <a:gd name="T13" fmla="*/ 0 h 249"/>
                  <a:gd name="T14" fmla="*/ 124 w 249"/>
                  <a:gd name="T15" fmla="*/ 0 h 249"/>
                  <a:gd name="T16" fmla="*/ 248 w 249"/>
                  <a:gd name="T17" fmla="*/ 12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9" h="249">
                    <a:moveTo>
                      <a:pt x="248" y="124"/>
                    </a:moveTo>
                    <a:lnTo>
                      <a:pt x="248" y="124"/>
                    </a:lnTo>
                    <a:cubicBezTo>
                      <a:pt x="248" y="193"/>
                      <a:pt x="193" y="248"/>
                      <a:pt x="124" y="248"/>
                    </a:cubicBezTo>
                    <a:lnTo>
                      <a:pt x="124" y="248"/>
                    </a:lnTo>
                    <a:cubicBezTo>
                      <a:pt x="56" y="248"/>
                      <a:pt x="0" y="193"/>
                      <a:pt x="0" y="124"/>
                    </a:cubicBezTo>
                    <a:lnTo>
                      <a:pt x="0" y="124"/>
                    </a:lnTo>
                    <a:cubicBezTo>
                      <a:pt x="0" y="56"/>
                      <a:pt x="56" y="0"/>
                      <a:pt x="124" y="0"/>
                    </a:cubicBezTo>
                    <a:lnTo>
                      <a:pt x="124" y="0"/>
                    </a:lnTo>
                    <a:cubicBezTo>
                      <a:pt x="193" y="0"/>
                      <a:pt x="248" y="56"/>
                      <a:pt x="248" y="12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59" name="Freeform 394">
                <a:extLst>
                  <a:ext uri="{FF2B5EF4-FFF2-40B4-BE49-F238E27FC236}">
                    <a16:creationId xmlns:a16="http://schemas.microsoft.com/office/drawing/2014/main" id="{A0DD24C3-861C-2F45-8047-C29F1A77B8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7305" y="3987941"/>
                <a:ext cx="5410544" cy="1356758"/>
              </a:xfrm>
              <a:custGeom>
                <a:avLst/>
                <a:gdLst>
                  <a:gd name="T0" fmla="*/ 2287 w 4342"/>
                  <a:gd name="T1" fmla="*/ 23 h 1087"/>
                  <a:gd name="T2" fmla="*/ 2406 w 4342"/>
                  <a:gd name="T3" fmla="*/ 4 h 1087"/>
                  <a:gd name="T4" fmla="*/ 2052 w 4342"/>
                  <a:gd name="T5" fmla="*/ 7 h 1087"/>
                  <a:gd name="T6" fmla="*/ 2170 w 4342"/>
                  <a:gd name="T7" fmla="*/ 24 h 1087"/>
                  <a:gd name="T8" fmla="*/ 2638 w 4342"/>
                  <a:gd name="T9" fmla="*/ 52 h 1087"/>
                  <a:gd name="T10" fmla="*/ 2524 w 4342"/>
                  <a:gd name="T11" fmla="*/ 14 h 1087"/>
                  <a:gd name="T12" fmla="*/ 2638 w 4342"/>
                  <a:gd name="T13" fmla="*/ 52 h 1087"/>
                  <a:gd name="T14" fmla="*/ 1817 w 4342"/>
                  <a:gd name="T15" fmla="*/ 36 h 1087"/>
                  <a:gd name="T16" fmla="*/ 1937 w 4342"/>
                  <a:gd name="T17" fmla="*/ 42 h 1087"/>
                  <a:gd name="T18" fmla="*/ 2867 w 4342"/>
                  <a:gd name="T19" fmla="*/ 96 h 1087"/>
                  <a:gd name="T20" fmla="*/ 2757 w 4342"/>
                  <a:gd name="T21" fmla="*/ 49 h 1087"/>
                  <a:gd name="T22" fmla="*/ 1592 w 4342"/>
                  <a:gd name="T23" fmla="*/ 108 h 1087"/>
                  <a:gd name="T24" fmla="*/ 1701 w 4342"/>
                  <a:gd name="T25" fmla="*/ 58 h 1087"/>
                  <a:gd name="T26" fmla="*/ 1592 w 4342"/>
                  <a:gd name="T27" fmla="*/ 108 h 1087"/>
                  <a:gd name="T28" fmla="*/ 2981 w 4342"/>
                  <a:gd name="T29" fmla="*/ 125 h 1087"/>
                  <a:gd name="T30" fmla="*/ 3100 w 4342"/>
                  <a:gd name="T31" fmla="*/ 136 h 1087"/>
                  <a:gd name="T32" fmla="*/ 1360 w 4342"/>
                  <a:gd name="T33" fmla="*/ 156 h 1087"/>
                  <a:gd name="T34" fmla="*/ 1479 w 4342"/>
                  <a:gd name="T35" fmla="*/ 140 h 1087"/>
                  <a:gd name="T36" fmla="*/ 3315 w 4342"/>
                  <a:gd name="T37" fmla="*/ 237 h 1087"/>
                  <a:gd name="T38" fmla="*/ 3212 w 4342"/>
                  <a:gd name="T39" fmla="*/ 173 h 1087"/>
                  <a:gd name="T40" fmla="*/ 3315 w 4342"/>
                  <a:gd name="T41" fmla="*/ 237 h 1087"/>
                  <a:gd name="T42" fmla="*/ 1141 w 4342"/>
                  <a:gd name="T43" fmla="*/ 244 h 1087"/>
                  <a:gd name="T44" fmla="*/ 1258 w 4342"/>
                  <a:gd name="T45" fmla="*/ 219 h 1087"/>
                  <a:gd name="T46" fmla="*/ 3529 w 4342"/>
                  <a:gd name="T47" fmla="*/ 331 h 1087"/>
                  <a:gd name="T48" fmla="*/ 3432 w 4342"/>
                  <a:gd name="T49" fmla="*/ 260 h 1087"/>
                  <a:gd name="T50" fmla="*/ 941 w 4342"/>
                  <a:gd name="T51" fmla="*/ 370 h 1087"/>
                  <a:gd name="T52" fmla="*/ 1035 w 4342"/>
                  <a:gd name="T53" fmla="*/ 294 h 1087"/>
                  <a:gd name="T54" fmla="*/ 941 w 4342"/>
                  <a:gd name="T55" fmla="*/ 370 h 1087"/>
                  <a:gd name="T56" fmla="*/ 3634 w 4342"/>
                  <a:gd name="T57" fmla="*/ 383 h 1087"/>
                  <a:gd name="T58" fmla="*/ 3749 w 4342"/>
                  <a:gd name="T59" fmla="*/ 417 h 1087"/>
                  <a:gd name="T60" fmla="*/ 726 w 4342"/>
                  <a:gd name="T61" fmla="*/ 470 h 1087"/>
                  <a:gd name="T62" fmla="*/ 839 w 4342"/>
                  <a:gd name="T63" fmla="*/ 427 h 1087"/>
                  <a:gd name="T64" fmla="*/ 3941 w 4342"/>
                  <a:gd name="T65" fmla="*/ 556 h 1087"/>
                  <a:gd name="T66" fmla="*/ 3852 w 4342"/>
                  <a:gd name="T67" fmla="*/ 475 h 1087"/>
                  <a:gd name="T68" fmla="*/ 3941 w 4342"/>
                  <a:gd name="T69" fmla="*/ 556 h 1087"/>
                  <a:gd name="T70" fmla="*/ 532 w 4342"/>
                  <a:gd name="T71" fmla="*/ 603 h 1087"/>
                  <a:gd name="T72" fmla="*/ 641 w 4342"/>
                  <a:gd name="T73" fmla="*/ 554 h 1087"/>
                  <a:gd name="T74" fmla="*/ 4137 w 4342"/>
                  <a:gd name="T75" fmla="*/ 685 h 1087"/>
                  <a:gd name="T76" fmla="*/ 4053 w 4342"/>
                  <a:gd name="T77" fmla="*/ 600 h 1087"/>
                  <a:gd name="T78" fmla="*/ 360 w 4342"/>
                  <a:gd name="T79" fmla="*/ 767 h 1087"/>
                  <a:gd name="T80" fmla="*/ 438 w 4342"/>
                  <a:gd name="T81" fmla="*/ 674 h 1087"/>
                  <a:gd name="T82" fmla="*/ 360 w 4342"/>
                  <a:gd name="T83" fmla="*/ 767 h 1087"/>
                  <a:gd name="T84" fmla="*/ 4233 w 4342"/>
                  <a:gd name="T85" fmla="*/ 753 h 1087"/>
                  <a:gd name="T86" fmla="*/ 4341 w 4342"/>
                  <a:gd name="T87" fmla="*/ 803 h 1087"/>
                  <a:gd name="T88" fmla="*/ 169 w 4342"/>
                  <a:gd name="T89" fmla="*/ 904 h 1087"/>
                  <a:gd name="T90" fmla="*/ 271 w 4342"/>
                  <a:gd name="T91" fmla="*/ 843 h 1087"/>
                  <a:gd name="T92" fmla="*/ 16 w 4342"/>
                  <a:gd name="T93" fmla="*/ 1086 h 1087"/>
                  <a:gd name="T94" fmla="*/ 83 w 4342"/>
                  <a:gd name="T95" fmla="*/ 986 h 1087"/>
                  <a:gd name="T96" fmla="*/ 16 w 4342"/>
                  <a:gd name="T97" fmla="*/ 1086 h 1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42" h="1087">
                    <a:moveTo>
                      <a:pt x="2404" y="27"/>
                    </a:moveTo>
                    <a:lnTo>
                      <a:pt x="2404" y="27"/>
                    </a:lnTo>
                    <a:cubicBezTo>
                      <a:pt x="2365" y="25"/>
                      <a:pt x="2326" y="24"/>
                      <a:pt x="2287" y="23"/>
                    </a:cubicBezTo>
                    <a:lnTo>
                      <a:pt x="2288" y="0"/>
                    </a:lnTo>
                    <a:lnTo>
                      <a:pt x="2288" y="0"/>
                    </a:lnTo>
                    <a:cubicBezTo>
                      <a:pt x="2327" y="0"/>
                      <a:pt x="2367" y="1"/>
                      <a:pt x="2406" y="4"/>
                    </a:cubicBezTo>
                    <a:lnTo>
                      <a:pt x="2404" y="27"/>
                    </a:lnTo>
                    <a:close/>
                    <a:moveTo>
                      <a:pt x="2053" y="30"/>
                    </a:moveTo>
                    <a:lnTo>
                      <a:pt x="2052" y="7"/>
                    </a:lnTo>
                    <a:lnTo>
                      <a:pt x="2052" y="7"/>
                    </a:lnTo>
                    <a:cubicBezTo>
                      <a:pt x="2091" y="4"/>
                      <a:pt x="2131" y="2"/>
                      <a:pt x="2170" y="1"/>
                    </a:cubicBezTo>
                    <a:lnTo>
                      <a:pt x="2170" y="24"/>
                    </a:lnTo>
                    <a:lnTo>
                      <a:pt x="2170" y="24"/>
                    </a:lnTo>
                    <a:cubicBezTo>
                      <a:pt x="2131" y="25"/>
                      <a:pt x="2092" y="27"/>
                      <a:pt x="2053" y="30"/>
                    </a:cubicBezTo>
                    <a:close/>
                    <a:moveTo>
                      <a:pt x="2638" y="52"/>
                    </a:moveTo>
                    <a:lnTo>
                      <a:pt x="2638" y="52"/>
                    </a:lnTo>
                    <a:cubicBezTo>
                      <a:pt x="2599" y="46"/>
                      <a:pt x="2560" y="41"/>
                      <a:pt x="2521" y="37"/>
                    </a:cubicBezTo>
                    <a:lnTo>
                      <a:pt x="2524" y="14"/>
                    </a:lnTo>
                    <a:lnTo>
                      <a:pt x="2524" y="14"/>
                    </a:lnTo>
                    <a:cubicBezTo>
                      <a:pt x="2562" y="18"/>
                      <a:pt x="2602" y="23"/>
                      <a:pt x="2640" y="29"/>
                    </a:cubicBezTo>
                    <a:lnTo>
                      <a:pt x="2638" y="52"/>
                    </a:lnTo>
                    <a:close/>
                    <a:moveTo>
                      <a:pt x="1821" y="59"/>
                    </a:moveTo>
                    <a:lnTo>
                      <a:pt x="1817" y="36"/>
                    </a:lnTo>
                    <a:lnTo>
                      <a:pt x="1817" y="36"/>
                    </a:lnTo>
                    <a:cubicBezTo>
                      <a:pt x="1856" y="29"/>
                      <a:pt x="1895" y="24"/>
                      <a:pt x="1933" y="19"/>
                    </a:cubicBezTo>
                    <a:lnTo>
                      <a:pt x="1937" y="42"/>
                    </a:lnTo>
                    <a:lnTo>
                      <a:pt x="1937" y="42"/>
                    </a:lnTo>
                    <a:cubicBezTo>
                      <a:pt x="1898" y="47"/>
                      <a:pt x="1859" y="52"/>
                      <a:pt x="1821" y="59"/>
                    </a:cubicBezTo>
                    <a:close/>
                    <a:moveTo>
                      <a:pt x="2867" y="96"/>
                    </a:moveTo>
                    <a:lnTo>
                      <a:pt x="2867" y="96"/>
                    </a:lnTo>
                    <a:cubicBezTo>
                      <a:pt x="2829" y="87"/>
                      <a:pt x="2791" y="79"/>
                      <a:pt x="2753" y="71"/>
                    </a:cubicBezTo>
                    <a:lnTo>
                      <a:pt x="2757" y="49"/>
                    </a:lnTo>
                    <a:lnTo>
                      <a:pt x="2757" y="49"/>
                    </a:lnTo>
                    <a:cubicBezTo>
                      <a:pt x="2795" y="55"/>
                      <a:pt x="2834" y="64"/>
                      <a:pt x="2873" y="73"/>
                    </a:cubicBezTo>
                    <a:lnTo>
                      <a:pt x="2867" y="96"/>
                    </a:lnTo>
                    <a:close/>
                    <a:moveTo>
                      <a:pt x="1592" y="108"/>
                    </a:moveTo>
                    <a:lnTo>
                      <a:pt x="1586" y="85"/>
                    </a:lnTo>
                    <a:lnTo>
                      <a:pt x="1586" y="85"/>
                    </a:lnTo>
                    <a:cubicBezTo>
                      <a:pt x="1624" y="76"/>
                      <a:pt x="1663" y="66"/>
                      <a:pt x="1701" y="58"/>
                    </a:cubicBezTo>
                    <a:lnTo>
                      <a:pt x="1706" y="81"/>
                    </a:lnTo>
                    <a:lnTo>
                      <a:pt x="1706" y="81"/>
                    </a:lnTo>
                    <a:cubicBezTo>
                      <a:pt x="1668" y="89"/>
                      <a:pt x="1629" y="98"/>
                      <a:pt x="1592" y="108"/>
                    </a:cubicBezTo>
                    <a:close/>
                    <a:moveTo>
                      <a:pt x="3094" y="158"/>
                    </a:moveTo>
                    <a:lnTo>
                      <a:pt x="3094" y="158"/>
                    </a:lnTo>
                    <a:cubicBezTo>
                      <a:pt x="3056" y="146"/>
                      <a:pt x="3018" y="135"/>
                      <a:pt x="2981" y="125"/>
                    </a:cubicBezTo>
                    <a:lnTo>
                      <a:pt x="2987" y="102"/>
                    </a:lnTo>
                    <a:lnTo>
                      <a:pt x="2987" y="102"/>
                    </a:lnTo>
                    <a:cubicBezTo>
                      <a:pt x="3024" y="112"/>
                      <a:pt x="3063" y="124"/>
                      <a:pt x="3100" y="136"/>
                    </a:cubicBezTo>
                    <a:lnTo>
                      <a:pt x="3094" y="158"/>
                    </a:lnTo>
                    <a:close/>
                    <a:moveTo>
                      <a:pt x="1369" y="177"/>
                    </a:moveTo>
                    <a:lnTo>
                      <a:pt x="1360" y="156"/>
                    </a:lnTo>
                    <a:lnTo>
                      <a:pt x="1360" y="156"/>
                    </a:lnTo>
                    <a:cubicBezTo>
                      <a:pt x="1397" y="142"/>
                      <a:pt x="1435" y="129"/>
                      <a:pt x="1472" y="118"/>
                    </a:cubicBezTo>
                    <a:lnTo>
                      <a:pt x="1479" y="140"/>
                    </a:lnTo>
                    <a:lnTo>
                      <a:pt x="1479" y="140"/>
                    </a:lnTo>
                    <a:cubicBezTo>
                      <a:pt x="1443" y="152"/>
                      <a:pt x="1405" y="164"/>
                      <a:pt x="1369" y="177"/>
                    </a:cubicBezTo>
                    <a:close/>
                    <a:moveTo>
                      <a:pt x="3315" y="237"/>
                    </a:moveTo>
                    <a:lnTo>
                      <a:pt x="3315" y="237"/>
                    </a:lnTo>
                    <a:cubicBezTo>
                      <a:pt x="3278" y="222"/>
                      <a:pt x="3241" y="208"/>
                      <a:pt x="3204" y="195"/>
                    </a:cubicBezTo>
                    <a:lnTo>
                      <a:pt x="3212" y="173"/>
                    </a:lnTo>
                    <a:lnTo>
                      <a:pt x="3212" y="173"/>
                    </a:lnTo>
                    <a:cubicBezTo>
                      <a:pt x="3249" y="186"/>
                      <a:pt x="3286" y="200"/>
                      <a:pt x="3323" y="215"/>
                    </a:cubicBezTo>
                    <a:lnTo>
                      <a:pt x="3315" y="237"/>
                    </a:lnTo>
                    <a:close/>
                    <a:moveTo>
                      <a:pt x="1151" y="265"/>
                    </a:moveTo>
                    <a:lnTo>
                      <a:pt x="1141" y="244"/>
                    </a:lnTo>
                    <a:lnTo>
                      <a:pt x="1141" y="244"/>
                    </a:lnTo>
                    <a:cubicBezTo>
                      <a:pt x="1177" y="228"/>
                      <a:pt x="1214" y="212"/>
                      <a:pt x="1250" y="197"/>
                    </a:cubicBezTo>
                    <a:lnTo>
                      <a:pt x="1258" y="219"/>
                    </a:lnTo>
                    <a:lnTo>
                      <a:pt x="1258" y="219"/>
                    </a:lnTo>
                    <a:cubicBezTo>
                      <a:pt x="1223" y="233"/>
                      <a:pt x="1187" y="249"/>
                      <a:pt x="1151" y="265"/>
                    </a:cubicBezTo>
                    <a:close/>
                    <a:moveTo>
                      <a:pt x="3529" y="331"/>
                    </a:moveTo>
                    <a:lnTo>
                      <a:pt x="3529" y="331"/>
                    </a:lnTo>
                    <a:cubicBezTo>
                      <a:pt x="3494" y="313"/>
                      <a:pt x="3458" y="298"/>
                      <a:pt x="3423" y="282"/>
                    </a:cubicBezTo>
                    <a:lnTo>
                      <a:pt x="3432" y="260"/>
                    </a:lnTo>
                    <a:lnTo>
                      <a:pt x="3432" y="260"/>
                    </a:lnTo>
                    <a:cubicBezTo>
                      <a:pt x="3467" y="276"/>
                      <a:pt x="3504" y="293"/>
                      <a:pt x="3540" y="309"/>
                    </a:cubicBezTo>
                    <a:lnTo>
                      <a:pt x="3529" y="331"/>
                    </a:lnTo>
                    <a:close/>
                    <a:moveTo>
                      <a:pt x="941" y="370"/>
                    </a:moveTo>
                    <a:lnTo>
                      <a:pt x="930" y="349"/>
                    </a:lnTo>
                    <a:lnTo>
                      <a:pt x="930" y="349"/>
                    </a:lnTo>
                    <a:cubicBezTo>
                      <a:pt x="964" y="330"/>
                      <a:pt x="1000" y="312"/>
                      <a:pt x="1035" y="294"/>
                    </a:cubicBezTo>
                    <a:lnTo>
                      <a:pt x="1045" y="315"/>
                    </a:lnTo>
                    <a:lnTo>
                      <a:pt x="1045" y="315"/>
                    </a:lnTo>
                    <a:cubicBezTo>
                      <a:pt x="1010" y="333"/>
                      <a:pt x="975" y="351"/>
                      <a:pt x="941" y="370"/>
                    </a:cubicBezTo>
                    <a:close/>
                    <a:moveTo>
                      <a:pt x="3738" y="438"/>
                    </a:moveTo>
                    <a:lnTo>
                      <a:pt x="3738" y="438"/>
                    </a:lnTo>
                    <a:cubicBezTo>
                      <a:pt x="3703" y="419"/>
                      <a:pt x="3669" y="400"/>
                      <a:pt x="3634" y="383"/>
                    </a:cubicBezTo>
                    <a:lnTo>
                      <a:pt x="3645" y="362"/>
                    </a:lnTo>
                    <a:lnTo>
                      <a:pt x="3645" y="362"/>
                    </a:lnTo>
                    <a:cubicBezTo>
                      <a:pt x="3680" y="380"/>
                      <a:pt x="3714" y="398"/>
                      <a:pt x="3749" y="417"/>
                    </a:cubicBezTo>
                    <a:lnTo>
                      <a:pt x="3738" y="438"/>
                    </a:lnTo>
                    <a:close/>
                    <a:moveTo>
                      <a:pt x="739" y="489"/>
                    </a:moveTo>
                    <a:lnTo>
                      <a:pt x="726" y="470"/>
                    </a:lnTo>
                    <a:lnTo>
                      <a:pt x="726" y="470"/>
                    </a:lnTo>
                    <a:cubicBezTo>
                      <a:pt x="760" y="448"/>
                      <a:pt x="794" y="427"/>
                      <a:pt x="827" y="408"/>
                    </a:cubicBezTo>
                    <a:lnTo>
                      <a:pt x="839" y="427"/>
                    </a:lnTo>
                    <a:lnTo>
                      <a:pt x="839" y="427"/>
                    </a:lnTo>
                    <a:cubicBezTo>
                      <a:pt x="806" y="447"/>
                      <a:pt x="772" y="467"/>
                      <a:pt x="739" y="489"/>
                    </a:cubicBezTo>
                    <a:close/>
                    <a:moveTo>
                      <a:pt x="3941" y="556"/>
                    </a:moveTo>
                    <a:lnTo>
                      <a:pt x="3941" y="556"/>
                    </a:lnTo>
                    <a:cubicBezTo>
                      <a:pt x="3907" y="535"/>
                      <a:pt x="3873" y="515"/>
                      <a:pt x="3840" y="495"/>
                    </a:cubicBezTo>
                    <a:lnTo>
                      <a:pt x="3852" y="475"/>
                    </a:lnTo>
                    <a:lnTo>
                      <a:pt x="3852" y="475"/>
                    </a:lnTo>
                    <a:cubicBezTo>
                      <a:pt x="3886" y="494"/>
                      <a:pt x="3919" y="515"/>
                      <a:pt x="3953" y="536"/>
                    </a:cubicBezTo>
                    <a:lnTo>
                      <a:pt x="3941" y="556"/>
                    </a:lnTo>
                    <a:close/>
                    <a:moveTo>
                      <a:pt x="546" y="622"/>
                    </a:moveTo>
                    <a:lnTo>
                      <a:pt x="532" y="603"/>
                    </a:lnTo>
                    <a:lnTo>
                      <a:pt x="532" y="603"/>
                    </a:lnTo>
                    <a:cubicBezTo>
                      <a:pt x="564" y="580"/>
                      <a:pt x="596" y="557"/>
                      <a:pt x="628" y="535"/>
                    </a:cubicBezTo>
                    <a:lnTo>
                      <a:pt x="641" y="554"/>
                    </a:lnTo>
                    <a:lnTo>
                      <a:pt x="641" y="554"/>
                    </a:lnTo>
                    <a:cubicBezTo>
                      <a:pt x="610" y="576"/>
                      <a:pt x="577" y="598"/>
                      <a:pt x="546" y="622"/>
                    </a:cubicBezTo>
                    <a:close/>
                    <a:moveTo>
                      <a:pt x="4137" y="685"/>
                    </a:moveTo>
                    <a:lnTo>
                      <a:pt x="4137" y="685"/>
                    </a:lnTo>
                    <a:cubicBezTo>
                      <a:pt x="4105" y="662"/>
                      <a:pt x="4072" y="640"/>
                      <a:pt x="4040" y="619"/>
                    </a:cubicBezTo>
                    <a:lnTo>
                      <a:pt x="4053" y="600"/>
                    </a:lnTo>
                    <a:lnTo>
                      <a:pt x="4053" y="600"/>
                    </a:lnTo>
                    <a:cubicBezTo>
                      <a:pt x="4085" y="621"/>
                      <a:pt x="4118" y="643"/>
                      <a:pt x="4150" y="665"/>
                    </a:cubicBezTo>
                    <a:lnTo>
                      <a:pt x="4137" y="685"/>
                    </a:lnTo>
                    <a:close/>
                    <a:moveTo>
                      <a:pt x="360" y="767"/>
                    </a:moveTo>
                    <a:lnTo>
                      <a:pt x="346" y="748"/>
                    </a:lnTo>
                    <a:lnTo>
                      <a:pt x="346" y="748"/>
                    </a:lnTo>
                    <a:cubicBezTo>
                      <a:pt x="376" y="723"/>
                      <a:pt x="407" y="698"/>
                      <a:pt x="438" y="674"/>
                    </a:cubicBezTo>
                    <a:lnTo>
                      <a:pt x="452" y="693"/>
                    </a:lnTo>
                    <a:lnTo>
                      <a:pt x="452" y="693"/>
                    </a:lnTo>
                    <a:cubicBezTo>
                      <a:pt x="422" y="717"/>
                      <a:pt x="391" y="742"/>
                      <a:pt x="360" y="767"/>
                    </a:cubicBezTo>
                    <a:close/>
                    <a:moveTo>
                      <a:pt x="4327" y="822"/>
                    </a:moveTo>
                    <a:lnTo>
                      <a:pt x="4327" y="822"/>
                    </a:lnTo>
                    <a:cubicBezTo>
                      <a:pt x="4296" y="798"/>
                      <a:pt x="4264" y="775"/>
                      <a:pt x="4233" y="753"/>
                    </a:cubicBezTo>
                    <a:lnTo>
                      <a:pt x="4246" y="734"/>
                    </a:lnTo>
                    <a:lnTo>
                      <a:pt x="4246" y="734"/>
                    </a:lnTo>
                    <a:cubicBezTo>
                      <a:pt x="4278" y="756"/>
                      <a:pt x="4310" y="780"/>
                      <a:pt x="4341" y="803"/>
                    </a:cubicBezTo>
                    <a:lnTo>
                      <a:pt x="4327" y="822"/>
                    </a:lnTo>
                    <a:close/>
                    <a:moveTo>
                      <a:pt x="185" y="921"/>
                    </a:moveTo>
                    <a:lnTo>
                      <a:pt x="169" y="904"/>
                    </a:lnTo>
                    <a:lnTo>
                      <a:pt x="169" y="904"/>
                    </a:lnTo>
                    <a:cubicBezTo>
                      <a:pt x="197" y="877"/>
                      <a:pt x="227" y="851"/>
                      <a:pt x="256" y="825"/>
                    </a:cubicBezTo>
                    <a:lnTo>
                      <a:pt x="271" y="843"/>
                    </a:lnTo>
                    <a:lnTo>
                      <a:pt x="271" y="843"/>
                    </a:lnTo>
                    <a:cubicBezTo>
                      <a:pt x="243" y="868"/>
                      <a:pt x="213" y="895"/>
                      <a:pt x="185" y="921"/>
                    </a:cubicBezTo>
                    <a:close/>
                    <a:moveTo>
                      <a:pt x="16" y="1086"/>
                    </a:moveTo>
                    <a:lnTo>
                      <a:pt x="0" y="1069"/>
                    </a:lnTo>
                    <a:lnTo>
                      <a:pt x="0" y="1069"/>
                    </a:lnTo>
                    <a:cubicBezTo>
                      <a:pt x="27" y="1041"/>
                      <a:pt x="55" y="1013"/>
                      <a:pt x="83" y="986"/>
                    </a:cubicBezTo>
                    <a:lnTo>
                      <a:pt x="100" y="1003"/>
                    </a:lnTo>
                    <a:lnTo>
                      <a:pt x="100" y="1003"/>
                    </a:lnTo>
                    <a:cubicBezTo>
                      <a:pt x="71" y="1030"/>
                      <a:pt x="44" y="1058"/>
                      <a:pt x="16" y="1086"/>
                    </a:cubicBezTo>
                    <a:close/>
                  </a:path>
                </a:pathLst>
              </a:custGeom>
              <a:solidFill>
                <a:srgbClr val="19BC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62C43F36-8B88-414C-98B0-83C83B108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9130" y="4317517"/>
                <a:ext cx="2646372" cy="394282"/>
              </a:xfrm>
              <a:custGeom>
                <a:avLst/>
                <a:gdLst>
                  <a:gd name="connsiteX0" fmla="*/ 66946 w 2646372"/>
                  <a:gd name="connsiteY0" fmla="*/ 335070 h 394282"/>
                  <a:gd name="connsiteX1" fmla="*/ 81108 w 2646372"/>
                  <a:gd name="connsiteY1" fmla="*/ 360447 h 394282"/>
                  <a:gd name="connsiteX2" fmla="*/ 15449 w 2646372"/>
                  <a:gd name="connsiteY2" fmla="*/ 394282 h 394282"/>
                  <a:gd name="connsiteX3" fmla="*/ 0 w 2646372"/>
                  <a:gd name="connsiteY3" fmla="*/ 370114 h 394282"/>
                  <a:gd name="connsiteX4" fmla="*/ 66946 w 2646372"/>
                  <a:gd name="connsiteY4" fmla="*/ 335070 h 394282"/>
                  <a:gd name="connsiteX5" fmla="*/ 337395 w 2646372"/>
                  <a:gd name="connsiteY5" fmla="*/ 210261 h 394282"/>
                  <a:gd name="connsiteX6" fmla="*/ 348617 w 2646372"/>
                  <a:gd name="connsiteY6" fmla="*/ 236543 h 394282"/>
                  <a:gd name="connsiteX7" fmla="*/ 210215 w 2646372"/>
                  <a:gd name="connsiteY7" fmla="*/ 295366 h 394282"/>
                  <a:gd name="connsiteX8" fmla="*/ 197746 w 2646372"/>
                  <a:gd name="connsiteY8" fmla="*/ 269084 h 394282"/>
                  <a:gd name="connsiteX9" fmla="*/ 337395 w 2646372"/>
                  <a:gd name="connsiteY9" fmla="*/ 210261 h 394282"/>
                  <a:gd name="connsiteX10" fmla="*/ 2578016 w 2646372"/>
                  <a:gd name="connsiteY10" fmla="*/ 120844 h 394282"/>
                  <a:gd name="connsiteX11" fmla="*/ 2646372 w 2646372"/>
                  <a:gd name="connsiteY11" fmla="*/ 139058 h 394282"/>
                  <a:gd name="connsiteX12" fmla="*/ 2640269 w 2646372"/>
                  <a:gd name="connsiteY12" fmla="*/ 168982 h 394282"/>
                  <a:gd name="connsiteX13" fmla="*/ 2570692 w 2646372"/>
                  <a:gd name="connsiteY13" fmla="*/ 150767 h 394282"/>
                  <a:gd name="connsiteX14" fmla="*/ 627914 w 2646372"/>
                  <a:gd name="connsiteY14" fmla="*/ 116394 h 394282"/>
                  <a:gd name="connsiteX15" fmla="*/ 635395 w 2646372"/>
                  <a:gd name="connsiteY15" fmla="*/ 143928 h 394282"/>
                  <a:gd name="connsiteX16" fmla="*/ 489512 w 2646372"/>
                  <a:gd name="connsiteY16" fmla="*/ 186481 h 394282"/>
                  <a:gd name="connsiteX17" fmla="*/ 480784 w 2646372"/>
                  <a:gd name="connsiteY17" fmla="*/ 158947 h 394282"/>
                  <a:gd name="connsiteX18" fmla="*/ 627914 w 2646372"/>
                  <a:gd name="connsiteY18" fmla="*/ 116394 h 394282"/>
                  <a:gd name="connsiteX19" fmla="*/ 2282501 w 2646372"/>
                  <a:gd name="connsiteY19" fmla="*/ 63829 h 394282"/>
                  <a:gd name="connsiteX20" fmla="*/ 2432125 w 2646372"/>
                  <a:gd name="connsiteY20" fmla="*/ 91363 h 394282"/>
                  <a:gd name="connsiteX21" fmla="*/ 2425891 w 2646372"/>
                  <a:gd name="connsiteY21" fmla="*/ 120149 h 394282"/>
                  <a:gd name="connsiteX22" fmla="*/ 2277514 w 2646372"/>
                  <a:gd name="connsiteY22" fmla="*/ 92615 h 394282"/>
                  <a:gd name="connsiteX23" fmla="*/ 923421 w 2646372"/>
                  <a:gd name="connsiteY23" fmla="*/ 51313 h 394282"/>
                  <a:gd name="connsiteX24" fmla="*/ 928408 w 2646372"/>
                  <a:gd name="connsiteY24" fmla="*/ 80099 h 394282"/>
                  <a:gd name="connsiteX25" fmla="*/ 780031 w 2646372"/>
                  <a:gd name="connsiteY25" fmla="*/ 107633 h 394282"/>
                  <a:gd name="connsiteX26" fmla="*/ 773797 w 2646372"/>
                  <a:gd name="connsiteY26" fmla="*/ 80099 h 394282"/>
                  <a:gd name="connsiteX27" fmla="*/ 923421 w 2646372"/>
                  <a:gd name="connsiteY27" fmla="*/ 51313 h 394282"/>
                  <a:gd name="connsiteX28" fmla="*/ 1982007 w 2646372"/>
                  <a:gd name="connsiteY28" fmla="*/ 23779 h 394282"/>
                  <a:gd name="connsiteX29" fmla="*/ 2132878 w 2646372"/>
                  <a:gd name="connsiteY29" fmla="*/ 40049 h 394282"/>
                  <a:gd name="connsiteX30" fmla="*/ 2129137 w 2646372"/>
                  <a:gd name="connsiteY30" fmla="*/ 70087 h 394282"/>
                  <a:gd name="connsiteX31" fmla="*/ 1979514 w 2646372"/>
                  <a:gd name="connsiteY31" fmla="*/ 52565 h 394282"/>
                  <a:gd name="connsiteX32" fmla="*/ 1225162 w 2646372"/>
                  <a:gd name="connsiteY32" fmla="*/ 12515 h 394282"/>
                  <a:gd name="connsiteX33" fmla="*/ 1227655 w 2646372"/>
                  <a:gd name="connsiteY33" fmla="*/ 42553 h 394282"/>
                  <a:gd name="connsiteX34" fmla="*/ 1076785 w 2646372"/>
                  <a:gd name="connsiteY34" fmla="*/ 57571 h 394282"/>
                  <a:gd name="connsiteX35" fmla="*/ 1074291 w 2646372"/>
                  <a:gd name="connsiteY35" fmla="*/ 28785 h 394282"/>
                  <a:gd name="connsiteX36" fmla="*/ 1225162 w 2646372"/>
                  <a:gd name="connsiteY36" fmla="*/ 12515 h 394282"/>
                  <a:gd name="connsiteX37" fmla="*/ 1679020 w 2646372"/>
                  <a:gd name="connsiteY37" fmla="*/ 2503 h 394282"/>
                  <a:gd name="connsiteX38" fmla="*/ 1831137 w 2646372"/>
                  <a:gd name="connsiteY38" fmla="*/ 10012 h 394282"/>
                  <a:gd name="connsiteX39" fmla="*/ 1828643 w 2646372"/>
                  <a:gd name="connsiteY39" fmla="*/ 38798 h 394282"/>
                  <a:gd name="connsiteX40" fmla="*/ 1679020 w 2646372"/>
                  <a:gd name="connsiteY40" fmla="*/ 31289 h 394282"/>
                  <a:gd name="connsiteX41" fmla="*/ 1528149 w 2646372"/>
                  <a:gd name="connsiteY41" fmla="*/ 0 h 394282"/>
                  <a:gd name="connsiteX42" fmla="*/ 1528149 w 2646372"/>
                  <a:gd name="connsiteY42" fmla="*/ 28785 h 394282"/>
                  <a:gd name="connsiteX43" fmla="*/ 1377279 w 2646372"/>
                  <a:gd name="connsiteY43" fmla="*/ 32540 h 394282"/>
                  <a:gd name="connsiteX44" fmla="*/ 1376032 w 2646372"/>
                  <a:gd name="connsiteY44" fmla="*/ 3754 h 394282"/>
                  <a:gd name="connsiteX45" fmla="*/ 1528149 w 2646372"/>
                  <a:gd name="connsiteY45" fmla="*/ 0 h 394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646372" h="394282">
                    <a:moveTo>
                      <a:pt x="66946" y="335070"/>
                    </a:moveTo>
                    <a:lnTo>
                      <a:pt x="81108" y="360447"/>
                    </a:lnTo>
                    <a:cubicBezTo>
                      <a:pt x="59222" y="371322"/>
                      <a:pt x="36048" y="382198"/>
                      <a:pt x="15449" y="394282"/>
                    </a:cubicBezTo>
                    <a:lnTo>
                      <a:pt x="0" y="370114"/>
                    </a:lnTo>
                    <a:cubicBezTo>
                      <a:pt x="21886" y="358030"/>
                      <a:pt x="45060" y="347154"/>
                      <a:pt x="66946" y="335070"/>
                    </a:cubicBezTo>
                    <a:close/>
                    <a:moveTo>
                      <a:pt x="337395" y="210261"/>
                    </a:moveTo>
                    <a:lnTo>
                      <a:pt x="348617" y="236543"/>
                    </a:lnTo>
                    <a:cubicBezTo>
                      <a:pt x="301236" y="255317"/>
                      <a:pt x="255102" y="275341"/>
                      <a:pt x="210215" y="295366"/>
                    </a:cubicBezTo>
                    <a:lnTo>
                      <a:pt x="197746" y="269084"/>
                    </a:lnTo>
                    <a:cubicBezTo>
                      <a:pt x="242633" y="247807"/>
                      <a:pt x="290014" y="227782"/>
                      <a:pt x="337395" y="210261"/>
                    </a:cubicBezTo>
                    <a:close/>
                    <a:moveTo>
                      <a:pt x="2578016" y="120844"/>
                    </a:moveTo>
                    <a:cubicBezTo>
                      <a:pt x="2601208" y="127349"/>
                      <a:pt x="2623180" y="132553"/>
                      <a:pt x="2646372" y="139058"/>
                    </a:cubicBezTo>
                    <a:lnTo>
                      <a:pt x="2640269" y="168982"/>
                    </a:lnTo>
                    <a:cubicBezTo>
                      <a:pt x="2617077" y="162477"/>
                      <a:pt x="2593884" y="157272"/>
                      <a:pt x="2570692" y="150767"/>
                    </a:cubicBezTo>
                    <a:close/>
                    <a:moveTo>
                      <a:pt x="627914" y="116394"/>
                    </a:moveTo>
                    <a:lnTo>
                      <a:pt x="635395" y="143928"/>
                    </a:lnTo>
                    <a:cubicBezTo>
                      <a:pt x="585521" y="156444"/>
                      <a:pt x="536893" y="171462"/>
                      <a:pt x="489512" y="186481"/>
                    </a:cubicBezTo>
                    <a:lnTo>
                      <a:pt x="480784" y="158947"/>
                    </a:lnTo>
                    <a:cubicBezTo>
                      <a:pt x="529412" y="142677"/>
                      <a:pt x="578040" y="128910"/>
                      <a:pt x="627914" y="116394"/>
                    </a:cubicBezTo>
                    <a:close/>
                    <a:moveTo>
                      <a:pt x="2282501" y="63829"/>
                    </a:moveTo>
                    <a:cubicBezTo>
                      <a:pt x="2331129" y="72590"/>
                      <a:pt x="2382251" y="82602"/>
                      <a:pt x="2432125" y="91363"/>
                    </a:cubicBezTo>
                    <a:lnTo>
                      <a:pt x="2425891" y="120149"/>
                    </a:lnTo>
                    <a:cubicBezTo>
                      <a:pt x="2376016" y="110136"/>
                      <a:pt x="2326142" y="101376"/>
                      <a:pt x="2277514" y="92615"/>
                    </a:cubicBezTo>
                    <a:close/>
                    <a:moveTo>
                      <a:pt x="923421" y="51313"/>
                    </a:moveTo>
                    <a:lnTo>
                      <a:pt x="928408" y="80099"/>
                    </a:lnTo>
                    <a:cubicBezTo>
                      <a:pt x="878534" y="88860"/>
                      <a:pt x="829906" y="97621"/>
                      <a:pt x="780031" y="107633"/>
                    </a:cubicBezTo>
                    <a:lnTo>
                      <a:pt x="773797" y="80099"/>
                    </a:lnTo>
                    <a:cubicBezTo>
                      <a:pt x="823672" y="68835"/>
                      <a:pt x="873546" y="58823"/>
                      <a:pt x="923421" y="51313"/>
                    </a:cubicBezTo>
                    <a:close/>
                    <a:moveTo>
                      <a:pt x="1982007" y="23779"/>
                    </a:moveTo>
                    <a:cubicBezTo>
                      <a:pt x="2031882" y="27534"/>
                      <a:pt x="2081757" y="33792"/>
                      <a:pt x="2132878" y="40049"/>
                    </a:cubicBezTo>
                    <a:lnTo>
                      <a:pt x="2129137" y="70087"/>
                    </a:lnTo>
                    <a:cubicBezTo>
                      <a:pt x="2078016" y="62577"/>
                      <a:pt x="2028141" y="56320"/>
                      <a:pt x="1979514" y="52565"/>
                    </a:cubicBezTo>
                    <a:close/>
                    <a:moveTo>
                      <a:pt x="1225162" y="12515"/>
                    </a:moveTo>
                    <a:lnTo>
                      <a:pt x="1227655" y="42553"/>
                    </a:lnTo>
                    <a:cubicBezTo>
                      <a:pt x="1176534" y="46307"/>
                      <a:pt x="1126659" y="51313"/>
                      <a:pt x="1076785" y="57571"/>
                    </a:cubicBezTo>
                    <a:lnTo>
                      <a:pt x="1074291" y="28785"/>
                    </a:lnTo>
                    <a:cubicBezTo>
                      <a:pt x="1124166" y="22528"/>
                      <a:pt x="1174040" y="17521"/>
                      <a:pt x="1225162" y="12515"/>
                    </a:cubicBezTo>
                    <a:close/>
                    <a:moveTo>
                      <a:pt x="1679020" y="2503"/>
                    </a:moveTo>
                    <a:cubicBezTo>
                      <a:pt x="1728894" y="3754"/>
                      <a:pt x="1780016" y="6258"/>
                      <a:pt x="1831137" y="10012"/>
                    </a:cubicBezTo>
                    <a:lnTo>
                      <a:pt x="1828643" y="38798"/>
                    </a:lnTo>
                    <a:cubicBezTo>
                      <a:pt x="1778769" y="35043"/>
                      <a:pt x="1728894" y="32540"/>
                      <a:pt x="1679020" y="31289"/>
                    </a:cubicBezTo>
                    <a:close/>
                    <a:moveTo>
                      <a:pt x="1528149" y="0"/>
                    </a:moveTo>
                    <a:lnTo>
                      <a:pt x="1528149" y="28785"/>
                    </a:lnTo>
                    <a:cubicBezTo>
                      <a:pt x="1477028" y="28785"/>
                      <a:pt x="1427153" y="31289"/>
                      <a:pt x="1377279" y="32540"/>
                    </a:cubicBezTo>
                    <a:lnTo>
                      <a:pt x="1376032" y="3754"/>
                    </a:lnTo>
                    <a:cubicBezTo>
                      <a:pt x="1425907" y="1251"/>
                      <a:pt x="1477028" y="0"/>
                      <a:pt x="1528149" y="0"/>
                    </a:cubicBezTo>
                    <a:close/>
                  </a:path>
                </a:pathLst>
              </a:custGeom>
              <a:solidFill>
                <a:srgbClr val="538A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61" name="Freeform 398">
                <a:extLst>
                  <a:ext uri="{FF2B5EF4-FFF2-40B4-BE49-F238E27FC236}">
                    <a16:creationId xmlns:a16="http://schemas.microsoft.com/office/drawing/2014/main" id="{406F81EB-5176-AE4E-A363-0464EC156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0831" y="5289768"/>
                <a:ext cx="5388568" cy="1175489"/>
              </a:xfrm>
              <a:custGeom>
                <a:avLst/>
                <a:gdLst>
                  <a:gd name="T0" fmla="*/ 2105 w 4325"/>
                  <a:gd name="T1" fmla="*/ 2 h 943"/>
                  <a:gd name="T2" fmla="*/ 2222 w 4325"/>
                  <a:gd name="T3" fmla="*/ 0 h 943"/>
                  <a:gd name="T4" fmla="*/ 2217 w 4325"/>
                  <a:gd name="T5" fmla="*/ 24 h 943"/>
                  <a:gd name="T6" fmla="*/ 2454 w 4325"/>
                  <a:gd name="T7" fmla="*/ 34 h 943"/>
                  <a:gd name="T8" fmla="*/ 2339 w 4325"/>
                  <a:gd name="T9" fmla="*/ 3 h 943"/>
                  <a:gd name="T10" fmla="*/ 2454 w 4325"/>
                  <a:gd name="T11" fmla="*/ 34 h 943"/>
                  <a:gd name="T12" fmla="*/ 1871 w 4325"/>
                  <a:gd name="T13" fmla="*/ 22 h 943"/>
                  <a:gd name="T14" fmla="*/ 1990 w 4325"/>
                  <a:gd name="T15" fmla="*/ 33 h 943"/>
                  <a:gd name="T16" fmla="*/ 2684 w 4325"/>
                  <a:gd name="T17" fmla="*/ 65 h 943"/>
                  <a:gd name="T18" fmla="*/ 2572 w 4325"/>
                  <a:gd name="T19" fmla="*/ 24 h 943"/>
                  <a:gd name="T20" fmla="*/ 1645 w 4325"/>
                  <a:gd name="T21" fmla="*/ 84 h 943"/>
                  <a:gd name="T22" fmla="*/ 1755 w 4325"/>
                  <a:gd name="T23" fmla="*/ 39 h 943"/>
                  <a:gd name="T24" fmla="*/ 1645 w 4325"/>
                  <a:gd name="T25" fmla="*/ 84 h 943"/>
                  <a:gd name="T26" fmla="*/ 2798 w 4325"/>
                  <a:gd name="T27" fmla="*/ 88 h 943"/>
                  <a:gd name="T28" fmla="*/ 2917 w 4325"/>
                  <a:gd name="T29" fmla="*/ 93 h 943"/>
                  <a:gd name="T30" fmla="*/ 1413 w 4325"/>
                  <a:gd name="T31" fmla="*/ 119 h 943"/>
                  <a:gd name="T32" fmla="*/ 1532 w 4325"/>
                  <a:gd name="T33" fmla="*/ 111 h 943"/>
                  <a:gd name="T34" fmla="*/ 3132 w 4325"/>
                  <a:gd name="T35" fmla="*/ 186 h 943"/>
                  <a:gd name="T36" fmla="*/ 3029 w 4325"/>
                  <a:gd name="T37" fmla="*/ 126 h 943"/>
                  <a:gd name="T38" fmla="*/ 3132 w 4325"/>
                  <a:gd name="T39" fmla="*/ 186 h 943"/>
                  <a:gd name="T40" fmla="*/ 1191 w 4325"/>
                  <a:gd name="T41" fmla="*/ 193 h 943"/>
                  <a:gd name="T42" fmla="*/ 1309 w 4325"/>
                  <a:gd name="T43" fmla="*/ 175 h 943"/>
                  <a:gd name="T44" fmla="*/ 3348 w 4325"/>
                  <a:gd name="T45" fmla="*/ 273 h 943"/>
                  <a:gd name="T46" fmla="*/ 3250 w 4325"/>
                  <a:gd name="T47" fmla="*/ 206 h 943"/>
                  <a:gd name="T48" fmla="*/ 984 w 4325"/>
                  <a:gd name="T49" fmla="*/ 303 h 943"/>
                  <a:gd name="T50" fmla="*/ 1082 w 4325"/>
                  <a:gd name="T51" fmla="*/ 235 h 943"/>
                  <a:gd name="T52" fmla="*/ 984 w 4325"/>
                  <a:gd name="T53" fmla="*/ 303 h 943"/>
                  <a:gd name="T54" fmla="*/ 3452 w 4325"/>
                  <a:gd name="T55" fmla="*/ 323 h 943"/>
                  <a:gd name="T56" fmla="*/ 3567 w 4325"/>
                  <a:gd name="T57" fmla="*/ 356 h 943"/>
                  <a:gd name="T58" fmla="*/ 764 w 4325"/>
                  <a:gd name="T59" fmla="*/ 385 h 943"/>
                  <a:gd name="T60" fmla="*/ 879 w 4325"/>
                  <a:gd name="T61" fmla="*/ 353 h 943"/>
                  <a:gd name="T62" fmla="*/ 3756 w 4325"/>
                  <a:gd name="T63" fmla="*/ 495 h 943"/>
                  <a:gd name="T64" fmla="*/ 3669 w 4325"/>
                  <a:gd name="T65" fmla="*/ 414 h 943"/>
                  <a:gd name="T66" fmla="*/ 3756 w 4325"/>
                  <a:gd name="T67" fmla="*/ 495 h 943"/>
                  <a:gd name="T68" fmla="*/ 561 w 4325"/>
                  <a:gd name="T69" fmla="*/ 502 h 943"/>
                  <a:gd name="T70" fmla="*/ 674 w 4325"/>
                  <a:gd name="T71" fmla="*/ 462 h 943"/>
                  <a:gd name="T72" fmla="*/ 3948 w 4325"/>
                  <a:gd name="T73" fmla="*/ 626 h 943"/>
                  <a:gd name="T74" fmla="*/ 3866 w 4325"/>
                  <a:gd name="T75" fmla="*/ 540 h 943"/>
                  <a:gd name="T76" fmla="*/ 379 w 4325"/>
                  <a:gd name="T77" fmla="*/ 650 h 943"/>
                  <a:gd name="T78" fmla="*/ 462 w 4325"/>
                  <a:gd name="T79" fmla="*/ 565 h 943"/>
                  <a:gd name="T80" fmla="*/ 379 w 4325"/>
                  <a:gd name="T81" fmla="*/ 650 h 943"/>
                  <a:gd name="T82" fmla="*/ 4041 w 4325"/>
                  <a:gd name="T83" fmla="*/ 696 h 943"/>
                  <a:gd name="T84" fmla="*/ 4147 w 4325"/>
                  <a:gd name="T85" fmla="*/ 751 h 943"/>
                  <a:gd name="T86" fmla="*/ 177 w 4325"/>
                  <a:gd name="T87" fmla="*/ 772 h 943"/>
                  <a:gd name="T88" fmla="*/ 284 w 4325"/>
                  <a:gd name="T89" fmla="*/ 718 h 943"/>
                  <a:gd name="T90" fmla="*/ 4308 w 4325"/>
                  <a:gd name="T91" fmla="*/ 921 h 943"/>
                  <a:gd name="T92" fmla="*/ 4236 w 4325"/>
                  <a:gd name="T93" fmla="*/ 826 h 943"/>
                  <a:gd name="T94" fmla="*/ 4308 w 4325"/>
                  <a:gd name="T95" fmla="*/ 921 h 943"/>
                  <a:gd name="T96" fmla="*/ 0 w 4325"/>
                  <a:gd name="T97" fmla="*/ 926 h 943"/>
                  <a:gd name="T98" fmla="*/ 103 w 4325"/>
                  <a:gd name="T99" fmla="*/ 864 h 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25" h="943">
                    <a:moveTo>
                      <a:pt x="2106" y="26"/>
                    </a:moveTo>
                    <a:lnTo>
                      <a:pt x="2105" y="2"/>
                    </a:lnTo>
                    <a:lnTo>
                      <a:pt x="2105" y="2"/>
                    </a:lnTo>
                    <a:cubicBezTo>
                      <a:pt x="2142" y="1"/>
                      <a:pt x="2180" y="0"/>
                      <a:pt x="2217" y="0"/>
                    </a:cubicBezTo>
                    <a:lnTo>
                      <a:pt x="2218" y="0"/>
                    </a:lnTo>
                    <a:lnTo>
                      <a:pt x="2222" y="0"/>
                    </a:lnTo>
                    <a:lnTo>
                      <a:pt x="2222" y="24"/>
                    </a:lnTo>
                    <a:lnTo>
                      <a:pt x="2218" y="24"/>
                    </a:lnTo>
                    <a:lnTo>
                      <a:pt x="2217" y="24"/>
                    </a:lnTo>
                    <a:lnTo>
                      <a:pt x="2217" y="24"/>
                    </a:lnTo>
                    <a:cubicBezTo>
                      <a:pt x="2180" y="24"/>
                      <a:pt x="2143" y="24"/>
                      <a:pt x="2106" y="26"/>
                    </a:cubicBezTo>
                    <a:close/>
                    <a:moveTo>
                      <a:pt x="2454" y="34"/>
                    </a:moveTo>
                    <a:lnTo>
                      <a:pt x="2454" y="34"/>
                    </a:lnTo>
                    <a:cubicBezTo>
                      <a:pt x="2416" y="30"/>
                      <a:pt x="2377" y="28"/>
                      <a:pt x="2338" y="26"/>
                    </a:cubicBezTo>
                    <a:lnTo>
                      <a:pt x="2339" y="3"/>
                    </a:lnTo>
                    <a:lnTo>
                      <a:pt x="2339" y="3"/>
                    </a:lnTo>
                    <a:cubicBezTo>
                      <a:pt x="2378" y="5"/>
                      <a:pt x="2418" y="7"/>
                      <a:pt x="2456" y="11"/>
                    </a:cubicBezTo>
                    <a:lnTo>
                      <a:pt x="2454" y="34"/>
                    </a:lnTo>
                    <a:close/>
                    <a:moveTo>
                      <a:pt x="1875" y="46"/>
                    </a:moveTo>
                    <a:lnTo>
                      <a:pt x="1871" y="22"/>
                    </a:lnTo>
                    <a:lnTo>
                      <a:pt x="1871" y="22"/>
                    </a:lnTo>
                    <a:cubicBezTo>
                      <a:pt x="1910" y="17"/>
                      <a:pt x="1949" y="13"/>
                      <a:pt x="1988" y="10"/>
                    </a:cubicBezTo>
                    <a:lnTo>
                      <a:pt x="1990" y="33"/>
                    </a:lnTo>
                    <a:lnTo>
                      <a:pt x="1990" y="33"/>
                    </a:lnTo>
                    <a:cubicBezTo>
                      <a:pt x="1951" y="37"/>
                      <a:pt x="1912" y="41"/>
                      <a:pt x="1875" y="46"/>
                    </a:cubicBezTo>
                    <a:close/>
                    <a:moveTo>
                      <a:pt x="2684" y="65"/>
                    </a:moveTo>
                    <a:lnTo>
                      <a:pt x="2684" y="65"/>
                    </a:lnTo>
                    <a:cubicBezTo>
                      <a:pt x="2646" y="58"/>
                      <a:pt x="2608" y="52"/>
                      <a:pt x="2569" y="47"/>
                    </a:cubicBezTo>
                    <a:lnTo>
                      <a:pt x="2572" y="24"/>
                    </a:lnTo>
                    <a:lnTo>
                      <a:pt x="2572" y="24"/>
                    </a:lnTo>
                    <a:cubicBezTo>
                      <a:pt x="2611" y="29"/>
                      <a:pt x="2650" y="35"/>
                      <a:pt x="2689" y="42"/>
                    </a:cubicBezTo>
                    <a:lnTo>
                      <a:pt x="2684" y="65"/>
                    </a:lnTo>
                    <a:close/>
                    <a:moveTo>
                      <a:pt x="1645" y="84"/>
                    </a:moveTo>
                    <a:lnTo>
                      <a:pt x="1640" y="61"/>
                    </a:lnTo>
                    <a:lnTo>
                      <a:pt x="1640" y="61"/>
                    </a:lnTo>
                    <a:cubicBezTo>
                      <a:pt x="1679" y="53"/>
                      <a:pt x="1717" y="46"/>
                      <a:pt x="1755" y="39"/>
                    </a:cubicBezTo>
                    <a:lnTo>
                      <a:pt x="1760" y="62"/>
                    </a:lnTo>
                    <a:lnTo>
                      <a:pt x="1760" y="62"/>
                    </a:lnTo>
                    <a:cubicBezTo>
                      <a:pt x="1721" y="69"/>
                      <a:pt x="1683" y="76"/>
                      <a:pt x="1645" y="84"/>
                    </a:cubicBezTo>
                    <a:close/>
                    <a:moveTo>
                      <a:pt x="2911" y="116"/>
                    </a:moveTo>
                    <a:lnTo>
                      <a:pt x="2911" y="116"/>
                    </a:lnTo>
                    <a:cubicBezTo>
                      <a:pt x="2874" y="106"/>
                      <a:pt x="2836" y="96"/>
                      <a:pt x="2798" y="88"/>
                    </a:cubicBezTo>
                    <a:lnTo>
                      <a:pt x="2803" y="65"/>
                    </a:lnTo>
                    <a:lnTo>
                      <a:pt x="2803" y="65"/>
                    </a:lnTo>
                    <a:cubicBezTo>
                      <a:pt x="2841" y="74"/>
                      <a:pt x="2879" y="83"/>
                      <a:pt x="2917" y="93"/>
                    </a:cubicBezTo>
                    <a:lnTo>
                      <a:pt x="2911" y="116"/>
                    </a:lnTo>
                    <a:close/>
                    <a:moveTo>
                      <a:pt x="1420" y="141"/>
                    </a:moveTo>
                    <a:lnTo>
                      <a:pt x="1413" y="119"/>
                    </a:lnTo>
                    <a:lnTo>
                      <a:pt x="1413" y="119"/>
                    </a:lnTo>
                    <a:cubicBezTo>
                      <a:pt x="1451" y="107"/>
                      <a:pt x="1489" y="97"/>
                      <a:pt x="1526" y="88"/>
                    </a:cubicBezTo>
                    <a:lnTo>
                      <a:pt x="1532" y="111"/>
                    </a:lnTo>
                    <a:lnTo>
                      <a:pt x="1532" y="111"/>
                    </a:lnTo>
                    <a:cubicBezTo>
                      <a:pt x="1495" y="120"/>
                      <a:pt x="1457" y="130"/>
                      <a:pt x="1420" y="141"/>
                    </a:cubicBezTo>
                    <a:close/>
                    <a:moveTo>
                      <a:pt x="3132" y="186"/>
                    </a:moveTo>
                    <a:lnTo>
                      <a:pt x="3132" y="186"/>
                    </a:lnTo>
                    <a:cubicBezTo>
                      <a:pt x="3096" y="172"/>
                      <a:pt x="3059" y="160"/>
                      <a:pt x="3022" y="148"/>
                    </a:cubicBezTo>
                    <a:lnTo>
                      <a:pt x="3029" y="126"/>
                    </a:lnTo>
                    <a:lnTo>
                      <a:pt x="3029" y="126"/>
                    </a:lnTo>
                    <a:cubicBezTo>
                      <a:pt x="3066" y="138"/>
                      <a:pt x="3104" y="150"/>
                      <a:pt x="3140" y="164"/>
                    </a:cubicBezTo>
                    <a:lnTo>
                      <a:pt x="3132" y="186"/>
                    </a:lnTo>
                    <a:close/>
                    <a:moveTo>
                      <a:pt x="1199" y="215"/>
                    </a:moveTo>
                    <a:lnTo>
                      <a:pt x="1191" y="193"/>
                    </a:lnTo>
                    <a:lnTo>
                      <a:pt x="1191" y="193"/>
                    </a:lnTo>
                    <a:cubicBezTo>
                      <a:pt x="1227" y="179"/>
                      <a:pt x="1265" y="166"/>
                      <a:pt x="1301" y="153"/>
                    </a:cubicBezTo>
                    <a:lnTo>
                      <a:pt x="1309" y="175"/>
                    </a:lnTo>
                    <a:lnTo>
                      <a:pt x="1309" y="175"/>
                    </a:lnTo>
                    <a:cubicBezTo>
                      <a:pt x="1272" y="188"/>
                      <a:pt x="1235" y="200"/>
                      <a:pt x="1199" y="215"/>
                    </a:cubicBezTo>
                    <a:close/>
                    <a:moveTo>
                      <a:pt x="3348" y="273"/>
                    </a:moveTo>
                    <a:lnTo>
                      <a:pt x="3348" y="273"/>
                    </a:lnTo>
                    <a:cubicBezTo>
                      <a:pt x="3312" y="257"/>
                      <a:pt x="3276" y="242"/>
                      <a:pt x="3241" y="227"/>
                    </a:cubicBezTo>
                    <a:lnTo>
                      <a:pt x="3250" y="206"/>
                    </a:lnTo>
                    <a:lnTo>
                      <a:pt x="3250" y="206"/>
                    </a:lnTo>
                    <a:cubicBezTo>
                      <a:pt x="3286" y="220"/>
                      <a:pt x="3321" y="236"/>
                      <a:pt x="3357" y="252"/>
                    </a:cubicBezTo>
                    <a:lnTo>
                      <a:pt x="3348" y="273"/>
                    </a:lnTo>
                    <a:close/>
                    <a:moveTo>
                      <a:pt x="984" y="303"/>
                    </a:moveTo>
                    <a:lnTo>
                      <a:pt x="974" y="282"/>
                    </a:lnTo>
                    <a:lnTo>
                      <a:pt x="974" y="282"/>
                    </a:lnTo>
                    <a:cubicBezTo>
                      <a:pt x="1010" y="266"/>
                      <a:pt x="1046" y="250"/>
                      <a:pt x="1082" y="235"/>
                    </a:cubicBezTo>
                    <a:lnTo>
                      <a:pt x="1090" y="257"/>
                    </a:lnTo>
                    <a:lnTo>
                      <a:pt x="1090" y="257"/>
                    </a:lnTo>
                    <a:cubicBezTo>
                      <a:pt x="1055" y="271"/>
                      <a:pt x="1020" y="287"/>
                      <a:pt x="984" y="303"/>
                    </a:cubicBezTo>
                    <a:close/>
                    <a:moveTo>
                      <a:pt x="3556" y="377"/>
                    </a:moveTo>
                    <a:lnTo>
                      <a:pt x="3556" y="377"/>
                    </a:lnTo>
                    <a:cubicBezTo>
                      <a:pt x="3522" y="358"/>
                      <a:pt x="3487" y="341"/>
                      <a:pt x="3452" y="323"/>
                    </a:cubicBezTo>
                    <a:lnTo>
                      <a:pt x="3463" y="303"/>
                    </a:lnTo>
                    <a:lnTo>
                      <a:pt x="3463" y="303"/>
                    </a:lnTo>
                    <a:cubicBezTo>
                      <a:pt x="3498" y="320"/>
                      <a:pt x="3533" y="338"/>
                      <a:pt x="3567" y="356"/>
                    </a:cubicBezTo>
                    <a:lnTo>
                      <a:pt x="3556" y="377"/>
                    </a:lnTo>
                    <a:close/>
                    <a:moveTo>
                      <a:pt x="775" y="406"/>
                    </a:moveTo>
                    <a:lnTo>
                      <a:pt x="764" y="385"/>
                    </a:lnTo>
                    <a:lnTo>
                      <a:pt x="764" y="385"/>
                    </a:lnTo>
                    <a:cubicBezTo>
                      <a:pt x="799" y="367"/>
                      <a:pt x="834" y="349"/>
                      <a:pt x="869" y="332"/>
                    </a:cubicBezTo>
                    <a:lnTo>
                      <a:pt x="879" y="353"/>
                    </a:lnTo>
                    <a:lnTo>
                      <a:pt x="879" y="353"/>
                    </a:lnTo>
                    <a:cubicBezTo>
                      <a:pt x="844" y="370"/>
                      <a:pt x="809" y="388"/>
                      <a:pt x="775" y="406"/>
                    </a:cubicBezTo>
                    <a:close/>
                    <a:moveTo>
                      <a:pt x="3756" y="495"/>
                    </a:moveTo>
                    <a:lnTo>
                      <a:pt x="3756" y="495"/>
                    </a:lnTo>
                    <a:cubicBezTo>
                      <a:pt x="3723" y="474"/>
                      <a:pt x="3690" y="453"/>
                      <a:pt x="3657" y="435"/>
                    </a:cubicBezTo>
                    <a:lnTo>
                      <a:pt x="3669" y="414"/>
                    </a:lnTo>
                    <a:lnTo>
                      <a:pt x="3669" y="414"/>
                    </a:lnTo>
                    <a:cubicBezTo>
                      <a:pt x="3702" y="434"/>
                      <a:pt x="3735" y="455"/>
                      <a:pt x="3769" y="476"/>
                    </a:cubicBezTo>
                    <a:lnTo>
                      <a:pt x="3756" y="495"/>
                    </a:lnTo>
                    <a:close/>
                    <a:moveTo>
                      <a:pt x="573" y="522"/>
                    </a:moveTo>
                    <a:lnTo>
                      <a:pt x="561" y="502"/>
                    </a:lnTo>
                    <a:lnTo>
                      <a:pt x="561" y="502"/>
                    </a:lnTo>
                    <a:cubicBezTo>
                      <a:pt x="594" y="482"/>
                      <a:pt x="628" y="462"/>
                      <a:pt x="662" y="442"/>
                    </a:cubicBezTo>
                    <a:lnTo>
                      <a:pt x="674" y="462"/>
                    </a:lnTo>
                    <a:lnTo>
                      <a:pt x="674" y="462"/>
                    </a:lnTo>
                    <a:cubicBezTo>
                      <a:pt x="640" y="482"/>
                      <a:pt x="606" y="501"/>
                      <a:pt x="573" y="522"/>
                    </a:cubicBezTo>
                    <a:close/>
                    <a:moveTo>
                      <a:pt x="3948" y="626"/>
                    </a:moveTo>
                    <a:lnTo>
                      <a:pt x="3948" y="626"/>
                    </a:lnTo>
                    <a:cubicBezTo>
                      <a:pt x="3917" y="603"/>
                      <a:pt x="3885" y="581"/>
                      <a:pt x="3853" y="560"/>
                    </a:cubicBezTo>
                    <a:lnTo>
                      <a:pt x="3866" y="540"/>
                    </a:lnTo>
                    <a:lnTo>
                      <a:pt x="3866" y="540"/>
                    </a:lnTo>
                    <a:cubicBezTo>
                      <a:pt x="3897" y="562"/>
                      <a:pt x="3930" y="584"/>
                      <a:pt x="3962" y="608"/>
                    </a:cubicBezTo>
                    <a:lnTo>
                      <a:pt x="3948" y="626"/>
                    </a:lnTo>
                    <a:close/>
                    <a:moveTo>
                      <a:pt x="379" y="650"/>
                    </a:moveTo>
                    <a:lnTo>
                      <a:pt x="365" y="631"/>
                    </a:lnTo>
                    <a:lnTo>
                      <a:pt x="365" y="631"/>
                    </a:lnTo>
                    <a:cubicBezTo>
                      <a:pt x="397" y="608"/>
                      <a:pt x="429" y="586"/>
                      <a:pt x="462" y="565"/>
                    </a:cubicBezTo>
                    <a:lnTo>
                      <a:pt x="475" y="584"/>
                    </a:lnTo>
                    <a:lnTo>
                      <a:pt x="475" y="584"/>
                    </a:lnTo>
                    <a:cubicBezTo>
                      <a:pt x="443" y="605"/>
                      <a:pt x="410" y="627"/>
                      <a:pt x="379" y="650"/>
                    </a:cubicBezTo>
                    <a:close/>
                    <a:moveTo>
                      <a:pt x="4132" y="769"/>
                    </a:moveTo>
                    <a:lnTo>
                      <a:pt x="4132" y="769"/>
                    </a:lnTo>
                    <a:cubicBezTo>
                      <a:pt x="4102" y="744"/>
                      <a:pt x="4071" y="720"/>
                      <a:pt x="4041" y="696"/>
                    </a:cubicBezTo>
                    <a:lnTo>
                      <a:pt x="4055" y="678"/>
                    </a:lnTo>
                    <a:lnTo>
                      <a:pt x="4055" y="678"/>
                    </a:lnTo>
                    <a:cubicBezTo>
                      <a:pt x="4086" y="701"/>
                      <a:pt x="4116" y="726"/>
                      <a:pt x="4147" y="751"/>
                    </a:cubicBezTo>
                    <a:lnTo>
                      <a:pt x="4132" y="769"/>
                    </a:lnTo>
                    <a:close/>
                    <a:moveTo>
                      <a:pt x="192" y="789"/>
                    </a:moveTo>
                    <a:lnTo>
                      <a:pt x="177" y="772"/>
                    </a:lnTo>
                    <a:lnTo>
                      <a:pt x="177" y="772"/>
                    </a:lnTo>
                    <a:cubicBezTo>
                      <a:pt x="207" y="747"/>
                      <a:pt x="239" y="723"/>
                      <a:pt x="270" y="699"/>
                    </a:cubicBezTo>
                    <a:lnTo>
                      <a:pt x="284" y="718"/>
                    </a:lnTo>
                    <a:lnTo>
                      <a:pt x="284" y="718"/>
                    </a:lnTo>
                    <a:cubicBezTo>
                      <a:pt x="253" y="742"/>
                      <a:pt x="222" y="766"/>
                      <a:pt x="192" y="789"/>
                    </a:cubicBezTo>
                    <a:close/>
                    <a:moveTo>
                      <a:pt x="4308" y="921"/>
                    </a:moveTo>
                    <a:lnTo>
                      <a:pt x="4308" y="921"/>
                    </a:lnTo>
                    <a:cubicBezTo>
                      <a:pt x="4279" y="895"/>
                      <a:pt x="4250" y="869"/>
                      <a:pt x="4221" y="844"/>
                    </a:cubicBezTo>
                    <a:lnTo>
                      <a:pt x="4236" y="826"/>
                    </a:lnTo>
                    <a:lnTo>
                      <a:pt x="4236" y="826"/>
                    </a:lnTo>
                    <a:cubicBezTo>
                      <a:pt x="4265" y="851"/>
                      <a:pt x="4294" y="877"/>
                      <a:pt x="4324" y="904"/>
                    </a:cubicBezTo>
                    <a:lnTo>
                      <a:pt x="4308" y="921"/>
                    </a:lnTo>
                    <a:close/>
                    <a:moveTo>
                      <a:pt x="16" y="942"/>
                    </a:moveTo>
                    <a:lnTo>
                      <a:pt x="0" y="926"/>
                    </a:lnTo>
                    <a:lnTo>
                      <a:pt x="0" y="926"/>
                    </a:lnTo>
                    <a:cubicBezTo>
                      <a:pt x="0" y="926"/>
                      <a:pt x="31" y="895"/>
                      <a:pt x="88" y="846"/>
                    </a:cubicBezTo>
                    <a:lnTo>
                      <a:pt x="103" y="864"/>
                    </a:lnTo>
                    <a:lnTo>
                      <a:pt x="103" y="864"/>
                    </a:lnTo>
                    <a:cubicBezTo>
                      <a:pt x="47" y="912"/>
                      <a:pt x="16" y="942"/>
                      <a:pt x="16" y="942"/>
                    </a:cubicBezTo>
                    <a:close/>
                  </a:path>
                </a:pathLst>
              </a:custGeom>
              <a:solidFill>
                <a:srgbClr val="19BC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62" name="Freeform 399">
                <a:extLst>
                  <a:ext uri="{FF2B5EF4-FFF2-40B4-BE49-F238E27FC236}">
                    <a16:creationId xmlns:a16="http://schemas.microsoft.com/office/drawing/2014/main" id="{07B65B24-4686-C24C-A533-E7F9C96413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574" y="5674275"/>
                <a:ext cx="6910112" cy="2971677"/>
              </a:xfrm>
              <a:custGeom>
                <a:avLst/>
                <a:gdLst>
                  <a:gd name="T0" fmla="*/ 1589 w 5547"/>
                  <a:gd name="T1" fmla="*/ 24 h 2384"/>
                  <a:gd name="T2" fmla="*/ 1707 w 5547"/>
                  <a:gd name="T3" fmla="*/ 2 h 2384"/>
                  <a:gd name="T4" fmla="*/ 1356 w 5547"/>
                  <a:gd name="T5" fmla="*/ 8 h 2384"/>
                  <a:gd name="T6" fmla="*/ 1357 w 5547"/>
                  <a:gd name="T7" fmla="*/ 31 h 2384"/>
                  <a:gd name="T8" fmla="*/ 1823 w 5547"/>
                  <a:gd name="T9" fmla="*/ 8 h 2384"/>
                  <a:gd name="T10" fmla="*/ 1125 w 5547"/>
                  <a:gd name="T11" fmla="*/ 52 h 2384"/>
                  <a:gd name="T12" fmla="*/ 1241 w 5547"/>
                  <a:gd name="T13" fmla="*/ 40 h 2384"/>
                  <a:gd name="T14" fmla="*/ 2169 w 5547"/>
                  <a:gd name="T15" fmla="*/ 67 h 2384"/>
                  <a:gd name="T16" fmla="*/ 2173 w 5547"/>
                  <a:gd name="T17" fmla="*/ 44 h 2384"/>
                  <a:gd name="T18" fmla="*/ 891 w 5547"/>
                  <a:gd name="T19" fmla="*/ 64 h 2384"/>
                  <a:gd name="T20" fmla="*/ 895 w 5547"/>
                  <a:gd name="T21" fmla="*/ 87 h 2384"/>
                  <a:gd name="T22" fmla="*/ 2288 w 5547"/>
                  <a:gd name="T23" fmla="*/ 63 h 2384"/>
                  <a:gd name="T24" fmla="*/ 668 w 5547"/>
                  <a:gd name="T25" fmla="*/ 135 h 2384"/>
                  <a:gd name="T26" fmla="*/ 781 w 5547"/>
                  <a:gd name="T27" fmla="*/ 110 h 2384"/>
                  <a:gd name="T28" fmla="*/ 2624 w 5547"/>
                  <a:gd name="T29" fmla="*/ 164 h 2384"/>
                  <a:gd name="T30" fmla="*/ 2630 w 5547"/>
                  <a:gd name="T31" fmla="*/ 141 h 2384"/>
                  <a:gd name="T32" fmla="*/ 437 w 5547"/>
                  <a:gd name="T33" fmla="*/ 176 h 2384"/>
                  <a:gd name="T34" fmla="*/ 443 w 5547"/>
                  <a:gd name="T35" fmla="*/ 198 h 2384"/>
                  <a:gd name="T36" fmla="*/ 2743 w 5547"/>
                  <a:gd name="T37" fmla="*/ 174 h 2384"/>
                  <a:gd name="T38" fmla="*/ 224 w 5547"/>
                  <a:gd name="T39" fmla="*/ 275 h 2384"/>
                  <a:gd name="T40" fmla="*/ 333 w 5547"/>
                  <a:gd name="T41" fmla="*/ 235 h 2384"/>
                  <a:gd name="T42" fmla="*/ 3064 w 5547"/>
                  <a:gd name="T43" fmla="*/ 313 h 2384"/>
                  <a:gd name="T44" fmla="*/ 3073 w 5547"/>
                  <a:gd name="T45" fmla="*/ 291 h 2384"/>
                  <a:gd name="T46" fmla="*/ 0 w 5547"/>
                  <a:gd name="T47" fmla="*/ 349 h 2384"/>
                  <a:gd name="T48" fmla="*/ 11 w 5547"/>
                  <a:gd name="T49" fmla="*/ 370 h 2384"/>
                  <a:gd name="T50" fmla="*/ 3181 w 5547"/>
                  <a:gd name="T51" fmla="*/ 337 h 2384"/>
                  <a:gd name="T52" fmla="*/ 3486 w 5547"/>
                  <a:gd name="T53" fmla="*/ 510 h 2384"/>
                  <a:gd name="T54" fmla="*/ 3393 w 5547"/>
                  <a:gd name="T55" fmla="*/ 436 h 2384"/>
                  <a:gd name="T56" fmla="*/ 3688 w 5547"/>
                  <a:gd name="T57" fmla="*/ 625 h 2384"/>
                  <a:gd name="T58" fmla="*/ 3700 w 5547"/>
                  <a:gd name="T59" fmla="*/ 605 h 2384"/>
                  <a:gd name="T60" fmla="*/ 3787 w 5547"/>
                  <a:gd name="T61" fmla="*/ 685 h 2384"/>
                  <a:gd name="T62" fmla="*/ 3885 w 5547"/>
                  <a:gd name="T63" fmla="*/ 749 h 2384"/>
                  <a:gd name="T64" fmla="*/ 3995 w 5547"/>
                  <a:gd name="T65" fmla="*/ 795 h 2384"/>
                  <a:gd name="T66" fmla="*/ 4260 w 5547"/>
                  <a:gd name="T67" fmla="*/ 1024 h 2384"/>
                  <a:gd name="T68" fmla="*/ 4183 w 5547"/>
                  <a:gd name="T69" fmla="*/ 934 h 2384"/>
                  <a:gd name="T70" fmla="*/ 4439 w 5547"/>
                  <a:gd name="T71" fmla="*/ 1173 h 2384"/>
                  <a:gd name="T72" fmla="*/ 4454 w 5547"/>
                  <a:gd name="T73" fmla="*/ 1155 h 2384"/>
                  <a:gd name="T74" fmla="*/ 4526 w 5547"/>
                  <a:gd name="T75" fmla="*/ 1251 h 2384"/>
                  <a:gd name="T76" fmla="*/ 4611 w 5547"/>
                  <a:gd name="T77" fmla="*/ 1329 h 2384"/>
                  <a:gd name="T78" fmla="*/ 4711 w 5547"/>
                  <a:gd name="T79" fmla="*/ 1394 h 2384"/>
                  <a:gd name="T80" fmla="*/ 4938 w 5547"/>
                  <a:gd name="T81" fmla="*/ 1661 h 2384"/>
                  <a:gd name="T82" fmla="*/ 4876 w 5547"/>
                  <a:gd name="T83" fmla="*/ 1560 h 2384"/>
                  <a:gd name="T84" fmla="*/ 5093 w 5547"/>
                  <a:gd name="T85" fmla="*/ 1835 h 2384"/>
                  <a:gd name="T86" fmla="*/ 5111 w 5547"/>
                  <a:gd name="T87" fmla="*/ 1819 h 2384"/>
                  <a:gd name="T88" fmla="*/ 5169 w 5547"/>
                  <a:gd name="T89" fmla="*/ 1923 h 2384"/>
                  <a:gd name="T90" fmla="*/ 5243 w 5547"/>
                  <a:gd name="T91" fmla="*/ 2013 h 2384"/>
                  <a:gd name="T92" fmla="*/ 5334 w 5547"/>
                  <a:gd name="T93" fmla="*/ 2090 h 2384"/>
                  <a:gd name="T94" fmla="*/ 5527 w 5547"/>
                  <a:gd name="T95" fmla="*/ 2383 h 2384"/>
                  <a:gd name="T96" fmla="*/ 5476 w 5547"/>
                  <a:gd name="T97" fmla="*/ 2276 h 2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47" h="2384">
                    <a:moveTo>
                      <a:pt x="1705" y="25"/>
                    </a:moveTo>
                    <a:lnTo>
                      <a:pt x="1705" y="25"/>
                    </a:lnTo>
                    <a:cubicBezTo>
                      <a:pt x="1668" y="25"/>
                      <a:pt x="1630" y="24"/>
                      <a:pt x="1592" y="24"/>
                    </a:cubicBezTo>
                    <a:lnTo>
                      <a:pt x="1589" y="24"/>
                    </a:lnTo>
                    <a:lnTo>
                      <a:pt x="1589" y="0"/>
                    </a:lnTo>
                    <a:lnTo>
                      <a:pt x="1592" y="0"/>
                    </a:lnTo>
                    <a:lnTo>
                      <a:pt x="1592" y="0"/>
                    </a:lnTo>
                    <a:cubicBezTo>
                      <a:pt x="1630" y="0"/>
                      <a:pt x="1669" y="1"/>
                      <a:pt x="1707" y="2"/>
                    </a:cubicBezTo>
                    <a:lnTo>
                      <a:pt x="1705" y="25"/>
                    </a:lnTo>
                    <a:close/>
                    <a:moveTo>
                      <a:pt x="1357" y="31"/>
                    </a:moveTo>
                    <a:lnTo>
                      <a:pt x="1356" y="8"/>
                    </a:lnTo>
                    <a:lnTo>
                      <a:pt x="1356" y="8"/>
                    </a:lnTo>
                    <a:cubicBezTo>
                      <a:pt x="1394" y="5"/>
                      <a:pt x="1433" y="3"/>
                      <a:pt x="1472" y="2"/>
                    </a:cubicBezTo>
                    <a:lnTo>
                      <a:pt x="1473" y="26"/>
                    </a:lnTo>
                    <a:lnTo>
                      <a:pt x="1473" y="26"/>
                    </a:lnTo>
                    <a:cubicBezTo>
                      <a:pt x="1435" y="27"/>
                      <a:pt x="1395" y="29"/>
                      <a:pt x="1357" y="31"/>
                    </a:cubicBezTo>
                    <a:close/>
                    <a:moveTo>
                      <a:pt x="1938" y="39"/>
                    </a:moveTo>
                    <a:lnTo>
                      <a:pt x="1938" y="39"/>
                    </a:lnTo>
                    <a:cubicBezTo>
                      <a:pt x="1899" y="36"/>
                      <a:pt x="1861" y="33"/>
                      <a:pt x="1822" y="31"/>
                    </a:cubicBezTo>
                    <a:lnTo>
                      <a:pt x="1823" y="8"/>
                    </a:lnTo>
                    <a:lnTo>
                      <a:pt x="1823" y="8"/>
                    </a:lnTo>
                    <a:cubicBezTo>
                      <a:pt x="1862" y="9"/>
                      <a:pt x="1901" y="13"/>
                      <a:pt x="1940" y="16"/>
                    </a:cubicBezTo>
                    <a:lnTo>
                      <a:pt x="1938" y="39"/>
                    </a:lnTo>
                    <a:close/>
                    <a:moveTo>
                      <a:pt x="1125" y="52"/>
                    </a:moveTo>
                    <a:lnTo>
                      <a:pt x="1122" y="29"/>
                    </a:lnTo>
                    <a:lnTo>
                      <a:pt x="1122" y="29"/>
                    </a:lnTo>
                    <a:cubicBezTo>
                      <a:pt x="1161" y="24"/>
                      <a:pt x="1200" y="20"/>
                      <a:pt x="1239" y="17"/>
                    </a:cubicBezTo>
                    <a:lnTo>
                      <a:pt x="1241" y="40"/>
                    </a:lnTo>
                    <a:lnTo>
                      <a:pt x="1241" y="40"/>
                    </a:lnTo>
                    <a:cubicBezTo>
                      <a:pt x="1202" y="43"/>
                      <a:pt x="1164" y="48"/>
                      <a:pt x="1125" y="52"/>
                    </a:cubicBezTo>
                    <a:close/>
                    <a:moveTo>
                      <a:pt x="2169" y="67"/>
                    </a:moveTo>
                    <a:lnTo>
                      <a:pt x="2169" y="67"/>
                    </a:lnTo>
                    <a:cubicBezTo>
                      <a:pt x="2131" y="61"/>
                      <a:pt x="2092" y="56"/>
                      <a:pt x="2053" y="52"/>
                    </a:cubicBezTo>
                    <a:lnTo>
                      <a:pt x="2056" y="29"/>
                    </a:lnTo>
                    <a:lnTo>
                      <a:pt x="2056" y="29"/>
                    </a:lnTo>
                    <a:cubicBezTo>
                      <a:pt x="2095" y="33"/>
                      <a:pt x="2134" y="38"/>
                      <a:pt x="2173" y="44"/>
                    </a:cubicBezTo>
                    <a:lnTo>
                      <a:pt x="2169" y="67"/>
                    </a:lnTo>
                    <a:close/>
                    <a:moveTo>
                      <a:pt x="895" y="87"/>
                    </a:moveTo>
                    <a:lnTo>
                      <a:pt x="891" y="64"/>
                    </a:lnTo>
                    <a:lnTo>
                      <a:pt x="891" y="64"/>
                    </a:lnTo>
                    <a:cubicBezTo>
                      <a:pt x="929" y="57"/>
                      <a:pt x="968" y="50"/>
                      <a:pt x="1006" y="45"/>
                    </a:cubicBezTo>
                    <a:lnTo>
                      <a:pt x="1010" y="68"/>
                    </a:lnTo>
                    <a:lnTo>
                      <a:pt x="1010" y="68"/>
                    </a:lnTo>
                    <a:cubicBezTo>
                      <a:pt x="972" y="74"/>
                      <a:pt x="933" y="81"/>
                      <a:pt x="895" y="87"/>
                    </a:cubicBezTo>
                    <a:close/>
                    <a:moveTo>
                      <a:pt x="2398" y="109"/>
                    </a:moveTo>
                    <a:lnTo>
                      <a:pt x="2398" y="109"/>
                    </a:lnTo>
                    <a:cubicBezTo>
                      <a:pt x="2360" y="101"/>
                      <a:pt x="2322" y="93"/>
                      <a:pt x="2284" y="87"/>
                    </a:cubicBezTo>
                    <a:lnTo>
                      <a:pt x="2288" y="63"/>
                    </a:lnTo>
                    <a:lnTo>
                      <a:pt x="2288" y="63"/>
                    </a:lnTo>
                    <a:cubicBezTo>
                      <a:pt x="2326" y="70"/>
                      <a:pt x="2365" y="78"/>
                      <a:pt x="2403" y="86"/>
                    </a:cubicBezTo>
                    <a:lnTo>
                      <a:pt x="2398" y="109"/>
                    </a:lnTo>
                    <a:close/>
                    <a:moveTo>
                      <a:pt x="668" y="135"/>
                    </a:moveTo>
                    <a:lnTo>
                      <a:pt x="661" y="113"/>
                    </a:lnTo>
                    <a:lnTo>
                      <a:pt x="661" y="113"/>
                    </a:lnTo>
                    <a:cubicBezTo>
                      <a:pt x="700" y="104"/>
                      <a:pt x="738" y="95"/>
                      <a:pt x="776" y="87"/>
                    </a:cubicBezTo>
                    <a:lnTo>
                      <a:pt x="781" y="110"/>
                    </a:lnTo>
                    <a:lnTo>
                      <a:pt x="781" y="110"/>
                    </a:lnTo>
                    <a:cubicBezTo>
                      <a:pt x="743" y="118"/>
                      <a:pt x="705" y="126"/>
                      <a:pt x="668" y="135"/>
                    </a:cubicBezTo>
                    <a:close/>
                    <a:moveTo>
                      <a:pt x="2624" y="164"/>
                    </a:moveTo>
                    <a:lnTo>
                      <a:pt x="2624" y="164"/>
                    </a:lnTo>
                    <a:cubicBezTo>
                      <a:pt x="2587" y="154"/>
                      <a:pt x="2549" y="144"/>
                      <a:pt x="2511" y="135"/>
                    </a:cubicBezTo>
                    <a:lnTo>
                      <a:pt x="2517" y="112"/>
                    </a:lnTo>
                    <a:lnTo>
                      <a:pt x="2517" y="112"/>
                    </a:lnTo>
                    <a:cubicBezTo>
                      <a:pt x="2554" y="122"/>
                      <a:pt x="2592" y="131"/>
                      <a:pt x="2630" y="141"/>
                    </a:cubicBezTo>
                    <a:lnTo>
                      <a:pt x="2624" y="164"/>
                    </a:lnTo>
                    <a:close/>
                    <a:moveTo>
                      <a:pt x="443" y="198"/>
                    </a:moveTo>
                    <a:lnTo>
                      <a:pt x="437" y="176"/>
                    </a:lnTo>
                    <a:lnTo>
                      <a:pt x="437" y="176"/>
                    </a:lnTo>
                    <a:cubicBezTo>
                      <a:pt x="473" y="164"/>
                      <a:pt x="511" y="153"/>
                      <a:pt x="548" y="143"/>
                    </a:cubicBezTo>
                    <a:lnTo>
                      <a:pt x="554" y="165"/>
                    </a:lnTo>
                    <a:lnTo>
                      <a:pt x="554" y="165"/>
                    </a:lnTo>
                    <a:cubicBezTo>
                      <a:pt x="517" y="176"/>
                      <a:pt x="480" y="187"/>
                      <a:pt x="443" y="198"/>
                    </a:cubicBezTo>
                    <a:close/>
                    <a:moveTo>
                      <a:pt x="2846" y="232"/>
                    </a:moveTo>
                    <a:lnTo>
                      <a:pt x="2846" y="232"/>
                    </a:lnTo>
                    <a:cubicBezTo>
                      <a:pt x="2810" y="220"/>
                      <a:pt x="2773" y="208"/>
                      <a:pt x="2735" y="197"/>
                    </a:cubicBezTo>
                    <a:lnTo>
                      <a:pt x="2743" y="174"/>
                    </a:lnTo>
                    <a:lnTo>
                      <a:pt x="2743" y="174"/>
                    </a:lnTo>
                    <a:cubicBezTo>
                      <a:pt x="2779" y="186"/>
                      <a:pt x="2817" y="197"/>
                      <a:pt x="2854" y="210"/>
                    </a:cubicBezTo>
                    <a:lnTo>
                      <a:pt x="2846" y="232"/>
                    </a:lnTo>
                    <a:close/>
                    <a:moveTo>
                      <a:pt x="224" y="275"/>
                    </a:moveTo>
                    <a:lnTo>
                      <a:pt x="215" y="254"/>
                    </a:lnTo>
                    <a:lnTo>
                      <a:pt x="215" y="254"/>
                    </a:lnTo>
                    <a:cubicBezTo>
                      <a:pt x="250" y="239"/>
                      <a:pt x="288" y="226"/>
                      <a:pt x="325" y="213"/>
                    </a:cubicBezTo>
                    <a:lnTo>
                      <a:pt x="333" y="235"/>
                    </a:lnTo>
                    <a:lnTo>
                      <a:pt x="333" y="235"/>
                    </a:lnTo>
                    <a:cubicBezTo>
                      <a:pt x="296" y="248"/>
                      <a:pt x="259" y="261"/>
                      <a:pt x="224" y="275"/>
                    </a:cubicBezTo>
                    <a:close/>
                    <a:moveTo>
                      <a:pt x="3064" y="313"/>
                    </a:moveTo>
                    <a:lnTo>
                      <a:pt x="3064" y="313"/>
                    </a:lnTo>
                    <a:cubicBezTo>
                      <a:pt x="3028" y="298"/>
                      <a:pt x="2992" y="284"/>
                      <a:pt x="2956" y="271"/>
                    </a:cubicBezTo>
                    <a:lnTo>
                      <a:pt x="2964" y="249"/>
                    </a:lnTo>
                    <a:lnTo>
                      <a:pt x="2964" y="249"/>
                    </a:lnTo>
                    <a:cubicBezTo>
                      <a:pt x="3000" y="263"/>
                      <a:pt x="3037" y="277"/>
                      <a:pt x="3073" y="291"/>
                    </a:cubicBezTo>
                    <a:lnTo>
                      <a:pt x="3064" y="313"/>
                    </a:lnTo>
                    <a:close/>
                    <a:moveTo>
                      <a:pt x="11" y="370"/>
                    </a:moveTo>
                    <a:lnTo>
                      <a:pt x="0" y="349"/>
                    </a:lnTo>
                    <a:lnTo>
                      <a:pt x="0" y="349"/>
                    </a:lnTo>
                    <a:cubicBezTo>
                      <a:pt x="2" y="348"/>
                      <a:pt x="38" y="329"/>
                      <a:pt x="107" y="298"/>
                    </a:cubicBezTo>
                    <a:lnTo>
                      <a:pt x="116" y="319"/>
                    </a:lnTo>
                    <a:lnTo>
                      <a:pt x="116" y="319"/>
                    </a:lnTo>
                    <a:cubicBezTo>
                      <a:pt x="49" y="350"/>
                      <a:pt x="12" y="369"/>
                      <a:pt x="11" y="370"/>
                    </a:cubicBezTo>
                    <a:close/>
                    <a:moveTo>
                      <a:pt x="3278" y="406"/>
                    </a:moveTo>
                    <a:lnTo>
                      <a:pt x="3278" y="406"/>
                    </a:lnTo>
                    <a:cubicBezTo>
                      <a:pt x="3243" y="389"/>
                      <a:pt x="3207" y="373"/>
                      <a:pt x="3172" y="358"/>
                    </a:cubicBezTo>
                    <a:lnTo>
                      <a:pt x="3181" y="337"/>
                    </a:lnTo>
                    <a:lnTo>
                      <a:pt x="3181" y="337"/>
                    </a:lnTo>
                    <a:cubicBezTo>
                      <a:pt x="3217" y="352"/>
                      <a:pt x="3253" y="368"/>
                      <a:pt x="3288" y="384"/>
                    </a:cubicBezTo>
                    <a:lnTo>
                      <a:pt x="3278" y="406"/>
                    </a:lnTo>
                    <a:close/>
                    <a:moveTo>
                      <a:pt x="3486" y="510"/>
                    </a:moveTo>
                    <a:lnTo>
                      <a:pt x="3486" y="510"/>
                    </a:lnTo>
                    <a:cubicBezTo>
                      <a:pt x="3451" y="491"/>
                      <a:pt x="3417" y="474"/>
                      <a:pt x="3382" y="457"/>
                    </a:cubicBezTo>
                    <a:lnTo>
                      <a:pt x="3393" y="436"/>
                    </a:lnTo>
                    <a:lnTo>
                      <a:pt x="3393" y="436"/>
                    </a:lnTo>
                    <a:cubicBezTo>
                      <a:pt x="3428" y="453"/>
                      <a:pt x="3462" y="471"/>
                      <a:pt x="3497" y="489"/>
                    </a:cubicBezTo>
                    <a:lnTo>
                      <a:pt x="3486" y="510"/>
                    </a:lnTo>
                    <a:close/>
                    <a:moveTo>
                      <a:pt x="3688" y="625"/>
                    </a:moveTo>
                    <a:lnTo>
                      <a:pt x="3688" y="625"/>
                    </a:lnTo>
                    <a:cubicBezTo>
                      <a:pt x="3655" y="605"/>
                      <a:pt x="3622" y="585"/>
                      <a:pt x="3588" y="566"/>
                    </a:cubicBezTo>
                    <a:lnTo>
                      <a:pt x="3600" y="545"/>
                    </a:lnTo>
                    <a:lnTo>
                      <a:pt x="3600" y="545"/>
                    </a:lnTo>
                    <a:cubicBezTo>
                      <a:pt x="3633" y="565"/>
                      <a:pt x="3667" y="584"/>
                      <a:pt x="3700" y="605"/>
                    </a:cubicBezTo>
                    <a:lnTo>
                      <a:pt x="3688" y="625"/>
                    </a:lnTo>
                    <a:close/>
                    <a:moveTo>
                      <a:pt x="3885" y="749"/>
                    </a:moveTo>
                    <a:lnTo>
                      <a:pt x="3885" y="749"/>
                    </a:lnTo>
                    <a:cubicBezTo>
                      <a:pt x="3853" y="727"/>
                      <a:pt x="3820" y="706"/>
                      <a:pt x="3787" y="685"/>
                    </a:cubicBezTo>
                    <a:lnTo>
                      <a:pt x="3800" y="666"/>
                    </a:lnTo>
                    <a:lnTo>
                      <a:pt x="3800" y="666"/>
                    </a:lnTo>
                    <a:cubicBezTo>
                      <a:pt x="3832" y="686"/>
                      <a:pt x="3858" y="704"/>
                      <a:pt x="3890" y="726"/>
                    </a:cubicBezTo>
                    <a:lnTo>
                      <a:pt x="3885" y="749"/>
                    </a:lnTo>
                    <a:close/>
                    <a:moveTo>
                      <a:pt x="4076" y="883"/>
                    </a:moveTo>
                    <a:lnTo>
                      <a:pt x="4076" y="883"/>
                    </a:lnTo>
                    <a:cubicBezTo>
                      <a:pt x="4045" y="859"/>
                      <a:pt x="4013" y="837"/>
                      <a:pt x="3981" y="815"/>
                    </a:cubicBezTo>
                    <a:lnTo>
                      <a:pt x="3995" y="795"/>
                    </a:lnTo>
                    <a:lnTo>
                      <a:pt x="3995" y="795"/>
                    </a:lnTo>
                    <a:cubicBezTo>
                      <a:pt x="4026" y="818"/>
                      <a:pt x="4058" y="841"/>
                      <a:pt x="4089" y="864"/>
                    </a:cubicBezTo>
                    <a:lnTo>
                      <a:pt x="4076" y="883"/>
                    </a:lnTo>
                    <a:close/>
                    <a:moveTo>
                      <a:pt x="4260" y="1024"/>
                    </a:moveTo>
                    <a:lnTo>
                      <a:pt x="4260" y="1024"/>
                    </a:lnTo>
                    <a:cubicBezTo>
                      <a:pt x="4230" y="999"/>
                      <a:pt x="4199" y="975"/>
                      <a:pt x="4169" y="951"/>
                    </a:cubicBezTo>
                    <a:lnTo>
                      <a:pt x="4183" y="934"/>
                    </a:lnTo>
                    <a:lnTo>
                      <a:pt x="4183" y="934"/>
                    </a:lnTo>
                    <a:cubicBezTo>
                      <a:pt x="4214" y="956"/>
                      <a:pt x="4245" y="981"/>
                      <a:pt x="4275" y="1005"/>
                    </a:cubicBezTo>
                    <a:lnTo>
                      <a:pt x="4260" y="1024"/>
                    </a:lnTo>
                    <a:close/>
                    <a:moveTo>
                      <a:pt x="4439" y="1173"/>
                    </a:moveTo>
                    <a:lnTo>
                      <a:pt x="4439" y="1173"/>
                    </a:lnTo>
                    <a:cubicBezTo>
                      <a:pt x="4410" y="1148"/>
                      <a:pt x="4380" y="1122"/>
                      <a:pt x="4351" y="1097"/>
                    </a:cubicBezTo>
                    <a:lnTo>
                      <a:pt x="4365" y="1079"/>
                    </a:lnTo>
                    <a:lnTo>
                      <a:pt x="4365" y="1079"/>
                    </a:lnTo>
                    <a:cubicBezTo>
                      <a:pt x="4395" y="1104"/>
                      <a:pt x="4425" y="1130"/>
                      <a:pt x="4454" y="1155"/>
                    </a:cubicBezTo>
                    <a:lnTo>
                      <a:pt x="4439" y="1173"/>
                    </a:lnTo>
                    <a:close/>
                    <a:moveTo>
                      <a:pt x="4611" y="1329"/>
                    </a:moveTo>
                    <a:lnTo>
                      <a:pt x="4611" y="1329"/>
                    </a:lnTo>
                    <a:cubicBezTo>
                      <a:pt x="4583" y="1303"/>
                      <a:pt x="4554" y="1276"/>
                      <a:pt x="4526" y="1251"/>
                    </a:cubicBezTo>
                    <a:lnTo>
                      <a:pt x="4541" y="1233"/>
                    </a:lnTo>
                    <a:lnTo>
                      <a:pt x="4541" y="1233"/>
                    </a:lnTo>
                    <a:cubicBezTo>
                      <a:pt x="4570" y="1259"/>
                      <a:pt x="4599" y="1286"/>
                      <a:pt x="4627" y="1312"/>
                    </a:cubicBezTo>
                    <a:lnTo>
                      <a:pt x="4611" y="1329"/>
                    </a:lnTo>
                    <a:close/>
                    <a:moveTo>
                      <a:pt x="4778" y="1492"/>
                    </a:moveTo>
                    <a:lnTo>
                      <a:pt x="4778" y="1492"/>
                    </a:lnTo>
                    <a:cubicBezTo>
                      <a:pt x="4750" y="1465"/>
                      <a:pt x="4722" y="1437"/>
                      <a:pt x="4696" y="1410"/>
                    </a:cubicBezTo>
                    <a:lnTo>
                      <a:pt x="4711" y="1394"/>
                    </a:lnTo>
                    <a:lnTo>
                      <a:pt x="4711" y="1394"/>
                    </a:lnTo>
                    <a:cubicBezTo>
                      <a:pt x="4739" y="1421"/>
                      <a:pt x="4767" y="1448"/>
                      <a:pt x="4794" y="1476"/>
                    </a:cubicBezTo>
                    <a:lnTo>
                      <a:pt x="4778" y="1492"/>
                    </a:lnTo>
                    <a:close/>
                    <a:moveTo>
                      <a:pt x="4938" y="1661"/>
                    </a:moveTo>
                    <a:lnTo>
                      <a:pt x="4938" y="1661"/>
                    </a:lnTo>
                    <a:cubicBezTo>
                      <a:pt x="4912" y="1632"/>
                      <a:pt x="4885" y="1604"/>
                      <a:pt x="4859" y="1576"/>
                    </a:cubicBezTo>
                    <a:lnTo>
                      <a:pt x="4876" y="1560"/>
                    </a:lnTo>
                    <a:lnTo>
                      <a:pt x="4876" y="1560"/>
                    </a:lnTo>
                    <a:cubicBezTo>
                      <a:pt x="4902" y="1588"/>
                      <a:pt x="4929" y="1616"/>
                      <a:pt x="4955" y="1645"/>
                    </a:cubicBezTo>
                    <a:lnTo>
                      <a:pt x="4938" y="1661"/>
                    </a:lnTo>
                    <a:close/>
                    <a:moveTo>
                      <a:pt x="5093" y="1835"/>
                    </a:moveTo>
                    <a:lnTo>
                      <a:pt x="5093" y="1835"/>
                    </a:lnTo>
                    <a:cubicBezTo>
                      <a:pt x="5068" y="1805"/>
                      <a:pt x="5042" y="1776"/>
                      <a:pt x="5017" y="1747"/>
                    </a:cubicBezTo>
                    <a:lnTo>
                      <a:pt x="5034" y="1732"/>
                    </a:lnTo>
                    <a:lnTo>
                      <a:pt x="5034" y="1732"/>
                    </a:lnTo>
                    <a:cubicBezTo>
                      <a:pt x="5060" y="1761"/>
                      <a:pt x="5086" y="1790"/>
                      <a:pt x="5111" y="1819"/>
                    </a:cubicBezTo>
                    <a:lnTo>
                      <a:pt x="5093" y="1835"/>
                    </a:lnTo>
                    <a:close/>
                    <a:moveTo>
                      <a:pt x="5243" y="2013"/>
                    </a:moveTo>
                    <a:lnTo>
                      <a:pt x="5243" y="2013"/>
                    </a:lnTo>
                    <a:cubicBezTo>
                      <a:pt x="5218" y="1983"/>
                      <a:pt x="5193" y="1953"/>
                      <a:pt x="5169" y="1923"/>
                    </a:cubicBezTo>
                    <a:lnTo>
                      <a:pt x="5187" y="1909"/>
                    </a:lnTo>
                    <a:lnTo>
                      <a:pt x="5187" y="1909"/>
                    </a:lnTo>
                    <a:cubicBezTo>
                      <a:pt x="5212" y="1938"/>
                      <a:pt x="5237" y="1968"/>
                      <a:pt x="5261" y="1999"/>
                    </a:cubicBezTo>
                    <a:lnTo>
                      <a:pt x="5243" y="2013"/>
                    </a:lnTo>
                    <a:close/>
                    <a:moveTo>
                      <a:pt x="5388" y="2196"/>
                    </a:moveTo>
                    <a:lnTo>
                      <a:pt x="5388" y="2196"/>
                    </a:lnTo>
                    <a:cubicBezTo>
                      <a:pt x="5364" y="2166"/>
                      <a:pt x="5340" y="2134"/>
                      <a:pt x="5316" y="2104"/>
                    </a:cubicBezTo>
                    <a:lnTo>
                      <a:pt x="5334" y="2090"/>
                    </a:lnTo>
                    <a:lnTo>
                      <a:pt x="5334" y="2090"/>
                    </a:lnTo>
                    <a:cubicBezTo>
                      <a:pt x="5358" y="2120"/>
                      <a:pt x="5382" y="2151"/>
                      <a:pt x="5406" y="2182"/>
                    </a:cubicBezTo>
                    <a:lnTo>
                      <a:pt x="5388" y="2196"/>
                    </a:lnTo>
                    <a:close/>
                    <a:moveTo>
                      <a:pt x="5527" y="2383"/>
                    </a:moveTo>
                    <a:lnTo>
                      <a:pt x="5527" y="2383"/>
                    </a:lnTo>
                    <a:cubicBezTo>
                      <a:pt x="5504" y="2351"/>
                      <a:pt x="5481" y="2320"/>
                      <a:pt x="5458" y="2289"/>
                    </a:cubicBezTo>
                    <a:lnTo>
                      <a:pt x="5476" y="2276"/>
                    </a:lnTo>
                    <a:lnTo>
                      <a:pt x="5476" y="2276"/>
                    </a:lnTo>
                    <a:cubicBezTo>
                      <a:pt x="5500" y="2306"/>
                      <a:pt x="5523" y="2337"/>
                      <a:pt x="5546" y="2369"/>
                    </a:cubicBezTo>
                    <a:lnTo>
                      <a:pt x="5527" y="2383"/>
                    </a:lnTo>
                    <a:close/>
                  </a:path>
                </a:pathLst>
              </a:custGeom>
              <a:solidFill>
                <a:srgbClr val="C41A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63" name="Freeform 400">
                <a:extLst>
                  <a:ext uri="{FF2B5EF4-FFF2-40B4-BE49-F238E27FC236}">
                    <a16:creationId xmlns:a16="http://schemas.microsoft.com/office/drawing/2014/main" id="{818CBD99-90DB-EB42-9328-9FEE902A4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3642" y="6454270"/>
                <a:ext cx="4119702" cy="2147736"/>
              </a:xfrm>
              <a:custGeom>
                <a:avLst/>
                <a:gdLst>
                  <a:gd name="T0" fmla="*/ 2258 w 3307"/>
                  <a:gd name="T1" fmla="*/ 2 h 1724"/>
                  <a:gd name="T2" fmla="*/ 2376 w 3307"/>
                  <a:gd name="T3" fmla="*/ 0 h 1724"/>
                  <a:gd name="T4" fmla="*/ 2376 w 3307"/>
                  <a:gd name="T5" fmla="*/ 23 h 1724"/>
                  <a:gd name="T6" fmla="*/ 2608 w 3307"/>
                  <a:gd name="T7" fmla="*/ 31 h 1724"/>
                  <a:gd name="T8" fmla="*/ 2492 w 3307"/>
                  <a:gd name="T9" fmla="*/ 25 h 1724"/>
                  <a:gd name="T10" fmla="*/ 2493 w 3307"/>
                  <a:gd name="T11" fmla="*/ 1 h 1724"/>
                  <a:gd name="T12" fmla="*/ 2608 w 3307"/>
                  <a:gd name="T13" fmla="*/ 31 h 1724"/>
                  <a:gd name="T14" fmla="*/ 2025 w 3307"/>
                  <a:gd name="T15" fmla="*/ 19 h 1724"/>
                  <a:gd name="T16" fmla="*/ 2142 w 3307"/>
                  <a:gd name="T17" fmla="*/ 8 h 1724"/>
                  <a:gd name="T18" fmla="*/ 2143 w 3307"/>
                  <a:gd name="T19" fmla="*/ 31 h 1724"/>
                  <a:gd name="T20" fmla="*/ 2840 w 3307"/>
                  <a:gd name="T21" fmla="*/ 52 h 1724"/>
                  <a:gd name="T22" fmla="*/ 2724 w 3307"/>
                  <a:gd name="T23" fmla="*/ 40 h 1724"/>
                  <a:gd name="T24" fmla="*/ 2726 w 3307"/>
                  <a:gd name="T25" fmla="*/ 16 h 1724"/>
                  <a:gd name="T26" fmla="*/ 2840 w 3307"/>
                  <a:gd name="T27" fmla="*/ 52 h 1724"/>
                  <a:gd name="T28" fmla="*/ 1794 w 3307"/>
                  <a:gd name="T29" fmla="*/ 54 h 1724"/>
                  <a:gd name="T30" fmla="*/ 1909 w 3307"/>
                  <a:gd name="T31" fmla="*/ 34 h 1724"/>
                  <a:gd name="T32" fmla="*/ 1912 w 3307"/>
                  <a:gd name="T33" fmla="*/ 57 h 1724"/>
                  <a:gd name="T34" fmla="*/ 3070 w 3307"/>
                  <a:gd name="T35" fmla="*/ 86 h 1724"/>
                  <a:gd name="T36" fmla="*/ 2955 w 3307"/>
                  <a:gd name="T37" fmla="*/ 68 h 1724"/>
                  <a:gd name="T38" fmla="*/ 2959 w 3307"/>
                  <a:gd name="T39" fmla="*/ 44 h 1724"/>
                  <a:gd name="T40" fmla="*/ 3070 w 3307"/>
                  <a:gd name="T41" fmla="*/ 86 h 1724"/>
                  <a:gd name="T42" fmla="*/ 3301 w 3307"/>
                  <a:gd name="T43" fmla="*/ 127 h 1724"/>
                  <a:gd name="T44" fmla="*/ 3189 w 3307"/>
                  <a:gd name="T45" fmla="*/ 84 h 1724"/>
                  <a:gd name="T46" fmla="*/ 3306 w 3307"/>
                  <a:gd name="T47" fmla="*/ 104 h 1724"/>
                  <a:gd name="T48" fmla="*/ 1573 w 3307"/>
                  <a:gd name="T49" fmla="*/ 132 h 1724"/>
                  <a:gd name="T50" fmla="*/ 1566 w 3307"/>
                  <a:gd name="T51" fmla="*/ 109 h 1724"/>
                  <a:gd name="T52" fmla="*/ 1685 w 3307"/>
                  <a:gd name="T53" fmla="*/ 102 h 1724"/>
                  <a:gd name="T54" fmla="*/ 1573 w 3307"/>
                  <a:gd name="T55" fmla="*/ 132 h 1724"/>
                  <a:gd name="T56" fmla="*/ 1345 w 3307"/>
                  <a:gd name="T57" fmla="*/ 186 h 1724"/>
                  <a:gd name="T58" fmla="*/ 1455 w 3307"/>
                  <a:gd name="T59" fmla="*/ 145 h 1724"/>
                  <a:gd name="T60" fmla="*/ 1462 w 3307"/>
                  <a:gd name="T61" fmla="*/ 167 h 1724"/>
                  <a:gd name="T62" fmla="*/ 1144 w 3307"/>
                  <a:gd name="T63" fmla="*/ 305 h 1724"/>
                  <a:gd name="T64" fmla="*/ 1133 w 3307"/>
                  <a:gd name="T65" fmla="*/ 284 h 1724"/>
                  <a:gd name="T66" fmla="*/ 1247 w 3307"/>
                  <a:gd name="T67" fmla="*/ 253 h 1724"/>
                  <a:gd name="T68" fmla="*/ 1144 w 3307"/>
                  <a:gd name="T69" fmla="*/ 305 h 1724"/>
                  <a:gd name="T70" fmla="*/ 931 w 3307"/>
                  <a:gd name="T71" fmla="*/ 403 h 1724"/>
                  <a:gd name="T72" fmla="*/ 1030 w 3307"/>
                  <a:gd name="T73" fmla="*/ 340 h 1724"/>
                  <a:gd name="T74" fmla="*/ 1042 w 3307"/>
                  <a:gd name="T75" fmla="*/ 361 h 1724"/>
                  <a:gd name="T76" fmla="*/ 759 w 3307"/>
                  <a:gd name="T77" fmla="*/ 563 h 1724"/>
                  <a:gd name="T78" fmla="*/ 744 w 3307"/>
                  <a:gd name="T79" fmla="*/ 545 h 1724"/>
                  <a:gd name="T80" fmla="*/ 850 w 3307"/>
                  <a:gd name="T81" fmla="*/ 490 h 1724"/>
                  <a:gd name="T82" fmla="*/ 759 w 3307"/>
                  <a:gd name="T83" fmla="*/ 563 h 1724"/>
                  <a:gd name="T84" fmla="*/ 573 w 3307"/>
                  <a:gd name="T85" fmla="*/ 705 h 1724"/>
                  <a:gd name="T86" fmla="*/ 657 w 3307"/>
                  <a:gd name="T87" fmla="*/ 623 h 1724"/>
                  <a:gd name="T88" fmla="*/ 673 w 3307"/>
                  <a:gd name="T89" fmla="*/ 640 h 1724"/>
                  <a:gd name="T90" fmla="*/ 438 w 3307"/>
                  <a:gd name="T91" fmla="*/ 897 h 1724"/>
                  <a:gd name="T92" fmla="*/ 419 w 3307"/>
                  <a:gd name="T93" fmla="*/ 882 h 1724"/>
                  <a:gd name="T94" fmla="*/ 512 w 3307"/>
                  <a:gd name="T95" fmla="*/ 807 h 1724"/>
                  <a:gd name="T96" fmla="*/ 438 w 3307"/>
                  <a:gd name="T97" fmla="*/ 897 h 1724"/>
                  <a:gd name="T98" fmla="*/ 285 w 3307"/>
                  <a:gd name="T99" fmla="*/ 1074 h 1724"/>
                  <a:gd name="T100" fmla="*/ 350 w 3307"/>
                  <a:gd name="T101" fmla="*/ 977 h 1724"/>
                  <a:gd name="T102" fmla="*/ 369 w 3307"/>
                  <a:gd name="T103" fmla="*/ 991 h 1724"/>
                  <a:gd name="T104" fmla="*/ 438 w 3307"/>
                  <a:gd name="T105" fmla="*/ 897 h 1724"/>
                  <a:gd name="T106" fmla="*/ 169 w 3307"/>
                  <a:gd name="T107" fmla="*/ 1279 h 1724"/>
                  <a:gd name="T108" fmla="*/ 224 w 3307"/>
                  <a:gd name="T109" fmla="*/ 1175 h 1724"/>
                  <a:gd name="T110" fmla="*/ 244 w 3307"/>
                  <a:gd name="T111" fmla="*/ 1187 h 1724"/>
                  <a:gd name="T112" fmla="*/ 94 w 3307"/>
                  <a:gd name="T113" fmla="*/ 1501 h 1724"/>
                  <a:gd name="T114" fmla="*/ 72 w 3307"/>
                  <a:gd name="T115" fmla="*/ 1493 h 1724"/>
                  <a:gd name="T116" fmla="*/ 139 w 3307"/>
                  <a:gd name="T117" fmla="*/ 1394 h 1724"/>
                  <a:gd name="T118" fmla="*/ 94 w 3307"/>
                  <a:gd name="T119" fmla="*/ 1501 h 1724"/>
                  <a:gd name="T120" fmla="*/ 0 w 3307"/>
                  <a:gd name="T121" fmla="*/ 1718 h 1724"/>
                  <a:gd name="T122" fmla="*/ 33 w 3307"/>
                  <a:gd name="T123" fmla="*/ 1603 h 1724"/>
                  <a:gd name="T124" fmla="*/ 55 w 3307"/>
                  <a:gd name="T125" fmla="*/ 1611 h 1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07" h="1724">
                    <a:moveTo>
                      <a:pt x="2259" y="25"/>
                    </a:moveTo>
                    <a:lnTo>
                      <a:pt x="2258" y="2"/>
                    </a:lnTo>
                    <a:lnTo>
                      <a:pt x="2258" y="2"/>
                    </a:lnTo>
                    <a:cubicBezTo>
                      <a:pt x="2297" y="0"/>
                      <a:pt x="2336" y="0"/>
                      <a:pt x="2376" y="0"/>
                    </a:cubicBezTo>
                    <a:lnTo>
                      <a:pt x="2376" y="23"/>
                    </a:lnTo>
                    <a:lnTo>
                      <a:pt x="2376" y="23"/>
                    </a:lnTo>
                    <a:cubicBezTo>
                      <a:pt x="2337" y="23"/>
                      <a:pt x="2298" y="24"/>
                      <a:pt x="2259" y="25"/>
                    </a:cubicBezTo>
                    <a:close/>
                    <a:moveTo>
                      <a:pt x="2608" y="31"/>
                    </a:moveTo>
                    <a:lnTo>
                      <a:pt x="2608" y="31"/>
                    </a:lnTo>
                    <a:cubicBezTo>
                      <a:pt x="2569" y="29"/>
                      <a:pt x="2530" y="26"/>
                      <a:pt x="2492" y="25"/>
                    </a:cubicBezTo>
                    <a:lnTo>
                      <a:pt x="2493" y="1"/>
                    </a:lnTo>
                    <a:lnTo>
                      <a:pt x="2493" y="1"/>
                    </a:lnTo>
                    <a:cubicBezTo>
                      <a:pt x="2531" y="3"/>
                      <a:pt x="2570" y="5"/>
                      <a:pt x="2609" y="7"/>
                    </a:cubicBezTo>
                    <a:lnTo>
                      <a:pt x="2608" y="31"/>
                    </a:lnTo>
                    <a:close/>
                    <a:moveTo>
                      <a:pt x="2028" y="42"/>
                    </a:moveTo>
                    <a:lnTo>
                      <a:pt x="2025" y="19"/>
                    </a:lnTo>
                    <a:lnTo>
                      <a:pt x="2025" y="19"/>
                    </a:lnTo>
                    <a:cubicBezTo>
                      <a:pt x="2063" y="14"/>
                      <a:pt x="2103" y="11"/>
                      <a:pt x="2142" y="8"/>
                    </a:cubicBezTo>
                    <a:lnTo>
                      <a:pt x="2143" y="31"/>
                    </a:lnTo>
                    <a:lnTo>
                      <a:pt x="2143" y="31"/>
                    </a:lnTo>
                    <a:cubicBezTo>
                      <a:pt x="2105" y="34"/>
                      <a:pt x="2066" y="38"/>
                      <a:pt x="2028" y="42"/>
                    </a:cubicBezTo>
                    <a:close/>
                    <a:moveTo>
                      <a:pt x="2840" y="52"/>
                    </a:moveTo>
                    <a:lnTo>
                      <a:pt x="2840" y="52"/>
                    </a:lnTo>
                    <a:cubicBezTo>
                      <a:pt x="2801" y="47"/>
                      <a:pt x="2762" y="43"/>
                      <a:pt x="2724" y="40"/>
                    </a:cubicBezTo>
                    <a:lnTo>
                      <a:pt x="2726" y="16"/>
                    </a:lnTo>
                    <a:lnTo>
                      <a:pt x="2726" y="16"/>
                    </a:lnTo>
                    <a:cubicBezTo>
                      <a:pt x="2765" y="20"/>
                      <a:pt x="2804" y="24"/>
                      <a:pt x="2843" y="29"/>
                    </a:cubicBezTo>
                    <a:lnTo>
                      <a:pt x="2840" y="52"/>
                    </a:lnTo>
                    <a:close/>
                    <a:moveTo>
                      <a:pt x="1798" y="77"/>
                    </a:moveTo>
                    <a:lnTo>
                      <a:pt x="1794" y="54"/>
                    </a:lnTo>
                    <a:lnTo>
                      <a:pt x="1794" y="54"/>
                    </a:lnTo>
                    <a:cubicBezTo>
                      <a:pt x="1832" y="47"/>
                      <a:pt x="1870" y="40"/>
                      <a:pt x="1909" y="34"/>
                    </a:cubicBezTo>
                    <a:lnTo>
                      <a:pt x="1912" y="57"/>
                    </a:lnTo>
                    <a:lnTo>
                      <a:pt x="1912" y="57"/>
                    </a:lnTo>
                    <a:cubicBezTo>
                      <a:pt x="1874" y="63"/>
                      <a:pt x="1836" y="69"/>
                      <a:pt x="1798" y="77"/>
                    </a:cubicBezTo>
                    <a:close/>
                    <a:moveTo>
                      <a:pt x="3070" y="86"/>
                    </a:moveTo>
                    <a:lnTo>
                      <a:pt x="3070" y="86"/>
                    </a:lnTo>
                    <a:cubicBezTo>
                      <a:pt x="3031" y="79"/>
                      <a:pt x="2993" y="73"/>
                      <a:pt x="2955" y="68"/>
                    </a:cubicBezTo>
                    <a:lnTo>
                      <a:pt x="2959" y="44"/>
                    </a:lnTo>
                    <a:lnTo>
                      <a:pt x="2959" y="44"/>
                    </a:lnTo>
                    <a:cubicBezTo>
                      <a:pt x="2997" y="50"/>
                      <a:pt x="3036" y="56"/>
                      <a:pt x="3074" y="63"/>
                    </a:cubicBezTo>
                    <a:lnTo>
                      <a:pt x="3070" y="86"/>
                    </a:lnTo>
                    <a:close/>
                    <a:moveTo>
                      <a:pt x="3301" y="127"/>
                    </a:moveTo>
                    <a:lnTo>
                      <a:pt x="3301" y="127"/>
                    </a:lnTo>
                    <a:cubicBezTo>
                      <a:pt x="3263" y="118"/>
                      <a:pt x="3222" y="114"/>
                      <a:pt x="3184" y="107"/>
                    </a:cubicBezTo>
                    <a:lnTo>
                      <a:pt x="3189" y="84"/>
                    </a:lnTo>
                    <a:lnTo>
                      <a:pt x="3189" y="84"/>
                    </a:lnTo>
                    <a:cubicBezTo>
                      <a:pt x="3227" y="92"/>
                      <a:pt x="3268" y="96"/>
                      <a:pt x="3306" y="104"/>
                    </a:cubicBezTo>
                    <a:lnTo>
                      <a:pt x="3301" y="127"/>
                    </a:lnTo>
                    <a:close/>
                    <a:moveTo>
                      <a:pt x="1573" y="132"/>
                    </a:moveTo>
                    <a:lnTo>
                      <a:pt x="1566" y="109"/>
                    </a:lnTo>
                    <a:lnTo>
                      <a:pt x="1566" y="109"/>
                    </a:lnTo>
                    <a:cubicBezTo>
                      <a:pt x="1603" y="98"/>
                      <a:pt x="1641" y="88"/>
                      <a:pt x="1679" y="79"/>
                    </a:cubicBezTo>
                    <a:lnTo>
                      <a:pt x="1685" y="102"/>
                    </a:lnTo>
                    <a:lnTo>
                      <a:pt x="1685" y="102"/>
                    </a:lnTo>
                    <a:cubicBezTo>
                      <a:pt x="1647" y="111"/>
                      <a:pt x="1610" y="121"/>
                      <a:pt x="1573" y="132"/>
                    </a:cubicBezTo>
                    <a:close/>
                    <a:moveTo>
                      <a:pt x="1353" y="208"/>
                    </a:moveTo>
                    <a:lnTo>
                      <a:pt x="1345" y="186"/>
                    </a:lnTo>
                    <a:lnTo>
                      <a:pt x="1345" y="186"/>
                    </a:lnTo>
                    <a:cubicBezTo>
                      <a:pt x="1381" y="172"/>
                      <a:pt x="1417" y="157"/>
                      <a:pt x="1455" y="145"/>
                    </a:cubicBezTo>
                    <a:lnTo>
                      <a:pt x="1462" y="167"/>
                    </a:lnTo>
                    <a:lnTo>
                      <a:pt x="1462" y="167"/>
                    </a:lnTo>
                    <a:cubicBezTo>
                      <a:pt x="1425" y="179"/>
                      <a:pt x="1389" y="193"/>
                      <a:pt x="1353" y="208"/>
                    </a:cubicBezTo>
                    <a:close/>
                    <a:moveTo>
                      <a:pt x="1144" y="305"/>
                    </a:moveTo>
                    <a:lnTo>
                      <a:pt x="1133" y="284"/>
                    </a:lnTo>
                    <a:lnTo>
                      <a:pt x="1133" y="284"/>
                    </a:lnTo>
                    <a:cubicBezTo>
                      <a:pt x="1167" y="266"/>
                      <a:pt x="1202" y="249"/>
                      <a:pt x="1237" y="232"/>
                    </a:cubicBezTo>
                    <a:lnTo>
                      <a:pt x="1247" y="253"/>
                    </a:lnTo>
                    <a:lnTo>
                      <a:pt x="1247" y="253"/>
                    </a:lnTo>
                    <a:cubicBezTo>
                      <a:pt x="1212" y="270"/>
                      <a:pt x="1177" y="287"/>
                      <a:pt x="1144" y="305"/>
                    </a:cubicBezTo>
                    <a:close/>
                    <a:moveTo>
                      <a:pt x="944" y="423"/>
                    </a:moveTo>
                    <a:lnTo>
                      <a:pt x="931" y="403"/>
                    </a:lnTo>
                    <a:lnTo>
                      <a:pt x="931" y="403"/>
                    </a:lnTo>
                    <a:cubicBezTo>
                      <a:pt x="964" y="382"/>
                      <a:pt x="997" y="361"/>
                      <a:pt x="1030" y="340"/>
                    </a:cubicBezTo>
                    <a:lnTo>
                      <a:pt x="1042" y="361"/>
                    </a:lnTo>
                    <a:lnTo>
                      <a:pt x="1042" y="361"/>
                    </a:lnTo>
                    <a:cubicBezTo>
                      <a:pt x="1009" y="380"/>
                      <a:pt x="976" y="402"/>
                      <a:pt x="944" y="423"/>
                    </a:cubicBezTo>
                    <a:close/>
                    <a:moveTo>
                      <a:pt x="759" y="563"/>
                    </a:moveTo>
                    <a:lnTo>
                      <a:pt x="744" y="545"/>
                    </a:lnTo>
                    <a:lnTo>
                      <a:pt x="744" y="545"/>
                    </a:lnTo>
                    <a:cubicBezTo>
                      <a:pt x="774" y="520"/>
                      <a:pt x="805" y="495"/>
                      <a:pt x="836" y="471"/>
                    </a:cubicBezTo>
                    <a:lnTo>
                      <a:pt x="850" y="490"/>
                    </a:lnTo>
                    <a:lnTo>
                      <a:pt x="850" y="490"/>
                    </a:lnTo>
                    <a:cubicBezTo>
                      <a:pt x="819" y="514"/>
                      <a:pt x="789" y="538"/>
                      <a:pt x="759" y="563"/>
                    </a:cubicBezTo>
                    <a:close/>
                    <a:moveTo>
                      <a:pt x="590" y="722"/>
                    </a:moveTo>
                    <a:lnTo>
                      <a:pt x="573" y="705"/>
                    </a:lnTo>
                    <a:lnTo>
                      <a:pt x="573" y="705"/>
                    </a:lnTo>
                    <a:cubicBezTo>
                      <a:pt x="600" y="677"/>
                      <a:pt x="628" y="649"/>
                      <a:pt x="657" y="623"/>
                    </a:cubicBezTo>
                    <a:lnTo>
                      <a:pt x="673" y="640"/>
                    </a:lnTo>
                    <a:lnTo>
                      <a:pt x="673" y="640"/>
                    </a:lnTo>
                    <a:cubicBezTo>
                      <a:pt x="645" y="666"/>
                      <a:pt x="617" y="694"/>
                      <a:pt x="590" y="722"/>
                    </a:cubicBezTo>
                    <a:close/>
                    <a:moveTo>
                      <a:pt x="438" y="897"/>
                    </a:moveTo>
                    <a:lnTo>
                      <a:pt x="419" y="882"/>
                    </a:lnTo>
                    <a:lnTo>
                      <a:pt x="419" y="882"/>
                    </a:lnTo>
                    <a:cubicBezTo>
                      <a:pt x="444" y="852"/>
                      <a:pt x="469" y="821"/>
                      <a:pt x="494" y="792"/>
                    </a:cubicBezTo>
                    <a:lnTo>
                      <a:pt x="512" y="807"/>
                    </a:lnTo>
                    <a:lnTo>
                      <a:pt x="512" y="807"/>
                    </a:lnTo>
                    <a:cubicBezTo>
                      <a:pt x="487" y="837"/>
                      <a:pt x="462" y="867"/>
                      <a:pt x="438" y="897"/>
                    </a:cubicBezTo>
                    <a:lnTo>
                      <a:pt x="304" y="1087"/>
                    </a:lnTo>
                    <a:lnTo>
                      <a:pt x="285" y="1074"/>
                    </a:lnTo>
                    <a:lnTo>
                      <a:pt x="285" y="1074"/>
                    </a:lnTo>
                    <a:cubicBezTo>
                      <a:pt x="306" y="1041"/>
                      <a:pt x="328" y="1008"/>
                      <a:pt x="350" y="977"/>
                    </a:cubicBezTo>
                    <a:lnTo>
                      <a:pt x="369" y="991"/>
                    </a:lnTo>
                    <a:lnTo>
                      <a:pt x="369" y="991"/>
                    </a:lnTo>
                    <a:cubicBezTo>
                      <a:pt x="347" y="1022"/>
                      <a:pt x="325" y="1054"/>
                      <a:pt x="304" y="1087"/>
                    </a:cubicBezTo>
                    <a:lnTo>
                      <a:pt x="438" y="897"/>
                    </a:lnTo>
                    <a:close/>
                    <a:moveTo>
                      <a:pt x="189" y="1289"/>
                    </a:moveTo>
                    <a:lnTo>
                      <a:pt x="169" y="1279"/>
                    </a:lnTo>
                    <a:lnTo>
                      <a:pt x="169" y="1279"/>
                    </a:lnTo>
                    <a:cubicBezTo>
                      <a:pt x="186" y="1244"/>
                      <a:pt x="205" y="1209"/>
                      <a:pt x="224" y="1175"/>
                    </a:cubicBezTo>
                    <a:lnTo>
                      <a:pt x="244" y="1187"/>
                    </a:lnTo>
                    <a:lnTo>
                      <a:pt x="244" y="1187"/>
                    </a:lnTo>
                    <a:cubicBezTo>
                      <a:pt x="226" y="1220"/>
                      <a:pt x="207" y="1255"/>
                      <a:pt x="189" y="1289"/>
                    </a:cubicBezTo>
                    <a:close/>
                    <a:moveTo>
                      <a:pt x="94" y="1501"/>
                    </a:moveTo>
                    <a:lnTo>
                      <a:pt x="72" y="1493"/>
                    </a:lnTo>
                    <a:lnTo>
                      <a:pt x="72" y="1493"/>
                    </a:lnTo>
                    <a:cubicBezTo>
                      <a:pt x="87" y="1457"/>
                      <a:pt x="102" y="1420"/>
                      <a:pt x="118" y="1384"/>
                    </a:cubicBezTo>
                    <a:lnTo>
                      <a:pt x="139" y="1394"/>
                    </a:lnTo>
                    <a:lnTo>
                      <a:pt x="139" y="1394"/>
                    </a:lnTo>
                    <a:cubicBezTo>
                      <a:pt x="123" y="1430"/>
                      <a:pt x="108" y="1466"/>
                      <a:pt x="94" y="1501"/>
                    </a:cubicBezTo>
                    <a:close/>
                    <a:moveTo>
                      <a:pt x="22" y="1723"/>
                    </a:moveTo>
                    <a:lnTo>
                      <a:pt x="0" y="1718"/>
                    </a:lnTo>
                    <a:lnTo>
                      <a:pt x="0" y="1718"/>
                    </a:lnTo>
                    <a:cubicBezTo>
                      <a:pt x="0" y="1716"/>
                      <a:pt x="9" y="1674"/>
                      <a:pt x="33" y="1603"/>
                    </a:cubicBezTo>
                    <a:lnTo>
                      <a:pt x="55" y="1611"/>
                    </a:lnTo>
                    <a:lnTo>
                      <a:pt x="55" y="1611"/>
                    </a:lnTo>
                    <a:cubicBezTo>
                      <a:pt x="32" y="1680"/>
                      <a:pt x="22" y="1723"/>
                      <a:pt x="22" y="1723"/>
                    </a:cubicBezTo>
                    <a:close/>
                  </a:path>
                </a:pathLst>
              </a:custGeom>
              <a:solidFill>
                <a:srgbClr val="19BC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64" name="Freeform 401">
                <a:extLst>
                  <a:ext uri="{FF2B5EF4-FFF2-40B4-BE49-F238E27FC236}">
                    <a16:creationId xmlns:a16="http://schemas.microsoft.com/office/drawing/2014/main" id="{6996484C-721A-D14F-A951-544182666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0543" y="7519900"/>
                <a:ext cx="5987300" cy="1197460"/>
              </a:xfrm>
              <a:custGeom>
                <a:avLst/>
                <a:gdLst>
                  <a:gd name="T0" fmla="*/ 2347 w 4807"/>
                  <a:gd name="T1" fmla="*/ 2 h 963"/>
                  <a:gd name="T2" fmla="*/ 2465 w 4807"/>
                  <a:gd name="T3" fmla="*/ 23 h 963"/>
                  <a:gd name="T4" fmla="*/ 2349 w 4807"/>
                  <a:gd name="T5" fmla="*/ 26 h 963"/>
                  <a:gd name="T6" fmla="*/ 2581 w 4807"/>
                  <a:gd name="T7" fmla="*/ 26 h 963"/>
                  <a:gd name="T8" fmla="*/ 2698 w 4807"/>
                  <a:gd name="T9" fmla="*/ 9 h 963"/>
                  <a:gd name="T10" fmla="*/ 2114 w 4807"/>
                  <a:gd name="T11" fmla="*/ 18 h 963"/>
                  <a:gd name="T12" fmla="*/ 2232 w 4807"/>
                  <a:gd name="T13" fmla="*/ 31 h 963"/>
                  <a:gd name="T14" fmla="*/ 2928 w 4807"/>
                  <a:gd name="T15" fmla="*/ 58 h 963"/>
                  <a:gd name="T16" fmla="*/ 2815 w 4807"/>
                  <a:gd name="T17" fmla="*/ 20 h 963"/>
                  <a:gd name="T18" fmla="*/ 2928 w 4807"/>
                  <a:gd name="T19" fmla="*/ 58 h 963"/>
                  <a:gd name="T20" fmla="*/ 1883 w 4807"/>
                  <a:gd name="T21" fmla="*/ 51 h 963"/>
                  <a:gd name="T22" fmla="*/ 2001 w 4807"/>
                  <a:gd name="T23" fmla="*/ 56 h 963"/>
                  <a:gd name="T24" fmla="*/ 3157 w 4807"/>
                  <a:gd name="T25" fmla="*/ 100 h 963"/>
                  <a:gd name="T26" fmla="*/ 3046 w 4807"/>
                  <a:gd name="T27" fmla="*/ 54 h 963"/>
                  <a:gd name="T28" fmla="*/ 1659 w 4807"/>
                  <a:gd name="T29" fmla="*/ 121 h 963"/>
                  <a:gd name="T30" fmla="*/ 1768 w 4807"/>
                  <a:gd name="T31" fmla="*/ 73 h 963"/>
                  <a:gd name="T32" fmla="*/ 1659 w 4807"/>
                  <a:gd name="T33" fmla="*/ 121 h 963"/>
                  <a:gd name="T34" fmla="*/ 3269 w 4807"/>
                  <a:gd name="T35" fmla="*/ 127 h 963"/>
                  <a:gd name="T36" fmla="*/ 3388 w 4807"/>
                  <a:gd name="T37" fmla="*/ 136 h 963"/>
                  <a:gd name="T38" fmla="*/ 1428 w 4807"/>
                  <a:gd name="T39" fmla="*/ 161 h 963"/>
                  <a:gd name="T40" fmla="*/ 1546 w 4807"/>
                  <a:gd name="T41" fmla="*/ 150 h 963"/>
                  <a:gd name="T42" fmla="*/ 3602 w 4807"/>
                  <a:gd name="T43" fmla="*/ 232 h 963"/>
                  <a:gd name="T44" fmla="*/ 3499 w 4807"/>
                  <a:gd name="T45" fmla="*/ 171 h 963"/>
                  <a:gd name="T46" fmla="*/ 3602 w 4807"/>
                  <a:gd name="T47" fmla="*/ 232 h 963"/>
                  <a:gd name="T48" fmla="*/ 1207 w 4807"/>
                  <a:gd name="T49" fmla="*/ 238 h 963"/>
                  <a:gd name="T50" fmla="*/ 1324 w 4807"/>
                  <a:gd name="T51" fmla="*/ 220 h 963"/>
                  <a:gd name="T52" fmla="*/ 3817 w 4807"/>
                  <a:gd name="T53" fmla="*/ 321 h 963"/>
                  <a:gd name="T54" fmla="*/ 3719 w 4807"/>
                  <a:gd name="T55" fmla="*/ 253 h 963"/>
                  <a:gd name="T56" fmla="*/ 1000 w 4807"/>
                  <a:gd name="T57" fmla="*/ 349 h 963"/>
                  <a:gd name="T58" fmla="*/ 1098 w 4807"/>
                  <a:gd name="T59" fmla="*/ 281 h 963"/>
                  <a:gd name="T60" fmla="*/ 1000 w 4807"/>
                  <a:gd name="T61" fmla="*/ 349 h 963"/>
                  <a:gd name="T62" fmla="*/ 3922 w 4807"/>
                  <a:gd name="T63" fmla="*/ 371 h 963"/>
                  <a:gd name="T64" fmla="*/ 4037 w 4807"/>
                  <a:gd name="T65" fmla="*/ 403 h 963"/>
                  <a:gd name="T66" fmla="*/ 780 w 4807"/>
                  <a:gd name="T67" fmla="*/ 430 h 963"/>
                  <a:gd name="T68" fmla="*/ 894 w 4807"/>
                  <a:gd name="T69" fmla="*/ 398 h 963"/>
                  <a:gd name="T70" fmla="*/ 4227 w 4807"/>
                  <a:gd name="T71" fmla="*/ 539 h 963"/>
                  <a:gd name="T72" fmla="*/ 4139 w 4807"/>
                  <a:gd name="T73" fmla="*/ 459 h 963"/>
                  <a:gd name="T74" fmla="*/ 4227 w 4807"/>
                  <a:gd name="T75" fmla="*/ 539 h 963"/>
                  <a:gd name="T76" fmla="*/ 575 w 4807"/>
                  <a:gd name="T77" fmla="*/ 543 h 963"/>
                  <a:gd name="T78" fmla="*/ 688 w 4807"/>
                  <a:gd name="T79" fmla="*/ 505 h 963"/>
                  <a:gd name="T80" fmla="*/ 4422 w 4807"/>
                  <a:gd name="T81" fmla="*/ 666 h 963"/>
                  <a:gd name="T82" fmla="*/ 4339 w 4807"/>
                  <a:gd name="T83" fmla="*/ 581 h 963"/>
                  <a:gd name="T84" fmla="*/ 389 w 4807"/>
                  <a:gd name="T85" fmla="*/ 686 h 963"/>
                  <a:gd name="T86" fmla="*/ 475 w 4807"/>
                  <a:gd name="T87" fmla="*/ 604 h 963"/>
                  <a:gd name="T88" fmla="*/ 389 w 4807"/>
                  <a:gd name="T89" fmla="*/ 686 h 963"/>
                  <a:gd name="T90" fmla="*/ 4517 w 4807"/>
                  <a:gd name="T91" fmla="*/ 733 h 963"/>
                  <a:gd name="T92" fmla="*/ 4625 w 4807"/>
                  <a:gd name="T93" fmla="*/ 785 h 963"/>
                  <a:gd name="T94" fmla="*/ 185 w 4807"/>
                  <a:gd name="T95" fmla="*/ 801 h 963"/>
                  <a:gd name="T96" fmla="*/ 293 w 4807"/>
                  <a:gd name="T97" fmla="*/ 752 h 963"/>
                  <a:gd name="T98" fmla="*/ 4790 w 4807"/>
                  <a:gd name="T99" fmla="*/ 950 h 963"/>
                  <a:gd name="T100" fmla="*/ 4716 w 4807"/>
                  <a:gd name="T101" fmla="*/ 857 h 963"/>
                  <a:gd name="T102" fmla="*/ 4790 w 4807"/>
                  <a:gd name="T103" fmla="*/ 950 h 963"/>
                  <a:gd name="T104" fmla="*/ 0 w 4807"/>
                  <a:gd name="T105" fmla="*/ 944 h 963"/>
                  <a:gd name="T106" fmla="*/ 106 w 4807"/>
                  <a:gd name="T107" fmla="*/ 89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807" h="963">
                    <a:moveTo>
                      <a:pt x="2349" y="26"/>
                    </a:moveTo>
                    <a:lnTo>
                      <a:pt x="2347" y="2"/>
                    </a:lnTo>
                    <a:lnTo>
                      <a:pt x="2347" y="2"/>
                    </a:lnTo>
                    <a:cubicBezTo>
                      <a:pt x="2385" y="1"/>
                      <a:pt x="2423" y="0"/>
                      <a:pt x="2459" y="0"/>
                    </a:cubicBezTo>
                    <a:lnTo>
                      <a:pt x="2465" y="0"/>
                    </a:lnTo>
                    <a:lnTo>
                      <a:pt x="2465" y="23"/>
                    </a:lnTo>
                    <a:lnTo>
                      <a:pt x="2459" y="23"/>
                    </a:lnTo>
                    <a:lnTo>
                      <a:pt x="2459" y="23"/>
                    </a:lnTo>
                    <a:cubicBezTo>
                      <a:pt x="2423" y="23"/>
                      <a:pt x="2385" y="24"/>
                      <a:pt x="2349" y="26"/>
                    </a:cubicBezTo>
                    <a:close/>
                    <a:moveTo>
                      <a:pt x="2697" y="33"/>
                    </a:moveTo>
                    <a:lnTo>
                      <a:pt x="2697" y="33"/>
                    </a:lnTo>
                    <a:cubicBezTo>
                      <a:pt x="2658" y="29"/>
                      <a:pt x="2619" y="28"/>
                      <a:pt x="2581" y="26"/>
                    </a:cubicBezTo>
                    <a:lnTo>
                      <a:pt x="2582" y="3"/>
                    </a:lnTo>
                    <a:lnTo>
                      <a:pt x="2582" y="3"/>
                    </a:lnTo>
                    <a:cubicBezTo>
                      <a:pt x="2620" y="4"/>
                      <a:pt x="2660" y="6"/>
                      <a:pt x="2698" y="9"/>
                    </a:cubicBezTo>
                    <a:lnTo>
                      <a:pt x="2697" y="33"/>
                    </a:lnTo>
                    <a:close/>
                    <a:moveTo>
                      <a:pt x="2117" y="42"/>
                    </a:moveTo>
                    <a:lnTo>
                      <a:pt x="2114" y="18"/>
                    </a:lnTo>
                    <a:lnTo>
                      <a:pt x="2114" y="18"/>
                    </a:lnTo>
                    <a:cubicBezTo>
                      <a:pt x="2153" y="14"/>
                      <a:pt x="2192" y="11"/>
                      <a:pt x="2230" y="8"/>
                    </a:cubicBezTo>
                    <a:lnTo>
                      <a:pt x="2232" y="31"/>
                    </a:lnTo>
                    <a:lnTo>
                      <a:pt x="2232" y="31"/>
                    </a:lnTo>
                    <a:cubicBezTo>
                      <a:pt x="2194" y="34"/>
                      <a:pt x="2155" y="37"/>
                      <a:pt x="2117" y="42"/>
                    </a:cubicBezTo>
                    <a:close/>
                    <a:moveTo>
                      <a:pt x="2928" y="58"/>
                    </a:moveTo>
                    <a:lnTo>
                      <a:pt x="2928" y="58"/>
                    </a:lnTo>
                    <a:cubicBezTo>
                      <a:pt x="2889" y="52"/>
                      <a:pt x="2851" y="47"/>
                      <a:pt x="2812" y="43"/>
                    </a:cubicBezTo>
                    <a:lnTo>
                      <a:pt x="2815" y="20"/>
                    </a:lnTo>
                    <a:lnTo>
                      <a:pt x="2815" y="20"/>
                    </a:lnTo>
                    <a:cubicBezTo>
                      <a:pt x="2854" y="24"/>
                      <a:pt x="2892" y="29"/>
                      <a:pt x="2931" y="35"/>
                    </a:cubicBezTo>
                    <a:lnTo>
                      <a:pt x="2928" y="58"/>
                    </a:lnTo>
                    <a:close/>
                    <a:moveTo>
                      <a:pt x="1886" y="74"/>
                    </a:moveTo>
                    <a:lnTo>
                      <a:pt x="1883" y="51"/>
                    </a:lnTo>
                    <a:lnTo>
                      <a:pt x="1883" y="51"/>
                    </a:lnTo>
                    <a:cubicBezTo>
                      <a:pt x="1921" y="44"/>
                      <a:pt x="1960" y="38"/>
                      <a:pt x="1998" y="33"/>
                    </a:cubicBezTo>
                    <a:lnTo>
                      <a:pt x="2001" y="56"/>
                    </a:lnTo>
                    <a:lnTo>
                      <a:pt x="2001" y="56"/>
                    </a:lnTo>
                    <a:cubicBezTo>
                      <a:pt x="1963" y="61"/>
                      <a:pt x="1925" y="67"/>
                      <a:pt x="1886" y="74"/>
                    </a:cubicBezTo>
                    <a:close/>
                    <a:moveTo>
                      <a:pt x="3157" y="100"/>
                    </a:moveTo>
                    <a:lnTo>
                      <a:pt x="3157" y="100"/>
                    </a:lnTo>
                    <a:cubicBezTo>
                      <a:pt x="3119" y="92"/>
                      <a:pt x="3081" y="84"/>
                      <a:pt x="3042" y="76"/>
                    </a:cubicBezTo>
                    <a:lnTo>
                      <a:pt x="3046" y="54"/>
                    </a:lnTo>
                    <a:lnTo>
                      <a:pt x="3046" y="54"/>
                    </a:lnTo>
                    <a:cubicBezTo>
                      <a:pt x="3085" y="61"/>
                      <a:pt x="3123" y="69"/>
                      <a:pt x="3161" y="77"/>
                    </a:cubicBezTo>
                    <a:lnTo>
                      <a:pt x="3157" y="100"/>
                    </a:lnTo>
                    <a:close/>
                    <a:moveTo>
                      <a:pt x="1659" y="121"/>
                    </a:moveTo>
                    <a:lnTo>
                      <a:pt x="1653" y="98"/>
                    </a:lnTo>
                    <a:lnTo>
                      <a:pt x="1653" y="98"/>
                    </a:lnTo>
                    <a:cubicBezTo>
                      <a:pt x="1691" y="89"/>
                      <a:pt x="1730" y="81"/>
                      <a:pt x="1768" y="73"/>
                    </a:cubicBezTo>
                    <a:lnTo>
                      <a:pt x="1773" y="96"/>
                    </a:lnTo>
                    <a:lnTo>
                      <a:pt x="1773" y="96"/>
                    </a:lnTo>
                    <a:cubicBezTo>
                      <a:pt x="1735" y="103"/>
                      <a:pt x="1697" y="112"/>
                      <a:pt x="1659" y="121"/>
                    </a:cubicBezTo>
                    <a:close/>
                    <a:moveTo>
                      <a:pt x="3382" y="159"/>
                    </a:moveTo>
                    <a:lnTo>
                      <a:pt x="3382" y="159"/>
                    </a:lnTo>
                    <a:cubicBezTo>
                      <a:pt x="3344" y="148"/>
                      <a:pt x="3307" y="137"/>
                      <a:pt x="3269" y="127"/>
                    </a:cubicBezTo>
                    <a:lnTo>
                      <a:pt x="3275" y="105"/>
                    </a:lnTo>
                    <a:lnTo>
                      <a:pt x="3275" y="105"/>
                    </a:lnTo>
                    <a:cubicBezTo>
                      <a:pt x="3313" y="114"/>
                      <a:pt x="3351" y="125"/>
                      <a:pt x="3388" y="136"/>
                    </a:cubicBezTo>
                    <a:lnTo>
                      <a:pt x="3382" y="159"/>
                    </a:lnTo>
                    <a:close/>
                    <a:moveTo>
                      <a:pt x="1435" y="184"/>
                    </a:moveTo>
                    <a:lnTo>
                      <a:pt x="1428" y="161"/>
                    </a:lnTo>
                    <a:lnTo>
                      <a:pt x="1428" y="161"/>
                    </a:lnTo>
                    <a:cubicBezTo>
                      <a:pt x="1465" y="150"/>
                      <a:pt x="1503" y="138"/>
                      <a:pt x="1540" y="128"/>
                    </a:cubicBezTo>
                    <a:lnTo>
                      <a:pt x="1546" y="150"/>
                    </a:lnTo>
                    <a:lnTo>
                      <a:pt x="1546" y="150"/>
                    </a:lnTo>
                    <a:cubicBezTo>
                      <a:pt x="1510" y="161"/>
                      <a:pt x="1471" y="172"/>
                      <a:pt x="1435" y="184"/>
                    </a:cubicBezTo>
                    <a:close/>
                    <a:moveTo>
                      <a:pt x="3602" y="232"/>
                    </a:moveTo>
                    <a:lnTo>
                      <a:pt x="3602" y="232"/>
                    </a:lnTo>
                    <a:cubicBezTo>
                      <a:pt x="3566" y="219"/>
                      <a:pt x="3529" y="206"/>
                      <a:pt x="3492" y="193"/>
                    </a:cubicBezTo>
                    <a:lnTo>
                      <a:pt x="3499" y="171"/>
                    </a:lnTo>
                    <a:lnTo>
                      <a:pt x="3499" y="171"/>
                    </a:lnTo>
                    <a:cubicBezTo>
                      <a:pt x="3536" y="184"/>
                      <a:pt x="3573" y="197"/>
                      <a:pt x="3610" y="211"/>
                    </a:cubicBezTo>
                    <a:lnTo>
                      <a:pt x="3602" y="232"/>
                    </a:lnTo>
                    <a:close/>
                    <a:moveTo>
                      <a:pt x="1215" y="259"/>
                    </a:moveTo>
                    <a:lnTo>
                      <a:pt x="1207" y="238"/>
                    </a:lnTo>
                    <a:lnTo>
                      <a:pt x="1207" y="238"/>
                    </a:lnTo>
                    <a:cubicBezTo>
                      <a:pt x="1243" y="224"/>
                      <a:pt x="1280" y="211"/>
                      <a:pt x="1317" y="198"/>
                    </a:cubicBezTo>
                    <a:lnTo>
                      <a:pt x="1324" y="220"/>
                    </a:lnTo>
                    <a:lnTo>
                      <a:pt x="1324" y="220"/>
                    </a:lnTo>
                    <a:cubicBezTo>
                      <a:pt x="1288" y="232"/>
                      <a:pt x="1252" y="246"/>
                      <a:pt x="1215" y="259"/>
                    </a:cubicBezTo>
                    <a:close/>
                    <a:moveTo>
                      <a:pt x="3817" y="321"/>
                    </a:moveTo>
                    <a:lnTo>
                      <a:pt x="3817" y="321"/>
                    </a:lnTo>
                    <a:cubicBezTo>
                      <a:pt x="3781" y="305"/>
                      <a:pt x="3745" y="289"/>
                      <a:pt x="3710" y="275"/>
                    </a:cubicBezTo>
                    <a:lnTo>
                      <a:pt x="3719" y="253"/>
                    </a:lnTo>
                    <a:lnTo>
                      <a:pt x="3719" y="253"/>
                    </a:lnTo>
                    <a:cubicBezTo>
                      <a:pt x="3755" y="268"/>
                      <a:pt x="3791" y="284"/>
                      <a:pt x="3826" y="300"/>
                    </a:cubicBezTo>
                    <a:lnTo>
                      <a:pt x="3817" y="321"/>
                    </a:lnTo>
                    <a:close/>
                    <a:moveTo>
                      <a:pt x="1000" y="349"/>
                    </a:moveTo>
                    <a:lnTo>
                      <a:pt x="990" y="327"/>
                    </a:lnTo>
                    <a:lnTo>
                      <a:pt x="990" y="327"/>
                    </a:lnTo>
                    <a:cubicBezTo>
                      <a:pt x="1026" y="311"/>
                      <a:pt x="1062" y="296"/>
                      <a:pt x="1098" y="281"/>
                    </a:cubicBezTo>
                    <a:lnTo>
                      <a:pt x="1107" y="303"/>
                    </a:lnTo>
                    <a:lnTo>
                      <a:pt x="1107" y="303"/>
                    </a:lnTo>
                    <a:cubicBezTo>
                      <a:pt x="1071" y="317"/>
                      <a:pt x="1035" y="333"/>
                      <a:pt x="1000" y="349"/>
                    </a:cubicBezTo>
                    <a:close/>
                    <a:moveTo>
                      <a:pt x="4025" y="423"/>
                    </a:moveTo>
                    <a:lnTo>
                      <a:pt x="4025" y="423"/>
                    </a:lnTo>
                    <a:cubicBezTo>
                      <a:pt x="3991" y="406"/>
                      <a:pt x="3956" y="388"/>
                      <a:pt x="3922" y="371"/>
                    </a:cubicBezTo>
                    <a:lnTo>
                      <a:pt x="3932" y="350"/>
                    </a:lnTo>
                    <a:lnTo>
                      <a:pt x="3932" y="350"/>
                    </a:lnTo>
                    <a:cubicBezTo>
                      <a:pt x="3967" y="367"/>
                      <a:pt x="4002" y="385"/>
                      <a:pt x="4037" y="403"/>
                    </a:cubicBezTo>
                    <a:lnTo>
                      <a:pt x="4025" y="423"/>
                    </a:lnTo>
                    <a:close/>
                    <a:moveTo>
                      <a:pt x="790" y="450"/>
                    </a:moveTo>
                    <a:lnTo>
                      <a:pt x="780" y="430"/>
                    </a:lnTo>
                    <a:lnTo>
                      <a:pt x="780" y="430"/>
                    </a:lnTo>
                    <a:cubicBezTo>
                      <a:pt x="814" y="412"/>
                      <a:pt x="850" y="394"/>
                      <a:pt x="885" y="377"/>
                    </a:cubicBezTo>
                    <a:lnTo>
                      <a:pt x="894" y="398"/>
                    </a:lnTo>
                    <a:lnTo>
                      <a:pt x="894" y="398"/>
                    </a:lnTo>
                    <a:cubicBezTo>
                      <a:pt x="860" y="415"/>
                      <a:pt x="825" y="432"/>
                      <a:pt x="790" y="450"/>
                    </a:cubicBezTo>
                    <a:close/>
                    <a:moveTo>
                      <a:pt x="4227" y="539"/>
                    </a:moveTo>
                    <a:lnTo>
                      <a:pt x="4227" y="539"/>
                    </a:lnTo>
                    <a:cubicBezTo>
                      <a:pt x="4194" y="519"/>
                      <a:pt x="4161" y="499"/>
                      <a:pt x="4128" y="480"/>
                    </a:cubicBezTo>
                    <a:lnTo>
                      <a:pt x="4139" y="459"/>
                    </a:lnTo>
                    <a:lnTo>
                      <a:pt x="4139" y="459"/>
                    </a:lnTo>
                    <a:cubicBezTo>
                      <a:pt x="4172" y="478"/>
                      <a:pt x="4207" y="499"/>
                      <a:pt x="4239" y="519"/>
                    </a:cubicBezTo>
                    <a:lnTo>
                      <a:pt x="4227" y="539"/>
                    </a:lnTo>
                    <a:close/>
                    <a:moveTo>
                      <a:pt x="587" y="563"/>
                    </a:moveTo>
                    <a:lnTo>
                      <a:pt x="575" y="543"/>
                    </a:lnTo>
                    <a:lnTo>
                      <a:pt x="575" y="543"/>
                    </a:lnTo>
                    <a:cubicBezTo>
                      <a:pt x="609" y="523"/>
                      <a:pt x="643" y="504"/>
                      <a:pt x="677" y="485"/>
                    </a:cubicBezTo>
                    <a:lnTo>
                      <a:pt x="688" y="505"/>
                    </a:lnTo>
                    <a:lnTo>
                      <a:pt x="688" y="505"/>
                    </a:lnTo>
                    <a:cubicBezTo>
                      <a:pt x="655" y="524"/>
                      <a:pt x="620" y="543"/>
                      <a:pt x="587" y="563"/>
                    </a:cubicBezTo>
                    <a:close/>
                    <a:moveTo>
                      <a:pt x="4422" y="666"/>
                    </a:moveTo>
                    <a:lnTo>
                      <a:pt x="4422" y="666"/>
                    </a:lnTo>
                    <a:cubicBezTo>
                      <a:pt x="4391" y="643"/>
                      <a:pt x="4358" y="622"/>
                      <a:pt x="4326" y="601"/>
                    </a:cubicBezTo>
                    <a:lnTo>
                      <a:pt x="4339" y="581"/>
                    </a:lnTo>
                    <a:lnTo>
                      <a:pt x="4339" y="581"/>
                    </a:lnTo>
                    <a:cubicBezTo>
                      <a:pt x="4371" y="603"/>
                      <a:pt x="4404" y="625"/>
                      <a:pt x="4436" y="647"/>
                    </a:cubicBezTo>
                    <a:lnTo>
                      <a:pt x="4422" y="666"/>
                    </a:lnTo>
                    <a:close/>
                    <a:moveTo>
                      <a:pt x="389" y="686"/>
                    </a:moveTo>
                    <a:lnTo>
                      <a:pt x="376" y="667"/>
                    </a:lnTo>
                    <a:lnTo>
                      <a:pt x="376" y="667"/>
                    </a:lnTo>
                    <a:cubicBezTo>
                      <a:pt x="409" y="645"/>
                      <a:pt x="442" y="624"/>
                      <a:pt x="475" y="604"/>
                    </a:cubicBezTo>
                    <a:lnTo>
                      <a:pt x="487" y="623"/>
                    </a:lnTo>
                    <a:lnTo>
                      <a:pt x="487" y="623"/>
                    </a:lnTo>
                    <a:cubicBezTo>
                      <a:pt x="455" y="644"/>
                      <a:pt x="421" y="665"/>
                      <a:pt x="389" y="686"/>
                    </a:cubicBezTo>
                    <a:close/>
                    <a:moveTo>
                      <a:pt x="4610" y="803"/>
                    </a:moveTo>
                    <a:lnTo>
                      <a:pt x="4610" y="803"/>
                    </a:lnTo>
                    <a:cubicBezTo>
                      <a:pt x="4580" y="779"/>
                      <a:pt x="4548" y="756"/>
                      <a:pt x="4517" y="733"/>
                    </a:cubicBezTo>
                    <a:lnTo>
                      <a:pt x="4531" y="714"/>
                    </a:lnTo>
                    <a:lnTo>
                      <a:pt x="4531" y="714"/>
                    </a:lnTo>
                    <a:cubicBezTo>
                      <a:pt x="4562" y="737"/>
                      <a:pt x="4594" y="761"/>
                      <a:pt x="4625" y="785"/>
                    </a:cubicBezTo>
                    <a:lnTo>
                      <a:pt x="4610" y="803"/>
                    </a:lnTo>
                    <a:close/>
                    <a:moveTo>
                      <a:pt x="198" y="820"/>
                    </a:moveTo>
                    <a:lnTo>
                      <a:pt x="185" y="801"/>
                    </a:lnTo>
                    <a:lnTo>
                      <a:pt x="185" y="801"/>
                    </a:lnTo>
                    <a:cubicBezTo>
                      <a:pt x="216" y="778"/>
                      <a:pt x="248" y="755"/>
                      <a:pt x="280" y="733"/>
                    </a:cubicBezTo>
                    <a:lnTo>
                      <a:pt x="293" y="752"/>
                    </a:lnTo>
                    <a:lnTo>
                      <a:pt x="293" y="752"/>
                    </a:lnTo>
                    <a:cubicBezTo>
                      <a:pt x="261" y="774"/>
                      <a:pt x="230" y="797"/>
                      <a:pt x="198" y="820"/>
                    </a:cubicBezTo>
                    <a:close/>
                    <a:moveTo>
                      <a:pt x="4790" y="950"/>
                    </a:moveTo>
                    <a:lnTo>
                      <a:pt x="4790" y="950"/>
                    </a:lnTo>
                    <a:cubicBezTo>
                      <a:pt x="4761" y="925"/>
                      <a:pt x="4731" y="900"/>
                      <a:pt x="4701" y="876"/>
                    </a:cubicBezTo>
                    <a:lnTo>
                      <a:pt x="4716" y="857"/>
                    </a:lnTo>
                    <a:lnTo>
                      <a:pt x="4716" y="857"/>
                    </a:lnTo>
                    <a:cubicBezTo>
                      <a:pt x="4746" y="882"/>
                      <a:pt x="4777" y="907"/>
                      <a:pt x="4806" y="933"/>
                    </a:cubicBezTo>
                    <a:lnTo>
                      <a:pt x="4790" y="950"/>
                    </a:lnTo>
                    <a:close/>
                    <a:moveTo>
                      <a:pt x="15" y="962"/>
                    </a:moveTo>
                    <a:lnTo>
                      <a:pt x="0" y="944"/>
                    </a:lnTo>
                    <a:lnTo>
                      <a:pt x="0" y="944"/>
                    </a:lnTo>
                    <a:cubicBezTo>
                      <a:pt x="30" y="920"/>
                      <a:pt x="61" y="895"/>
                      <a:pt x="91" y="872"/>
                    </a:cubicBezTo>
                    <a:lnTo>
                      <a:pt x="106" y="890"/>
                    </a:lnTo>
                    <a:lnTo>
                      <a:pt x="106" y="890"/>
                    </a:lnTo>
                    <a:cubicBezTo>
                      <a:pt x="75" y="914"/>
                      <a:pt x="44" y="938"/>
                      <a:pt x="15" y="962"/>
                    </a:cubicBezTo>
                    <a:close/>
                  </a:path>
                </a:pathLst>
              </a:custGeom>
              <a:solidFill>
                <a:srgbClr val="AE1B1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65" name="Freeform 402">
                <a:extLst>
                  <a:ext uri="{FF2B5EF4-FFF2-40B4-BE49-F238E27FC236}">
                    <a16:creationId xmlns:a16="http://schemas.microsoft.com/office/drawing/2014/main" id="{2DA5FC3D-2DFB-B549-A1EA-BA56D0D44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6590" y="8124123"/>
                <a:ext cx="3416606" cy="785487"/>
              </a:xfrm>
              <a:custGeom>
                <a:avLst/>
                <a:gdLst>
                  <a:gd name="T0" fmla="*/ 886 w 2744"/>
                  <a:gd name="T1" fmla="*/ 5 h 631"/>
                  <a:gd name="T2" fmla="*/ 1004 w 2744"/>
                  <a:gd name="T3" fmla="*/ 0 h 631"/>
                  <a:gd name="T4" fmla="*/ 1004 w 2744"/>
                  <a:gd name="T5" fmla="*/ 23 h 631"/>
                  <a:gd name="T6" fmla="*/ 1236 w 2744"/>
                  <a:gd name="T7" fmla="*/ 31 h 631"/>
                  <a:gd name="T8" fmla="*/ 1120 w 2744"/>
                  <a:gd name="T9" fmla="*/ 24 h 631"/>
                  <a:gd name="T10" fmla="*/ 1121 w 2744"/>
                  <a:gd name="T11" fmla="*/ 1 h 631"/>
                  <a:gd name="T12" fmla="*/ 1236 w 2744"/>
                  <a:gd name="T13" fmla="*/ 31 h 631"/>
                  <a:gd name="T14" fmla="*/ 654 w 2744"/>
                  <a:gd name="T15" fmla="*/ 34 h 631"/>
                  <a:gd name="T16" fmla="*/ 770 w 2744"/>
                  <a:gd name="T17" fmla="*/ 16 h 631"/>
                  <a:gd name="T18" fmla="*/ 773 w 2744"/>
                  <a:gd name="T19" fmla="*/ 39 h 631"/>
                  <a:gd name="T20" fmla="*/ 1466 w 2744"/>
                  <a:gd name="T21" fmla="*/ 63 h 631"/>
                  <a:gd name="T22" fmla="*/ 1351 w 2744"/>
                  <a:gd name="T23" fmla="*/ 44 h 631"/>
                  <a:gd name="T24" fmla="*/ 1354 w 2744"/>
                  <a:gd name="T25" fmla="*/ 22 h 631"/>
                  <a:gd name="T26" fmla="*/ 1466 w 2744"/>
                  <a:gd name="T27" fmla="*/ 63 h 631"/>
                  <a:gd name="T28" fmla="*/ 426 w 2744"/>
                  <a:gd name="T29" fmla="*/ 89 h 631"/>
                  <a:gd name="T30" fmla="*/ 539 w 2744"/>
                  <a:gd name="T31" fmla="*/ 58 h 631"/>
                  <a:gd name="T32" fmla="*/ 545 w 2744"/>
                  <a:gd name="T33" fmla="*/ 81 h 631"/>
                  <a:gd name="T34" fmla="*/ 1692 w 2744"/>
                  <a:gd name="T35" fmla="*/ 116 h 631"/>
                  <a:gd name="T36" fmla="*/ 1580 w 2744"/>
                  <a:gd name="T37" fmla="*/ 87 h 631"/>
                  <a:gd name="T38" fmla="*/ 1585 w 2744"/>
                  <a:gd name="T39" fmla="*/ 64 h 631"/>
                  <a:gd name="T40" fmla="*/ 1692 w 2744"/>
                  <a:gd name="T41" fmla="*/ 116 h 631"/>
                  <a:gd name="T42" fmla="*/ 1913 w 2744"/>
                  <a:gd name="T43" fmla="*/ 189 h 631"/>
                  <a:gd name="T44" fmla="*/ 1811 w 2744"/>
                  <a:gd name="T45" fmla="*/ 128 h 631"/>
                  <a:gd name="T46" fmla="*/ 1921 w 2744"/>
                  <a:gd name="T47" fmla="*/ 167 h 631"/>
                  <a:gd name="T48" fmla="*/ 215 w 2744"/>
                  <a:gd name="T49" fmla="*/ 193 h 631"/>
                  <a:gd name="T50" fmla="*/ 207 w 2744"/>
                  <a:gd name="T51" fmla="*/ 173 h 631"/>
                  <a:gd name="T52" fmla="*/ 323 w 2744"/>
                  <a:gd name="T53" fmla="*/ 149 h 631"/>
                  <a:gd name="T54" fmla="*/ 215 w 2744"/>
                  <a:gd name="T55" fmla="*/ 193 h 631"/>
                  <a:gd name="T56" fmla="*/ 2127 w 2744"/>
                  <a:gd name="T57" fmla="*/ 278 h 631"/>
                  <a:gd name="T58" fmla="*/ 2030 w 2744"/>
                  <a:gd name="T59" fmla="*/ 210 h 631"/>
                  <a:gd name="T60" fmla="*/ 2137 w 2744"/>
                  <a:gd name="T61" fmla="*/ 257 h 631"/>
                  <a:gd name="T62" fmla="*/ 14 w 2744"/>
                  <a:gd name="T63" fmla="*/ 305 h 631"/>
                  <a:gd name="T64" fmla="*/ 0 w 2744"/>
                  <a:gd name="T65" fmla="*/ 287 h 631"/>
                  <a:gd name="T66" fmla="*/ 112 w 2744"/>
                  <a:gd name="T67" fmla="*/ 245 h 631"/>
                  <a:gd name="T68" fmla="*/ 14 w 2744"/>
                  <a:gd name="T69" fmla="*/ 305 h 631"/>
                  <a:gd name="T70" fmla="*/ 2335 w 2744"/>
                  <a:gd name="T71" fmla="*/ 383 h 631"/>
                  <a:gd name="T72" fmla="*/ 2242 w 2744"/>
                  <a:gd name="T73" fmla="*/ 308 h 631"/>
                  <a:gd name="T74" fmla="*/ 2346 w 2744"/>
                  <a:gd name="T75" fmla="*/ 363 h 631"/>
                  <a:gd name="T76" fmla="*/ 2535 w 2744"/>
                  <a:gd name="T77" fmla="*/ 501 h 631"/>
                  <a:gd name="T78" fmla="*/ 2436 w 2744"/>
                  <a:gd name="T79" fmla="*/ 441 h 631"/>
                  <a:gd name="T80" fmla="*/ 2448 w 2744"/>
                  <a:gd name="T81" fmla="*/ 420 h 631"/>
                  <a:gd name="T82" fmla="*/ 2535 w 2744"/>
                  <a:gd name="T83" fmla="*/ 501 h 631"/>
                  <a:gd name="T84" fmla="*/ 2729 w 2744"/>
                  <a:gd name="T85" fmla="*/ 630 h 631"/>
                  <a:gd name="T86" fmla="*/ 2646 w 2744"/>
                  <a:gd name="T87" fmla="*/ 545 h 631"/>
                  <a:gd name="T88" fmla="*/ 2743 w 2744"/>
                  <a:gd name="T89" fmla="*/ 61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744" h="631">
                    <a:moveTo>
                      <a:pt x="888" y="28"/>
                    </a:moveTo>
                    <a:lnTo>
                      <a:pt x="886" y="5"/>
                    </a:lnTo>
                    <a:lnTo>
                      <a:pt x="886" y="5"/>
                    </a:lnTo>
                    <a:cubicBezTo>
                      <a:pt x="925" y="1"/>
                      <a:pt x="965" y="0"/>
                      <a:pt x="1004" y="0"/>
                    </a:cubicBezTo>
                    <a:lnTo>
                      <a:pt x="1004" y="23"/>
                    </a:lnTo>
                    <a:lnTo>
                      <a:pt x="1004" y="23"/>
                    </a:lnTo>
                    <a:cubicBezTo>
                      <a:pt x="965" y="23"/>
                      <a:pt x="926" y="25"/>
                      <a:pt x="888" y="28"/>
                    </a:cubicBezTo>
                    <a:close/>
                    <a:moveTo>
                      <a:pt x="1236" y="31"/>
                    </a:moveTo>
                    <a:lnTo>
                      <a:pt x="1236" y="31"/>
                    </a:lnTo>
                    <a:cubicBezTo>
                      <a:pt x="1198" y="28"/>
                      <a:pt x="1159" y="25"/>
                      <a:pt x="1120" y="24"/>
                    </a:cubicBezTo>
                    <a:lnTo>
                      <a:pt x="1121" y="1"/>
                    </a:lnTo>
                    <a:lnTo>
                      <a:pt x="1121" y="1"/>
                    </a:lnTo>
                    <a:cubicBezTo>
                      <a:pt x="1160" y="2"/>
                      <a:pt x="1199" y="5"/>
                      <a:pt x="1238" y="8"/>
                    </a:cubicBezTo>
                    <a:lnTo>
                      <a:pt x="1236" y="31"/>
                    </a:lnTo>
                    <a:close/>
                    <a:moveTo>
                      <a:pt x="658" y="57"/>
                    </a:moveTo>
                    <a:lnTo>
                      <a:pt x="654" y="34"/>
                    </a:lnTo>
                    <a:lnTo>
                      <a:pt x="654" y="34"/>
                    </a:lnTo>
                    <a:cubicBezTo>
                      <a:pt x="692" y="26"/>
                      <a:pt x="731" y="20"/>
                      <a:pt x="770" y="16"/>
                    </a:cubicBezTo>
                    <a:lnTo>
                      <a:pt x="773" y="39"/>
                    </a:lnTo>
                    <a:lnTo>
                      <a:pt x="773" y="39"/>
                    </a:lnTo>
                    <a:cubicBezTo>
                      <a:pt x="734" y="44"/>
                      <a:pt x="696" y="50"/>
                      <a:pt x="658" y="57"/>
                    </a:cubicBezTo>
                    <a:close/>
                    <a:moveTo>
                      <a:pt x="1466" y="63"/>
                    </a:moveTo>
                    <a:lnTo>
                      <a:pt x="1466" y="63"/>
                    </a:lnTo>
                    <a:cubicBezTo>
                      <a:pt x="1428" y="56"/>
                      <a:pt x="1389" y="50"/>
                      <a:pt x="1351" y="44"/>
                    </a:cubicBezTo>
                    <a:lnTo>
                      <a:pt x="1354" y="22"/>
                    </a:lnTo>
                    <a:lnTo>
                      <a:pt x="1354" y="22"/>
                    </a:lnTo>
                    <a:cubicBezTo>
                      <a:pt x="1393" y="26"/>
                      <a:pt x="1432" y="33"/>
                      <a:pt x="1471" y="40"/>
                    </a:cubicBezTo>
                    <a:lnTo>
                      <a:pt x="1466" y="63"/>
                    </a:lnTo>
                    <a:close/>
                    <a:moveTo>
                      <a:pt x="433" y="111"/>
                    </a:moveTo>
                    <a:lnTo>
                      <a:pt x="426" y="89"/>
                    </a:lnTo>
                    <a:lnTo>
                      <a:pt x="426" y="89"/>
                    </a:lnTo>
                    <a:cubicBezTo>
                      <a:pt x="463" y="78"/>
                      <a:pt x="501" y="68"/>
                      <a:pt x="539" y="58"/>
                    </a:cubicBezTo>
                    <a:lnTo>
                      <a:pt x="545" y="81"/>
                    </a:lnTo>
                    <a:lnTo>
                      <a:pt x="545" y="81"/>
                    </a:lnTo>
                    <a:cubicBezTo>
                      <a:pt x="507" y="90"/>
                      <a:pt x="469" y="100"/>
                      <a:pt x="433" y="111"/>
                    </a:cubicBezTo>
                    <a:close/>
                    <a:moveTo>
                      <a:pt x="1692" y="116"/>
                    </a:moveTo>
                    <a:lnTo>
                      <a:pt x="1692" y="116"/>
                    </a:lnTo>
                    <a:cubicBezTo>
                      <a:pt x="1655" y="106"/>
                      <a:pt x="1617" y="96"/>
                      <a:pt x="1580" y="87"/>
                    </a:cubicBezTo>
                    <a:lnTo>
                      <a:pt x="1585" y="64"/>
                    </a:lnTo>
                    <a:lnTo>
                      <a:pt x="1585" y="64"/>
                    </a:lnTo>
                    <a:cubicBezTo>
                      <a:pt x="1623" y="74"/>
                      <a:pt x="1661" y="83"/>
                      <a:pt x="1699" y="94"/>
                    </a:cubicBezTo>
                    <a:lnTo>
                      <a:pt x="1692" y="116"/>
                    </a:lnTo>
                    <a:close/>
                    <a:moveTo>
                      <a:pt x="1913" y="189"/>
                    </a:moveTo>
                    <a:lnTo>
                      <a:pt x="1913" y="189"/>
                    </a:lnTo>
                    <a:cubicBezTo>
                      <a:pt x="1877" y="175"/>
                      <a:pt x="1839" y="162"/>
                      <a:pt x="1803" y="150"/>
                    </a:cubicBezTo>
                    <a:lnTo>
                      <a:pt x="1811" y="128"/>
                    </a:lnTo>
                    <a:lnTo>
                      <a:pt x="1811" y="128"/>
                    </a:lnTo>
                    <a:cubicBezTo>
                      <a:pt x="1847" y="140"/>
                      <a:pt x="1885" y="153"/>
                      <a:pt x="1921" y="167"/>
                    </a:cubicBezTo>
                    <a:lnTo>
                      <a:pt x="1913" y="189"/>
                    </a:lnTo>
                    <a:close/>
                    <a:moveTo>
                      <a:pt x="215" y="193"/>
                    </a:moveTo>
                    <a:lnTo>
                      <a:pt x="207" y="173"/>
                    </a:lnTo>
                    <a:lnTo>
                      <a:pt x="207" y="173"/>
                    </a:lnTo>
                    <a:cubicBezTo>
                      <a:pt x="241" y="157"/>
                      <a:pt x="277" y="141"/>
                      <a:pt x="315" y="127"/>
                    </a:cubicBezTo>
                    <a:lnTo>
                      <a:pt x="323" y="149"/>
                    </a:lnTo>
                    <a:lnTo>
                      <a:pt x="323" y="149"/>
                    </a:lnTo>
                    <a:cubicBezTo>
                      <a:pt x="287" y="163"/>
                      <a:pt x="250" y="178"/>
                      <a:pt x="215" y="193"/>
                    </a:cubicBezTo>
                    <a:close/>
                    <a:moveTo>
                      <a:pt x="2127" y="278"/>
                    </a:moveTo>
                    <a:lnTo>
                      <a:pt x="2127" y="278"/>
                    </a:lnTo>
                    <a:cubicBezTo>
                      <a:pt x="2092" y="262"/>
                      <a:pt x="2056" y="247"/>
                      <a:pt x="2021" y="232"/>
                    </a:cubicBezTo>
                    <a:lnTo>
                      <a:pt x="2030" y="210"/>
                    </a:lnTo>
                    <a:lnTo>
                      <a:pt x="2030" y="210"/>
                    </a:lnTo>
                    <a:cubicBezTo>
                      <a:pt x="2066" y="225"/>
                      <a:pt x="2102" y="241"/>
                      <a:pt x="2137" y="257"/>
                    </a:cubicBezTo>
                    <a:lnTo>
                      <a:pt x="2127" y="278"/>
                    </a:lnTo>
                    <a:close/>
                    <a:moveTo>
                      <a:pt x="14" y="305"/>
                    </a:moveTo>
                    <a:lnTo>
                      <a:pt x="0" y="287"/>
                    </a:lnTo>
                    <a:lnTo>
                      <a:pt x="0" y="287"/>
                    </a:lnTo>
                    <a:cubicBezTo>
                      <a:pt x="2" y="286"/>
                      <a:pt x="36" y="261"/>
                      <a:pt x="101" y="225"/>
                    </a:cubicBezTo>
                    <a:lnTo>
                      <a:pt x="112" y="245"/>
                    </a:lnTo>
                    <a:lnTo>
                      <a:pt x="112" y="245"/>
                    </a:lnTo>
                    <a:cubicBezTo>
                      <a:pt x="49" y="280"/>
                      <a:pt x="14" y="305"/>
                      <a:pt x="14" y="305"/>
                    </a:cubicBezTo>
                    <a:close/>
                    <a:moveTo>
                      <a:pt x="2335" y="383"/>
                    </a:moveTo>
                    <a:lnTo>
                      <a:pt x="2335" y="383"/>
                    </a:lnTo>
                    <a:cubicBezTo>
                      <a:pt x="2300" y="365"/>
                      <a:pt x="2266" y="346"/>
                      <a:pt x="2232" y="329"/>
                    </a:cubicBezTo>
                    <a:lnTo>
                      <a:pt x="2242" y="308"/>
                    </a:lnTo>
                    <a:lnTo>
                      <a:pt x="2242" y="308"/>
                    </a:lnTo>
                    <a:cubicBezTo>
                      <a:pt x="2276" y="326"/>
                      <a:pt x="2311" y="344"/>
                      <a:pt x="2346" y="363"/>
                    </a:cubicBezTo>
                    <a:lnTo>
                      <a:pt x="2335" y="383"/>
                    </a:lnTo>
                    <a:close/>
                    <a:moveTo>
                      <a:pt x="2535" y="501"/>
                    </a:moveTo>
                    <a:lnTo>
                      <a:pt x="2535" y="501"/>
                    </a:lnTo>
                    <a:cubicBezTo>
                      <a:pt x="2502" y="480"/>
                      <a:pt x="2469" y="460"/>
                      <a:pt x="2436" y="441"/>
                    </a:cubicBezTo>
                    <a:lnTo>
                      <a:pt x="2448" y="420"/>
                    </a:lnTo>
                    <a:lnTo>
                      <a:pt x="2448" y="420"/>
                    </a:lnTo>
                    <a:cubicBezTo>
                      <a:pt x="2481" y="440"/>
                      <a:pt x="2515" y="460"/>
                      <a:pt x="2548" y="481"/>
                    </a:cubicBezTo>
                    <a:lnTo>
                      <a:pt x="2535" y="501"/>
                    </a:lnTo>
                    <a:close/>
                    <a:moveTo>
                      <a:pt x="2729" y="630"/>
                    </a:moveTo>
                    <a:lnTo>
                      <a:pt x="2729" y="630"/>
                    </a:lnTo>
                    <a:cubicBezTo>
                      <a:pt x="2697" y="608"/>
                      <a:pt x="2665" y="585"/>
                      <a:pt x="2633" y="564"/>
                    </a:cubicBezTo>
                    <a:lnTo>
                      <a:pt x="2646" y="545"/>
                    </a:lnTo>
                    <a:lnTo>
                      <a:pt x="2646" y="545"/>
                    </a:lnTo>
                    <a:cubicBezTo>
                      <a:pt x="2678" y="566"/>
                      <a:pt x="2711" y="588"/>
                      <a:pt x="2743" y="610"/>
                    </a:cubicBezTo>
                    <a:lnTo>
                      <a:pt x="2729" y="630"/>
                    </a:lnTo>
                    <a:close/>
                  </a:path>
                </a:pathLst>
              </a:custGeom>
              <a:solidFill>
                <a:srgbClr val="538A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66" name="Freeform 403">
                <a:extLst>
                  <a:ext uri="{FF2B5EF4-FFF2-40B4-BE49-F238E27FC236}">
                    <a16:creationId xmlns:a16="http://schemas.microsoft.com/office/drawing/2014/main" id="{977EBE8E-729A-4E43-B430-874C41C0C3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8156" y="4344981"/>
                <a:ext cx="1499572" cy="2175203"/>
              </a:xfrm>
              <a:custGeom>
                <a:avLst/>
                <a:gdLst>
                  <a:gd name="T0" fmla="*/ 1204 w 1205"/>
                  <a:gd name="T1" fmla="*/ 602 h 1745"/>
                  <a:gd name="T2" fmla="*/ 1204 w 1205"/>
                  <a:gd name="T3" fmla="*/ 602 h 1745"/>
                  <a:gd name="T4" fmla="*/ 602 w 1205"/>
                  <a:gd name="T5" fmla="*/ 1744 h 1745"/>
                  <a:gd name="T6" fmla="*/ 602 w 1205"/>
                  <a:gd name="T7" fmla="*/ 1744 h 1745"/>
                  <a:gd name="T8" fmla="*/ 0 w 1205"/>
                  <a:gd name="T9" fmla="*/ 602 h 1745"/>
                  <a:gd name="T10" fmla="*/ 0 w 1205"/>
                  <a:gd name="T11" fmla="*/ 602 h 1745"/>
                  <a:gd name="T12" fmla="*/ 602 w 1205"/>
                  <a:gd name="T13" fmla="*/ 0 h 1745"/>
                  <a:gd name="T14" fmla="*/ 602 w 1205"/>
                  <a:gd name="T15" fmla="*/ 0 h 1745"/>
                  <a:gd name="T16" fmla="*/ 1204 w 1205"/>
                  <a:gd name="T17" fmla="*/ 602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5" h="1745">
                    <a:moveTo>
                      <a:pt x="1204" y="602"/>
                    </a:moveTo>
                    <a:lnTo>
                      <a:pt x="1204" y="602"/>
                    </a:lnTo>
                    <a:cubicBezTo>
                      <a:pt x="1204" y="1022"/>
                      <a:pt x="602" y="1744"/>
                      <a:pt x="602" y="1744"/>
                    </a:cubicBezTo>
                    <a:lnTo>
                      <a:pt x="602" y="1744"/>
                    </a:lnTo>
                    <a:cubicBezTo>
                      <a:pt x="602" y="1744"/>
                      <a:pt x="0" y="1038"/>
                      <a:pt x="0" y="602"/>
                    </a:cubicBezTo>
                    <a:lnTo>
                      <a:pt x="0" y="602"/>
                    </a:lnTo>
                    <a:cubicBezTo>
                      <a:pt x="0" y="270"/>
                      <a:pt x="269" y="0"/>
                      <a:pt x="602" y="0"/>
                    </a:cubicBezTo>
                    <a:lnTo>
                      <a:pt x="602" y="0"/>
                    </a:lnTo>
                    <a:cubicBezTo>
                      <a:pt x="934" y="0"/>
                      <a:pt x="1204" y="270"/>
                      <a:pt x="1204" y="602"/>
                    </a:cubicBezTo>
                  </a:path>
                </a:pathLst>
              </a:custGeom>
              <a:solidFill>
                <a:srgbClr val="79E4D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67" name="Freeform 404">
                <a:extLst>
                  <a:ext uri="{FF2B5EF4-FFF2-40B4-BE49-F238E27FC236}">
                    <a16:creationId xmlns:a16="http://schemas.microsoft.com/office/drawing/2014/main" id="{D2C5175A-CAC5-D647-81E0-BA09F3E3B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7874" y="4564700"/>
                <a:ext cx="1065630" cy="1065630"/>
              </a:xfrm>
              <a:custGeom>
                <a:avLst/>
                <a:gdLst>
                  <a:gd name="T0" fmla="*/ 853 w 854"/>
                  <a:gd name="T1" fmla="*/ 426 h 854"/>
                  <a:gd name="T2" fmla="*/ 853 w 854"/>
                  <a:gd name="T3" fmla="*/ 426 h 854"/>
                  <a:gd name="T4" fmla="*/ 427 w 854"/>
                  <a:gd name="T5" fmla="*/ 853 h 854"/>
                  <a:gd name="T6" fmla="*/ 427 w 854"/>
                  <a:gd name="T7" fmla="*/ 853 h 854"/>
                  <a:gd name="T8" fmla="*/ 0 w 854"/>
                  <a:gd name="T9" fmla="*/ 426 h 854"/>
                  <a:gd name="T10" fmla="*/ 0 w 854"/>
                  <a:gd name="T11" fmla="*/ 426 h 854"/>
                  <a:gd name="T12" fmla="*/ 427 w 854"/>
                  <a:gd name="T13" fmla="*/ 0 h 854"/>
                  <a:gd name="T14" fmla="*/ 427 w 854"/>
                  <a:gd name="T15" fmla="*/ 0 h 854"/>
                  <a:gd name="T16" fmla="*/ 853 w 854"/>
                  <a:gd name="T17" fmla="*/ 426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4" h="854">
                    <a:moveTo>
                      <a:pt x="853" y="426"/>
                    </a:moveTo>
                    <a:lnTo>
                      <a:pt x="853" y="426"/>
                    </a:lnTo>
                    <a:cubicBezTo>
                      <a:pt x="853" y="661"/>
                      <a:pt x="662" y="853"/>
                      <a:pt x="427" y="853"/>
                    </a:cubicBezTo>
                    <a:lnTo>
                      <a:pt x="427" y="853"/>
                    </a:lnTo>
                    <a:cubicBezTo>
                      <a:pt x="191" y="853"/>
                      <a:pt x="0" y="661"/>
                      <a:pt x="0" y="426"/>
                    </a:cubicBezTo>
                    <a:lnTo>
                      <a:pt x="0" y="426"/>
                    </a:lnTo>
                    <a:cubicBezTo>
                      <a:pt x="0" y="191"/>
                      <a:pt x="191" y="0"/>
                      <a:pt x="427" y="0"/>
                    </a:cubicBezTo>
                    <a:lnTo>
                      <a:pt x="427" y="0"/>
                    </a:lnTo>
                    <a:cubicBezTo>
                      <a:pt x="662" y="0"/>
                      <a:pt x="853" y="191"/>
                      <a:pt x="853" y="426"/>
                    </a:cubicBezTo>
                  </a:path>
                </a:pathLst>
              </a:custGeom>
              <a:solidFill>
                <a:srgbClr val="19BC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68" name="Freeform 405">
                <a:extLst>
                  <a:ext uri="{FF2B5EF4-FFF2-40B4-BE49-F238E27FC236}">
                    <a16:creationId xmlns:a16="http://schemas.microsoft.com/office/drawing/2014/main" id="{3F7708BA-8A89-CE4C-95CE-D4AE1D856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6467" y="4465828"/>
                <a:ext cx="461406" cy="818445"/>
              </a:xfrm>
              <a:custGeom>
                <a:avLst/>
                <a:gdLst>
                  <a:gd name="T0" fmla="*/ 181 w 370"/>
                  <a:gd name="T1" fmla="*/ 99 h 659"/>
                  <a:gd name="T2" fmla="*/ 181 w 370"/>
                  <a:gd name="T3" fmla="*/ 99 h 659"/>
                  <a:gd name="T4" fmla="*/ 120 w 370"/>
                  <a:gd name="T5" fmla="*/ 286 h 659"/>
                  <a:gd name="T6" fmla="*/ 120 w 370"/>
                  <a:gd name="T7" fmla="*/ 286 h 659"/>
                  <a:gd name="T8" fmla="*/ 84 w 370"/>
                  <a:gd name="T9" fmla="*/ 612 h 659"/>
                  <a:gd name="T10" fmla="*/ 84 w 370"/>
                  <a:gd name="T11" fmla="*/ 612 h 659"/>
                  <a:gd name="T12" fmla="*/ 27 w 370"/>
                  <a:gd name="T13" fmla="*/ 181 h 659"/>
                  <a:gd name="T14" fmla="*/ 27 w 370"/>
                  <a:gd name="T15" fmla="*/ 181 h 659"/>
                  <a:gd name="T16" fmla="*/ 95 w 370"/>
                  <a:gd name="T17" fmla="*/ 3 h 659"/>
                  <a:gd name="T18" fmla="*/ 95 w 370"/>
                  <a:gd name="T19" fmla="*/ 3 h 659"/>
                  <a:gd name="T20" fmla="*/ 181 w 370"/>
                  <a:gd name="T21" fmla="*/ 99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0" h="659">
                    <a:moveTo>
                      <a:pt x="181" y="99"/>
                    </a:moveTo>
                    <a:lnTo>
                      <a:pt x="181" y="99"/>
                    </a:lnTo>
                    <a:cubicBezTo>
                      <a:pt x="157" y="156"/>
                      <a:pt x="74" y="220"/>
                      <a:pt x="120" y="286"/>
                    </a:cubicBezTo>
                    <a:lnTo>
                      <a:pt x="120" y="286"/>
                    </a:lnTo>
                    <a:cubicBezTo>
                      <a:pt x="369" y="650"/>
                      <a:pt x="127" y="658"/>
                      <a:pt x="84" y="612"/>
                    </a:cubicBezTo>
                    <a:lnTo>
                      <a:pt x="84" y="612"/>
                    </a:lnTo>
                    <a:cubicBezTo>
                      <a:pt x="30" y="554"/>
                      <a:pt x="122" y="450"/>
                      <a:pt x="27" y="181"/>
                    </a:cubicBezTo>
                    <a:lnTo>
                      <a:pt x="27" y="181"/>
                    </a:lnTo>
                    <a:cubicBezTo>
                      <a:pt x="0" y="101"/>
                      <a:pt x="40" y="0"/>
                      <a:pt x="95" y="3"/>
                    </a:cubicBezTo>
                    <a:lnTo>
                      <a:pt x="95" y="3"/>
                    </a:lnTo>
                    <a:cubicBezTo>
                      <a:pt x="122" y="4"/>
                      <a:pt x="202" y="48"/>
                      <a:pt x="181" y="99"/>
                    </a:cubicBezTo>
                  </a:path>
                </a:pathLst>
              </a:custGeom>
              <a:solidFill>
                <a:srgbClr val="EA6C3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69" name="Freeform 406">
                <a:extLst>
                  <a:ext uri="{FF2B5EF4-FFF2-40B4-BE49-F238E27FC236}">
                    <a16:creationId xmlns:a16="http://schemas.microsoft.com/office/drawing/2014/main" id="{6FB82D70-4E43-0547-8AB5-0B73D56D9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7874" y="5048079"/>
                <a:ext cx="571264" cy="494364"/>
              </a:xfrm>
              <a:custGeom>
                <a:avLst/>
                <a:gdLst>
                  <a:gd name="T0" fmla="*/ 457 w 458"/>
                  <a:gd name="T1" fmla="*/ 38 h 398"/>
                  <a:gd name="T2" fmla="*/ 238 w 458"/>
                  <a:gd name="T3" fmla="*/ 0 h 398"/>
                  <a:gd name="T4" fmla="*/ 96 w 458"/>
                  <a:gd name="T5" fmla="*/ 0 h 398"/>
                  <a:gd name="T6" fmla="*/ 1 w 458"/>
                  <a:gd name="T7" fmla="*/ 25 h 398"/>
                  <a:gd name="T8" fmla="*/ 1 w 458"/>
                  <a:gd name="T9" fmla="*/ 25 h 398"/>
                  <a:gd name="T10" fmla="*/ 0 w 458"/>
                  <a:gd name="T11" fmla="*/ 36 h 398"/>
                  <a:gd name="T12" fmla="*/ 0 w 458"/>
                  <a:gd name="T13" fmla="*/ 36 h 398"/>
                  <a:gd name="T14" fmla="*/ 199 w 458"/>
                  <a:gd name="T15" fmla="*/ 397 h 398"/>
                  <a:gd name="T16" fmla="*/ 457 w 458"/>
                  <a:gd name="T17" fmla="*/ 397 h 398"/>
                  <a:gd name="T18" fmla="*/ 457 w 458"/>
                  <a:gd name="T19" fmla="*/ 3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8" h="398">
                    <a:moveTo>
                      <a:pt x="457" y="38"/>
                    </a:moveTo>
                    <a:lnTo>
                      <a:pt x="238" y="0"/>
                    </a:lnTo>
                    <a:lnTo>
                      <a:pt x="96" y="0"/>
                    </a:lnTo>
                    <a:lnTo>
                      <a:pt x="1" y="25"/>
                    </a:lnTo>
                    <a:lnTo>
                      <a:pt x="1" y="25"/>
                    </a:lnTo>
                    <a:cubicBezTo>
                      <a:pt x="1" y="29"/>
                      <a:pt x="0" y="32"/>
                      <a:pt x="0" y="36"/>
                    </a:cubicBezTo>
                    <a:lnTo>
                      <a:pt x="0" y="36"/>
                    </a:lnTo>
                    <a:cubicBezTo>
                      <a:pt x="0" y="188"/>
                      <a:pt x="80" y="321"/>
                      <a:pt x="199" y="397"/>
                    </a:cubicBezTo>
                    <a:lnTo>
                      <a:pt x="457" y="397"/>
                    </a:lnTo>
                    <a:lnTo>
                      <a:pt x="457" y="38"/>
                    </a:lnTo>
                  </a:path>
                </a:pathLst>
              </a:custGeom>
              <a:solidFill>
                <a:srgbClr val="06567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70" name="Freeform 407">
                <a:extLst>
                  <a:ext uri="{FF2B5EF4-FFF2-40B4-BE49-F238E27FC236}">
                    <a16:creationId xmlns:a16="http://schemas.microsoft.com/office/drawing/2014/main" id="{6E192AD2-E42A-2349-A0B9-B837C1647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746" y="5399628"/>
                <a:ext cx="291127" cy="142817"/>
              </a:xfrm>
              <a:custGeom>
                <a:avLst/>
                <a:gdLst>
                  <a:gd name="T0" fmla="*/ 231 w 232"/>
                  <a:gd name="T1" fmla="*/ 40 h 116"/>
                  <a:gd name="T2" fmla="*/ 0 w 232"/>
                  <a:gd name="T3" fmla="*/ 0 h 116"/>
                  <a:gd name="T4" fmla="*/ 0 w 232"/>
                  <a:gd name="T5" fmla="*/ 0 h 116"/>
                  <a:gd name="T6" fmla="*/ 120 w 232"/>
                  <a:gd name="T7" fmla="*/ 115 h 116"/>
                  <a:gd name="T8" fmla="*/ 231 w 232"/>
                  <a:gd name="T9" fmla="*/ 115 h 116"/>
                  <a:gd name="T10" fmla="*/ 231 w 232"/>
                  <a:gd name="T11" fmla="*/ 4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116">
                    <a:moveTo>
                      <a:pt x="231" y="40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32" y="46"/>
                      <a:pt x="73" y="85"/>
                      <a:pt x="120" y="115"/>
                    </a:cubicBezTo>
                    <a:lnTo>
                      <a:pt x="231" y="115"/>
                    </a:lnTo>
                    <a:lnTo>
                      <a:pt x="231" y="40"/>
                    </a:ln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71" name="Freeform 408">
                <a:extLst>
                  <a:ext uri="{FF2B5EF4-FFF2-40B4-BE49-F238E27FC236}">
                    <a16:creationId xmlns:a16="http://schemas.microsoft.com/office/drawing/2014/main" id="{34A05D45-8A5E-2841-BE1C-7F4C99193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3228" y="4828360"/>
                <a:ext cx="230704" cy="433940"/>
              </a:xfrm>
              <a:custGeom>
                <a:avLst/>
                <a:gdLst>
                  <a:gd name="T0" fmla="*/ 142 w 186"/>
                  <a:gd name="T1" fmla="*/ 179 h 350"/>
                  <a:gd name="T2" fmla="*/ 142 w 186"/>
                  <a:gd name="T3" fmla="*/ 179 h 350"/>
                  <a:gd name="T4" fmla="*/ 142 w 186"/>
                  <a:gd name="T5" fmla="*/ 330 h 350"/>
                  <a:gd name="T6" fmla="*/ 142 w 186"/>
                  <a:gd name="T7" fmla="*/ 330 h 350"/>
                  <a:gd name="T8" fmla="*/ 0 w 186"/>
                  <a:gd name="T9" fmla="*/ 178 h 350"/>
                  <a:gd name="T10" fmla="*/ 0 w 186"/>
                  <a:gd name="T11" fmla="*/ 0 h 350"/>
                  <a:gd name="T12" fmla="*/ 142 w 186"/>
                  <a:gd name="T13" fmla="*/ 0 h 350"/>
                  <a:gd name="T14" fmla="*/ 142 w 186"/>
                  <a:gd name="T15" fmla="*/ 17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6" h="350">
                    <a:moveTo>
                      <a:pt x="142" y="179"/>
                    </a:moveTo>
                    <a:lnTo>
                      <a:pt x="142" y="179"/>
                    </a:lnTo>
                    <a:cubicBezTo>
                      <a:pt x="142" y="179"/>
                      <a:pt x="185" y="319"/>
                      <a:pt x="142" y="330"/>
                    </a:cubicBezTo>
                    <a:lnTo>
                      <a:pt x="142" y="330"/>
                    </a:lnTo>
                    <a:cubicBezTo>
                      <a:pt x="67" y="349"/>
                      <a:pt x="0" y="178"/>
                      <a:pt x="0" y="178"/>
                    </a:cubicBezTo>
                    <a:lnTo>
                      <a:pt x="0" y="0"/>
                    </a:lnTo>
                    <a:lnTo>
                      <a:pt x="142" y="0"/>
                    </a:lnTo>
                    <a:lnTo>
                      <a:pt x="142" y="179"/>
                    </a:ln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72" name="Freeform 409">
                <a:extLst>
                  <a:ext uri="{FF2B5EF4-FFF2-40B4-BE49-F238E27FC236}">
                    <a16:creationId xmlns:a16="http://schemas.microsoft.com/office/drawing/2014/main" id="{0D90A6D5-2CF4-C442-B810-E1B63A149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3226" y="4828362"/>
                <a:ext cx="175775" cy="186759"/>
              </a:xfrm>
              <a:custGeom>
                <a:avLst/>
                <a:gdLst>
                  <a:gd name="T0" fmla="*/ 142 w 143"/>
                  <a:gd name="T1" fmla="*/ 147 h 148"/>
                  <a:gd name="T2" fmla="*/ 142 w 143"/>
                  <a:gd name="T3" fmla="*/ 0 h 148"/>
                  <a:gd name="T4" fmla="*/ 0 w 143"/>
                  <a:gd name="T5" fmla="*/ 0 h 148"/>
                  <a:gd name="T6" fmla="*/ 0 w 143"/>
                  <a:gd name="T7" fmla="*/ 57 h 148"/>
                  <a:gd name="T8" fmla="*/ 0 w 143"/>
                  <a:gd name="T9" fmla="*/ 57 h 148"/>
                  <a:gd name="T10" fmla="*/ 142 w 143"/>
                  <a:gd name="T11" fmla="*/ 14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148">
                    <a:moveTo>
                      <a:pt x="142" y="147"/>
                    </a:moveTo>
                    <a:lnTo>
                      <a:pt x="142" y="0"/>
                    </a:lnTo>
                    <a:lnTo>
                      <a:pt x="0" y="0"/>
                    </a:lnTo>
                    <a:lnTo>
                      <a:pt x="0" y="57"/>
                    </a:lnTo>
                    <a:lnTo>
                      <a:pt x="0" y="57"/>
                    </a:lnTo>
                    <a:cubicBezTo>
                      <a:pt x="16" y="88"/>
                      <a:pt x="53" y="131"/>
                      <a:pt x="142" y="147"/>
                    </a:cubicBezTo>
                  </a:path>
                </a:pathLst>
              </a:custGeom>
              <a:solidFill>
                <a:srgbClr val="FF7F3D">
                  <a:alpha val="5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73" name="Freeform 410">
                <a:extLst>
                  <a:ext uri="{FF2B5EF4-FFF2-40B4-BE49-F238E27FC236}">
                    <a16:creationId xmlns:a16="http://schemas.microsoft.com/office/drawing/2014/main" id="{8717758C-3CA9-384D-BD24-D1C7C3A4C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1255" y="4531742"/>
                <a:ext cx="335068" cy="439435"/>
              </a:xfrm>
              <a:custGeom>
                <a:avLst/>
                <a:gdLst>
                  <a:gd name="T0" fmla="*/ 270 w 271"/>
                  <a:gd name="T1" fmla="*/ 143 h 354"/>
                  <a:gd name="T2" fmla="*/ 270 w 271"/>
                  <a:gd name="T3" fmla="*/ 143 h 354"/>
                  <a:gd name="T4" fmla="*/ 193 w 271"/>
                  <a:gd name="T5" fmla="*/ 353 h 354"/>
                  <a:gd name="T6" fmla="*/ 193 w 271"/>
                  <a:gd name="T7" fmla="*/ 353 h 354"/>
                  <a:gd name="T8" fmla="*/ 0 w 271"/>
                  <a:gd name="T9" fmla="*/ 169 h 354"/>
                  <a:gd name="T10" fmla="*/ 0 w 271"/>
                  <a:gd name="T11" fmla="*/ 169 h 354"/>
                  <a:gd name="T12" fmla="*/ 143 w 271"/>
                  <a:gd name="T13" fmla="*/ 0 h 354"/>
                  <a:gd name="T14" fmla="*/ 143 w 271"/>
                  <a:gd name="T15" fmla="*/ 0 h 354"/>
                  <a:gd name="T16" fmla="*/ 270 w 271"/>
                  <a:gd name="T17" fmla="*/ 143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1" h="354">
                    <a:moveTo>
                      <a:pt x="270" y="143"/>
                    </a:moveTo>
                    <a:lnTo>
                      <a:pt x="270" y="143"/>
                    </a:lnTo>
                    <a:cubicBezTo>
                      <a:pt x="270" y="240"/>
                      <a:pt x="244" y="353"/>
                      <a:pt x="193" y="353"/>
                    </a:cubicBezTo>
                    <a:lnTo>
                      <a:pt x="193" y="353"/>
                    </a:lnTo>
                    <a:cubicBezTo>
                      <a:pt x="104" y="353"/>
                      <a:pt x="0" y="297"/>
                      <a:pt x="0" y="169"/>
                    </a:cubicBezTo>
                    <a:lnTo>
                      <a:pt x="0" y="169"/>
                    </a:lnTo>
                    <a:cubicBezTo>
                      <a:pt x="0" y="41"/>
                      <a:pt x="64" y="0"/>
                      <a:pt x="143" y="0"/>
                    </a:cubicBezTo>
                    <a:lnTo>
                      <a:pt x="143" y="0"/>
                    </a:lnTo>
                    <a:cubicBezTo>
                      <a:pt x="222" y="0"/>
                      <a:pt x="270" y="46"/>
                      <a:pt x="270" y="143"/>
                    </a:cubicBez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74" name="Freeform 573">
                <a:extLst>
                  <a:ext uri="{FF2B5EF4-FFF2-40B4-BE49-F238E27FC236}">
                    <a16:creationId xmlns:a16="http://schemas.microsoft.com/office/drawing/2014/main" id="{69264055-0D43-B843-9A5E-90903B3AC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0106" y="4483879"/>
                <a:ext cx="424122" cy="345414"/>
              </a:xfrm>
              <a:custGeom>
                <a:avLst/>
                <a:gdLst>
                  <a:gd name="connsiteX0" fmla="*/ 202093 w 424122"/>
                  <a:gd name="connsiteY0" fmla="*/ 383 h 345414"/>
                  <a:gd name="connsiteX1" fmla="*/ 322074 w 424122"/>
                  <a:gd name="connsiteY1" fmla="*/ 30457 h 345414"/>
                  <a:gd name="connsiteX2" fmla="*/ 341397 w 424122"/>
                  <a:gd name="connsiteY2" fmla="*/ 51130 h 345414"/>
                  <a:gd name="connsiteX3" fmla="*/ 345432 w 424122"/>
                  <a:gd name="connsiteY3" fmla="*/ 47863 h 345414"/>
                  <a:gd name="connsiteX4" fmla="*/ 402107 w 424122"/>
                  <a:gd name="connsiteY4" fmla="*/ 235778 h 345414"/>
                  <a:gd name="connsiteX5" fmla="*/ 343584 w 424122"/>
                  <a:gd name="connsiteY5" fmla="*/ 191462 h 345414"/>
                  <a:gd name="connsiteX6" fmla="*/ 325345 w 424122"/>
                  <a:gd name="connsiteY6" fmla="*/ 171655 h 345414"/>
                  <a:gd name="connsiteX7" fmla="*/ 296565 w 424122"/>
                  <a:gd name="connsiteY7" fmla="*/ 204028 h 345414"/>
                  <a:gd name="connsiteX8" fmla="*/ 146759 w 424122"/>
                  <a:gd name="connsiteY8" fmla="*/ 273469 h 345414"/>
                  <a:gd name="connsiteX9" fmla="*/ 15087 w 424122"/>
                  <a:gd name="connsiteY9" fmla="*/ 313372 h 345414"/>
                  <a:gd name="connsiteX10" fmla="*/ 55216 w 424122"/>
                  <a:gd name="connsiteY10" fmla="*/ 52756 h 345414"/>
                  <a:gd name="connsiteX11" fmla="*/ 202093 w 424122"/>
                  <a:gd name="connsiteY11" fmla="*/ 383 h 345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4122" h="345414">
                    <a:moveTo>
                      <a:pt x="202093" y="383"/>
                    </a:moveTo>
                    <a:cubicBezTo>
                      <a:pt x="245944" y="-1955"/>
                      <a:pt x="289883" y="6228"/>
                      <a:pt x="322074" y="30457"/>
                    </a:cubicBezTo>
                    <a:lnTo>
                      <a:pt x="341397" y="51130"/>
                    </a:lnTo>
                    <a:lnTo>
                      <a:pt x="345432" y="47863"/>
                    </a:lnTo>
                    <a:cubicBezTo>
                      <a:pt x="416892" y="54127"/>
                      <a:pt x="448925" y="260833"/>
                      <a:pt x="402107" y="235778"/>
                    </a:cubicBezTo>
                    <a:cubicBezTo>
                      <a:pt x="379930" y="225130"/>
                      <a:pt x="358985" y="206965"/>
                      <a:pt x="343584" y="191462"/>
                    </a:cubicBezTo>
                    <a:lnTo>
                      <a:pt x="325345" y="171655"/>
                    </a:lnTo>
                    <a:lnTo>
                      <a:pt x="296565" y="204028"/>
                    </a:lnTo>
                    <a:cubicBezTo>
                      <a:pt x="262677" y="235417"/>
                      <a:pt x="213535" y="262246"/>
                      <a:pt x="146759" y="273469"/>
                    </a:cubicBezTo>
                    <a:cubicBezTo>
                      <a:pt x="45184" y="289679"/>
                      <a:pt x="51454" y="398165"/>
                      <a:pt x="15087" y="313372"/>
                    </a:cubicBezTo>
                    <a:cubicBezTo>
                      <a:pt x="-11247" y="252270"/>
                      <a:pt x="-6231" y="106375"/>
                      <a:pt x="55216" y="52756"/>
                    </a:cubicBezTo>
                    <a:cubicBezTo>
                      <a:pt x="85312" y="25323"/>
                      <a:pt x="143624" y="3501"/>
                      <a:pt x="202093" y="383"/>
                    </a:cubicBezTo>
                    <a:close/>
                  </a:path>
                </a:pathLst>
              </a:custGeom>
              <a:solidFill>
                <a:srgbClr val="FF7F3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75" name="Freeform 574">
                <a:extLst>
                  <a:ext uri="{FF2B5EF4-FFF2-40B4-BE49-F238E27FC236}">
                    <a16:creationId xmlns:a16="http://schemas.microsoft.com/office/drawing/2014/main" id="{36E92A26-4F27-6E4F-A240-0FC7DA88CD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5761" y="4483307"/>
                <a:ext cx="250435" cy="448175"/>
              </a:xfrm>
              <a:custGeom>
                <a:avLst/>
                <a:gdLst>
                  <a:gd name="connsiteX0" fmla="*/ 17813 w 250435"/>
                  <a:gd name="connsiteY0" fmla="*/ 345053 h 448175"/>
                  <a:gd name="connsiteX1" fmla="*/ 30131 w 250435"/>
                  <a:gd name="connsiteY1" fmla="*/ 357478 h 448175"/>
                  <a:gd name="connsiteX2" fmla="*/ 30131 w 250435"/>
                  <a:gd name="connsiteY2" fmla="*/ 378599 h 448175"/>
                  <a:gd name="connsiteX3" fmla="*/ 74473 w 250435"/>
                  <a:gd name="connsiteY3" fmla="*/ 423326 h 448175"/>
                  <a:gd name="connsiteX4" fmla="*/ 195183 w 250435"/>
                  <a:gd name="connsiteY4" fmla="*/ 423326 h 448175"/>
                  <a:gd name="connsiteX5" fmla="*/ 207500 w 250435"/>
                  <a:gd name="connsiteY5" fmla="*/ 435751 h 448175"/>
                  <a:gd name="connsiteX6" fmla="*/ 195183 w 250435"/>
                  <a:gd name="connsiteY6" fmla="*/ 448175 h 448175"/>
                  <a:gd name="connsiteX7" fmla="*/ 74473 w 250435"/>
                  <a:gd name="connsiteY7" fmla="*/ 448175 h 448175"/>
                  <a:gd name="connsiteX8" fmla="*/ 5496 w 250435"/>
                  <a:gd name="connsiteY8" fmla="*/ 378599 h 448175"/>
                  <a:gd name="connsiteX9" fmla="*/ 5496 w 250435"/>
                  <a:gd name="connsiteY9" fmla="*/ 357478 h 448175"/>
                  <a:gd name="connsiteX10" fmla="*/ 17813 w 250435"/>
                  <a:gd name="connsiteY10" fmla="*/ 345053 h 448175"/>
                  <a:gd name="connsiteX11" fmla="*/ 235335 w 250435"/>
                  <a:gd name="connsiteY11" fmla="*/ 237 h 448175"/>
                  <a:gd name="connsiteX12" fmla="*/ 250198 w 250435"/>
                  <a:gd name="connsiteY12" fmla="*/ 8914 h 448175"/>
                  <a:gd name="connsiteX13" fmla="*/ 241528 w 250435"/>
                  <a:gd name="connsiteY13" fmla="*/ 23789 h 448175"/>
                  <a:gd name="connsiteX14" fmla="*/ 85464 w 250435"/>
                  <a:gd name="connsiteY14" fmla="*/ 60976 h 448175"/>
                  <a:gd name="connsiteX15" fmla="*/ 24772 w 250435"/>
                  <a:gd name="connsiteY15" fmla="*/ 137829 h 448175"/>
                  <a:gd name="connsiteX16" fmla="*/ 24772 w 250435"/>
                  <a:gd name="connsiteY16" fmla="*/ 264264 h 448175"/>
                  <a:gd name="connsiteX17" fmla="*/ 12386 w 250435"/>
                  <a:gd name="connsiteY17" fmla="*/ 277899 h 448175"/>
                  <a:gd name="connsiteX18" fmla="*/ 0 w 250435"/>
                  <a:gd name="connsiteY18" fmla="*/ 264264 h 448175"/>
                  <a:gd name="connsiteX19" fmla="*/ 0 w 250435"/>
                  <a:gd name="connsiteY19" fmla="*/ 137829 h 448175"/>
                  <a:gd name="connsiteX20" fmla="*/ 80509 w 250435"/>
                  <a:gd name="connsiteY20" fmla="*/ 36185 h 44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0435" h="448175">
                    <a:moveTo>
                      <a:pt x="17813" y="345053"/>
                    </a:moveTo>
                    <a:cubicBezTo>
                      <a:pt x="23972" y="345053"/>
                      <a:pt x="30131" y="350023"/>
                      <a:pt x="30131" y="357478"/>
                    </a:cubicBezTo>
                    <a:lnTo>
                      <a:pt x="30131" y="378599"/>
                    </a:lnTo>
                    <a:cubicBezTo>
                      <a:pt x="30131" y="403447"/>
                      <a:pt x="49839" y="423326"/>
                      <a:pt x="74473" y="423326"/>
                    </a:cubicBezTo>
                    <a:lnTo>
                      <a:pt x="195183" y="423326"/>
                    </a:lnTo>
                    <a:cubicBezTo>
                      <a:pt x="202573" y="423326"/>
                      <a:pt x="207500" y="429538"/>
                      <a:pt x="207500" y="435751"/>
                    </a:cubicBezTo>
                    <a:cubicBezTo>
                      <a:pt x="207500" y="443205"/>
                      <a:pt x="202573" y="448175"/>
                      <a:pt x="195183" y="448175"/>
                    </a:cubicBezTo>
                    <a:lnTo>
                      <a:pt x="74473" y="448175"/>
                    </a:lnTo>
                    <a:cubicBezTo>
                      <a:pt x="36289" y="448175"/>
                      <a:pt x="5496" y="417114"/>
                      <a:pt x="5496" y="378599"/>
                    </a:cubicBezTo>
                    <a:lnTo>
                      <a:pt x="5496" y="357478"/>
                    </a:lnTo>
                    <a:cubicBezTo>
                      <a:pt x="5496" y="350023"/>
                      <a:pt x="10423" y="345053"/>
                      <a:pt x="17813" y="345053"/>
                    </a:cubicBezTo>
                    <a:close/>
                    <a:moveTo>
                      <a:pt x="235335" y="237"/>
                    </a:moveTo>
                    <a:cubicBezTo>
                      <a:pt x="241528" y="-1002"/>
                      <a:pt x="248959" y="2716"/>
                      <a:pt x="250198" y="8914"/>
                    </a:cubicBezTo>
                    <a:cubicBezTo>
                      <a:pt x="251437" y="16352"/>
                      <a:pt x="247721" y="22549"/>
                      <a:pt x="241528" y="23789"/>
                    </a:cubicBezTo>
                    <a:lnTo>
                      <a:pt x="85464" y="60976"/>
                    </a:lnTo>
                    <a:cubicBezTo>
                      <a:pt x="49544" y="69653"/>
                      <a:pt x="24772" y="100642"/>
                      <a:pt x="24772" y="137829"/>
                    </a:cubicBezTo>
                    <a:lnTo>
                      <a:pt x="24772" y="264264"/>
                    </a:lnTo>
                    <a:cubicBezTo>
                      <a:pt x="24772" y="271701"/>
                      <a:pt x="19818" y="277899"/>
                      <a:pt x="12386" y="277899"/>
                    </a:cubicBezTo>
                    <a:cubicBezTo>
                      <a:pt x="6193" y="277899"/>
                      <a:pt x="0" y="271701"/>
                      <a:pt x="0" y="264264"/>
                    </a:cubicBezTo>
                    <a:lnTo>
                      <a:pt x="0" y="137829"/>
                    </a:lnTo>
                    <a:cubicBezTo>
                      <a:pt x="0" y="89486"/>
                      <a:pt x="33442" y="48580"/>
                      <a:pt x="80509" y="36185"/>
                    </a:cubicBezTo>
                    <a:close/>
                  </a:path>
                </a:pathLst>
              </a:custGeom>
              <a:solidFill>
                <a:srgbClr val="272A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76" name="Freeform 575">
                <a:extLst>
                  <a:ext uri="{FF2B5EF4-FFF2-40B4-BE49-F238E27FC236}">
                    <a16:creationId xmlns:a16="http://schemas.microsoft.com/office/drawing/2014/main" id="{87AF936A-659F-6E4E-9491-1F56B4F76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7312" y="4723994"/>
                <a:ext cx="295351" cy="218529"/>
              </a:xfrm>
              <a:custGeom>
                <a:avLst/>
                <a:gdLst>
                  <a:gd name="connsiteX0" fmla="*/ 254787 w 295351"/>
                  <a:gd name="connsiteY0" fmla="*/ 175773 h 218529"/>
                  <a:gd name="connsiteX1" fmla="*/ 295351 w 295351"/>
                  <a:gd name="connsiteY1" fmla="*/ 197151 h 218529"/>
                  <a:gd name="connsiteX2" fmla="*/ 254787 w 295351"/>
                  <a:gd name="connsiteY2" fmla="*/ 218529 h 218529"/>
                  <a:gd name="connsiteX3" fmla="*/ 214223 w 295351"/>
                  <a:gd name="connsiteY3" fmla="*/ 197151 h 218529"/>
                  <a:gd name="connsiteX4" fmla="*/ 254787 w 295351"/>
                  <a:gd name="connsiteY4" fmla="*/ 175773 h 218529"/>
                  <a:gd name="connsiteX5" fmla="*/ 48826 w 295351"/>
                  <a:gd name="connsiteY5" fmla="*/ 0 h 218529"/>
                  <a:gd name="connsiteX6" fmla="*/ 97651 w 295351"/>
                  <a:gd name="connsiteY6" fmla="*/ 70178 h 218529"/>
                  <a:gd name="connsiteX7" fmla="*/ 48826 w 295351"/>
                  <a:gd name="connsiteY7" fmla="*/ 141586 h 218529"/>
                  <a:gd name="connsiteX8" fmla="*/ 0 w 295351"/>
                  <a:gd name="connsiteY8" fmla="*/ 70178 h 218529"/>
                  <a:gd name="connsiteX9" fmla="*/ 48826 w 295351"/>
                  <a:gd name="connsiteY9" fmla="*/ 0 h 218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5351" h="218529">
                    <a:moveTo>
                      <a:pt x="254787" y="175773"/>
                    </a:moveTo>
                    <a:cubicBezTo>
                      <a:pt x="277604" y="175773"/>
                      <a:pt x="295351" y="185274"/>
                      <a:pt x="295351" y="197151"/>
                    </a:cubicBezTo>
                    <a:cubicBezTo>
                      <a:pt x="295351" y="209027"/>
                      <a:pt x="277604" y="218529"/>
                      <a:pt x="254787" y="218529"/>
                    </a:cubicBezTo>
                    <a:cubicBezTo>
                      <a:pt x="231970" y="218529"/>
                      <a:pt x="214223" y="209027"/>
                      <a:pt x="214223" y="197151"/>
                    </a:cubicBezTo>
                    <a:cubicBezTo>
                      <a:pt x="214223" y="185274"/>
                      <a:pt x="231970" y="175773"/>
                      <a:pt x="254787" y="175773"/>
                    </a:cubicBezTo>
                    <a:close/>
                    <a:moveTo>
                      <a:pt x="48826" y="0"/>
                    </a:moveTo>
                    <a:cubicBezTo>
                      <a:pt x="75680" y="0"/>
                      <a:pt x="97651" y="30780"/>
                      <a:pt x="97651" y="70178"/>
                    </a:cubicBezTo>
                    <a:cubicBezTo>
                      <a:pt x="97651" y="109575"/>
                      <a:pt x="75680" y="141586"/>
                      <a:pt x="48826" y="141586"/>
                    </a:cubicBezTo>
                    <a:cubicBezTo>
                      <a:pt x="20751" y="141586"/>
                      <a:pt x="0" y="109575"/>
                      <a:pt x="0" y="70178"/>
                    </a:cubicBezTo>
                    <a:cubicBezTo>
                      <a:pt x="0" y="30780"/>
                      <a:pt x="20751" y="0"/>
                      <a:pt x="48826" y="0"/>
                    </a:cubicBezTo>
                    <a:close/>
                  </a:path>
                </a:pathLst>
              </a:custGeom>
              <a:solidFill>
                <a:srgbClr val="3D41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77" name="Freeform 417">
                <a:extLst>
                  <a:ext uri="{FF2B5EF4-FFF2-40B4-BE49-F238E27FC236}">
                    <a16:creationId xmlns:a16="http://schemas.microsoft.com/office/drawing/2014/main" id="{B43D8CC2-4E9D-3045-AF6A-7ED4CD544A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7028" y="4998640"/>
                <a:ext cx="785487" cy="549293"/>
              </a:xfrm>
              <a:custGeom>
                <a:avLst/>
                <a:gdLst>
                  <a:gd name="T0" fmla="*/ 0 w 630"/>
                  <a:gd name="T1" fmla="*/ 439 h 440"/>
                  <a:gd name="T2" fmla="*/ 512 w 630"/>
                  <a:gd name="T3" fmla="*/ 439 h 440"/>
                  <a:gd name="T4" fmla="*/ 629 w 630"/>
                  <a:gd name="T5" fmla="*/ 0 h 440"/>
                  <a:gd name="T6" fmla="*/ 117 w 630"/>
                  <a:gd name="T7" fmla="*/ 0 h 440"/>
                  <a:gd name="T8" fmla="*/ 0 w 630"/>
                  <a:gd name="T9" fmla="*/ 439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0" h="440">
                    <a:moveTo>
                      <a:pt x="0" y="439"/>
                    </a:moveTo>
                    <a:lnTo>
                      <a:pt x="512" y="439"/>
                    </a:lnTo>
                    <a:lnTo>
                      <a:pt x="629" y="0"/>
                    </a:lnTo>
                    <a:lnTo>
                      <a:pt x="117" y="0"/>
                    </a:lnTo>
                    <a:lnTo>
                      <a:pt x="0" y="439"/>
                    </a:lnTo>
                  </a:path>
                </a:pathLst>
              </a:custGeom>
              <a:solidFill>
                <a:srgbClr val="E0ECF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78" name="Freeform 418">
                <a:extLst>
                  <a:ext uri="{FF2B5EF4-FFF2-40B4-BE49-F238E27FC236}">
                    <a16:creationId xmlns:a16="http://schemas.microsoft.com/office/drawing/2014/main" id="{A362F0BC-1712-364C-9F18-63C64DCB6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6039" y="5234837"/>
                <a:ext cx="87887" cy="82393"/>
              </a:xfrm>
              <a:custGeom>
                <a:avLst/>
                <a:gdLst>
                  <a:gd name="T0" fmla="*/ 3 w 71"/>
                  <a:gd name="T1" fmla="*/ 32 h 66"/>
                  <a:gd name="T2" fmla="*/ 3 w 71"/>
                  <a:gd name="T3" fmla="*/ 32 h 66"/>
                  <a:gd name="T4" fmla="*/ 29 w 71"/>
                  <a:gd name="T5" fmla="*/ 65 h 66"/>
                  <a:gd name="T6" fmla="*/ 29 w 71"/>
                  <a:gd name="T7" fmla="*/ 65 h 66"/>
                  <a:gd name="T8" fmla="*/ 67 w 71"/>
                  <a:gd name="T9" fmla="*/ 32 h 66"/>
                  <a:gd name="T10" fmla="*/ 67 w 71"/>
                  <a:gd name="T11" fmla="*/ 32 h 66"/>
                  <a:gd name="T12" fmla="*/ 41 w 71"/>
                  <a:gd name="T13" fmla="*/ 0 h 66"/>
                  <a:gd name="T14" fmla="*/ 41 w 71"/>
                  <a:gd name="T15" fmla="*/ 0 h 66"/>
                  <a:gd name="T16" fmla="*/ 3 w 71"/>
                  <a:gd name="T17" fmla="*/ 3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66">
                    <a:moveTo>
                      <a:pt x="3" y="32"/>
                    </a:moveTo>
                    <a:lnTo>
                      <a:pt x="3" y="32"/>
                    </a:lnTo>
                    <a:cubicBezTo>
                      <a:pt x="0" y="50"/>
                      <a:pt x="12" y="65"/>
                      <a:pt x="29" y="65"/>
                    </a:cubicBezTo>
                    <a:lnTo>
                      <a:pt x="29" y="65"/>
                    </a:lnTo>
                    <a:cubicBezTo>
                      <a:pt x="47" y="65"/>
                      <a:pt x="64" y="50"/>
                      <a:pt x="67" y="32"/>
                    </a:cubicBezTo>
                    <a:lnTo>
                      <a:pt x="67" y="32"/>
                    </a:lnTo>
                    <a:cubicBezTo>
                      <a:pt x="70" y="14"/>
                      <a:pt x="58" y="0"/>
                      <a:pt x="41" y="0"/>
                    </a:cubicBezTo>
                    <a:lnTo>
                      <a:pt x="41" y="0"/>
                    </a:lnTo>
                    <a:cubicBezTo>
                      <a:pt x="23" y="0"/>
                      <a:pt x="6" y="14"/>
                      <a:pt x="3" y="3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79" name="Freeform 419">
                <a:extLst>
                  <a:ext uri="{FF2B5EF4-FFF2-40B4-BE49-F238E27FC236}">
                    <a16:creationId xmlns:a16="http://schemas.microsoft.com/office/drawing/2014/main" id="{0502990C-30A2-0141-9BF6-E670EB34B7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7030" y="4998640"/>
                <a:ext cx="181265" cy="549293"/>
              </a:xfrm>
              <a:custGeom>
                <a:avLst/>
                <a:gdLst>
                  <a:gd name="T0" fmla="*/ 117 w 144"/>
                  <a:gd name="T1" fmla="*/ 0 h 440"/>
                  <a:gd name="T2" fmla="*/ 0 w 144"/>
                  <a:gd name="T3" fmla="*/ 439 h 440"/>
                  <a:gd name="T4" fmla="*/ 26 w 144"/>
                  <a:gd name="T5" fmla="*/ 439 h 440"/>
                  <a:gd name="T6" fmla="*/ 143 w 144"/>
                  <a:gd name="T7" fmla="*/ 0 h 440"/>
                  <a:gd name="T8" fmla="*/ 117 w 144"/>
                  <a:gd name="T9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440">
                    <a:moveTo>
                      <a:pt x="117" y="0"/>
                    </a:moveTo>
                    <a:lnTo>
                      <a:pt x="0" y="439"/>
                    </a:lnTo>
                    <a:lnTo>
                      <a:pt x="26" y="439"/>
                    </a:lnTo>
                    <a:lnTo>
                      <a:pt x="143" y="0"/>
                    </a:lnTo>
                    <a:lnTo>
                      <a:pt x="117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80" name="Freeform 420">
                <a:extLst>
                  <a:ext uri="{FF2B5EF4-FFF2-40B4-BE49-F238E27FC236}">
                    <a16:creationId xmlns:a16="http://schemas.microsoft.com/office/drawing/2014/main" id="{41C702E2-3E05-A949-8466-4DA67FDFE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93903" y="3850619"/>
                <a:ext cx="1625910" cy="2350976"/>
              </a:xfrm>
              <a:custGeom>
                <a:avLst/>
                <a:gdLst>
                  <a:gd name="T0" fmla="*/ 1303 w 1304"/>
                  <a:gd name="T1" fmla="*/ 651 h 1888"/>
                  <a:gd name="T2" fmla="*/ 1303 w 1304"/>
                  <a:gd name="T3" fmla="*/ 651 h 1888"/>
                  <a:gd name="T4" fmla="*/ 652 w 1304"/>
                  <a:gd name="T5" fmla="*/ 1887 h 1888"/>
                  <a:gd name="T6" fmla="*/ 652 w 1304"/>
                  <a:gd name="T7" fmla="*/ 1887 h 1888"/>
                  <a:gd name="T8" fmla="*/ 0 w 1304"/>
                  <a:gd name="T9" fmla="*/ 651 h 1888"/>
                  <a:gd name="T10" fmla="*/ 0 w 1304"/>
                  <a:gd name="T11" fmla="*/ 651 h 1888"/>
                  <a:gd name="T12" fmla="*/ 652 w 1304"/>
                  <a:gd name="T13" fmla="*/ 0 h 1888"/>
                  <a:gd name="T14" fmla="*/ 652 w 1304"/>
                  <a:gd name="T15" fmla="*/ 0 h 1888"/>
                  <a:gd name="T16" fmla="*/ 1303 w 1304"/>
                  <a:gd name="T17" fmla="*/ 651 h 1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4" h="1888">
                    <a:moveTo>
                      <a:pt x="1303" y="651"/>
                    </a:moveTo>
                    <a:lnTo>
                      <a:pt x="1303" y="651"/>
                    </a:lnTo>
                    <a:cubicBezTo>
                      <a:pt x="1303" y="1106"/>
                      <a:pt x="652" y="1887"/>
                      <a:pt x="652" y="1887"/>
                    </a:cubicBezTo>
                    <a:lnTo>
                      <a:pt x="652" y="1887"/>
                    </a:lnTo>
                    <a:cubicBezTo>
                      <a:pt x="652" y="1887"/>
                      <a:pt x="0" y="1124"/>
                      <a:pt x="0" y="651"/>
                    </a:cubicBezTo>
                    <a:lnTo>
                      <a:pt x="0" y="651"/>
                    </a:lnTo>
                    <a:cubicBezTo>
                      <a:pt x="0" y="292"/>
                      <a:pt x="292" y="0"/>
                      <a:pt x="652" y="0"/>
                    </a:cubicBezTo>
                    <a:lnTo>
                      <a:pt x="652" y="0"/>
                    </a:lnTo>
                    <a:cubicBezTo>
                      <a:pt x="1011" y="0"/>
                      <a:pt x="1303" y="292"/>
                      <a:pt x="1303" y="651"/>
                    </a:cubicBezTo>
                  </a:path>
                </a:pathLst>
              </a:custGeom>
              <a:solidFill>
                <a:srgbClr val="538A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81" name="Freeform 421">
                <a:extLst>
                  <a:ext uri="{FF2B5EF4-FFF2-40B4-BE49-F238E27FC236}">
                    <a16:creationId xmlns:a16="http://schemas.microsoft.com/office/drawing/2014/main" id="{BB6E0B72-EC4F-3449-BEBF-EC03B7967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0103" y="4086813"/>
                <a:ext cx="1153517" cy="1153518"/>
              </a:xfrm>
              <a:custGeom>
                <a:avLst/>
                <a:gdLst>
                  <a:gd name="T0" fmla="*/ 923 w 924"/>
                  <a:gd name="T1" fmla="*/ 461 h 924"/>
                  <a:gd name="T2" fmla="*/ 923 w 924"/>
                  <a:gd name="T3" fmla="*/ 461 h 924"/>
                  <a:gd name="T4" fmla="*/ 462 w 924"/>
                  <a:gd name="T5" fmla="*/ 923 h 924"/>
                  <a:gd name="T6" fmla="*/ 462 w 924"/>
                  <a:gd name="T7" fmla="*/ 923 h 924"/>
                  <a:gd name="T8" fmla="*/ 0 w 924"/>
                  <a:gd name="T9" fmla="*/ 461 h 924"/>
                  <a:gd name="T10" fmla="*/ 0 w 924"/>
                  <a:gd name="T11" fmla="*/ 461 h 924"/>
                  <a:gd name="T12" fmla="*/ 462 w 924"/>
                  <a:gd name="T13" fmla="*/ 0 h 924"/>
                  <a:gd name="T14" fmla="*/ 462 w 924"/>
                  <a:gd name="T15" fmla="*/ 0 h 924"/>
                  <a:gd name="T16" fmla="*/ 923 w 924"/>
                  <a:gd name="T17" fmla="*/ 461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4" h="924">
                    <a:moveTo>
                      <a:pt x="923" y="461"/>
                    </a:moveTo>
                    <a:lnTo>
                      <a:pt x="923" y="461"/>
                    </a:lnTo>
                    <a:cubicBezTo>
                      <a:pt x="923" y="716"/>
                      <a:pt x="716" y="923"/>
                      <a:pt x="462" y="923"/>
                    </a:cubicBezTo>
                    <a:lnTo>
                      <a:pt x="462" y="923"/>
                    </a:lnTo>
                    <a:cubicBezTo>
                      <a:pt x="207" y="923"/>
                      <a:pt x="0" y="716"/>
                      <a:pt x="0" y="461"/>
                    </a:cubicBezTo>
                    <a:lnTo>
                      <a:pt x="0" y="461"/>
                    </a:lnTo>
                    <a:cubicBezTo>
                      <a:pt x="0" y="207"/>
                      <a:pt x="207" y="0"/>
                      <a:pt x="462" y="0"/>
                    </a:cubicBezTo>
                    <a:lnTo>
                      <a:pt x="462" y="0"/>
                    </a:lnTo>
                    <a:cubicBezTo>
                      <a:pt x="716" y="0"/>
                      <a:pt x="923" y="207"/>
                      <a:pt x="923" y="461"/>
                    </a:cubicBezTo>
                  </a:path>
                </a:pathLst>
              </a:custGeom>
              <a:solidFill>
                <a:srgbClr val="E0ECF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82" name="Freeform 422">
                <a:extLst>
                  <a:ext uri="{FF2B5EF4-FFF2-40B4-BE49-F238E27FC236}">
                    <a16:creationId xmlns:a16="http://schemas.microsoft.com/office/drawing/2014/main" id="{CD93C0B4-7E05-B843-A250-4A73BE13F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57422" y="4312025"/>
                <a:ext cx="373520" cy="483379"/>
              </a:xfrm>
              <a:custGeom>
                <a:avLst/>
                <a:gdLst>
                  <a:gd name="T0" fmla="*/ 301 w 302"/>
                  <a:gd name="T1" fmla="*/ 389 h 390"/>
                  <a:gd name="T2" fmla="*/ 13 w 302"/>
                  <a:gd name="T3" fmla="*/ 389 h 390"/>
                  <a:gd name="T4" fmla="*/ 0 w 302"/>
                  <a:gd name="T5" fmla="*/ 23 h 390"/>
                  <a:gd name="T6" fmla="*/ 106 w 302"/>
                  <a:gd name="T7" fmla="*/ 0 h 390"/>
                  <a:gd name="T8" fmla="*/ 194 w 302"/>
                  <a:gd name="T9" fmla="*/ 0 h 390"/>
                  <a:gd name="T10" fmla="*/ 245 w 302"/>
                  <a:gd name="T11" fmla="*/ 11 h 390"/>
                  <a:gd name="T12" fmla="*/ 245 w 302"/>
                  <a:gd name="T13" fmla="*/ 11 h 390"/>
                  <a:gd name="T14" fmla="*/ 301 w 302"/>
                  <a:gd name="T15" fmla="*/ 80 h 390"/>
                  <a:gd name="T16" fmla="*/ 301 w 302"/>
                  <a:gd name="T17" fmla="*/ 389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390">
                    <a:moveTo>
                      <a:pt x="301" y="389"/>
                    </a:moveTo>
                    <a:lnTo>
                      <a:pt x="13" y="389"/>
                    </a:lnTo>
                    <a:lnTo>
                      <a:pt x="0" y="23"/>
                    </a:lnTo>
                    <a:lnTo>
                      <a:pt x="106" y="0"/>
                    </a:lnTo>
                    <a:lnTo>
                      <a:pt x="194" y="0"/>
                    </a:lnTo>
                    <a:lnTo>
                      <a:pt x="245" y="11"/>
                    </a:lnTo>
                    <a:lnTo>
                      <a:pt x="245" y="11"/>
                    </a:lnTo>
                    <a:cubicBezTo>
                      <a:pt x="278" y="18"/>
                      <a:pt x="301" y="47"/>
                      <a:pt x="301" y="80"/>
                    </a:cubicBezTo>
                    <a:lnTo>
                      <a:pt x="301" y="389"/>
                    </a:lnTo>
                  </a:path>
                </a:pathLst>
              </a:custGeom>
              <a:solidFill>
                <a:srgbClr val="275C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61C3CF7B-68AE-A549-B9D4-A4C4D899C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73900" y="4800895"/>
                <a:ext cx="421716" cy="438183"/>
              </a:xfrm>
              <a:custGeom>
                <a:avLst/>
                <a:gdLst>
                  <a:gd name="connsiteX0" fmla="*/ 0 w 421716"/>
                  <a:gd name="connsiteY0" fmla="*/ 0 h 438183"/>
                  <a:gd name="connsiteX1" fmla="*/ 177373 w 421716"/>
                  <a:gd name="connsiteY1" fmla="*/ 0 h 438183"/>
                  <a:gd name="connsiteX2" fmla="*/ 177373 w 421716"/>
                  <a:gd name="connsiteY2" fmla="*/ 1 h 438183"/>
                  <a:gd name="connsiteX3" fmla="*/ 354641 w 421716"/>
                  <a:gd name="connsiteY3" fmla="*/ 1 h 438183"/>
                  <a:gd name="connsiteX4" fmla="*/ 421716 w 421716"/>
                  <a:gd name="connsiteY4" fmla="*/ 280318 h 438183"/>
                  <a:gd name="connsiteX5" fmla="*/ 268933 w 421716"/>
                  <a:gd name="connsiteY5" fmla="*/ 383266 h 438183"/>
                  <a:gd name="connsiteX6" fmla="*/ 177895 w 421716"/>
                  <a:gd name="connsiteY6" fmla="*/ 8732 h 438183"/>
                  <a:gd name="connsiteX7" fmla="*/ 202008 w 421716"/>
                  <a:gd name="connsiteY7" fmla="*/ 411892 h 438183"/>
                  <a:gd name="connsiteX8" fmla="*/ 34489 w 421716"/>
                  <a:gd name="connsiteY8" fmla="*/ 438183 h 438183"/>
                  <a:gd name="connsiteX9" fmla="*/ 27099 w 421716"/>
                  <a:gd name="connsiteY9" fmla="*/ 438183 h 438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1716" h="438183">
                    <a:moveTo>
                      <a:pt x="0" y="0"/>
                    </a:moveTo>
                    <a:lnTo>
                      <a:pt x="177373" y="0"/>
                    </a:lnTo>
                    <a:lnTo>
                      <a:pt x="177373" y="1"/>
                    </a:lnTo>
                    <a:lnTo>
                      <a:pt x="354641" y="1"/>
                    </a:lnTo>
                    <a:lnTo>
                      <a:pt x="421716" y="280318"/>
                    </a:lnTo>
                    <a:cubicBezTo>
                      <a:pt x="376999" y="321249"/>
                      <a:pt x="326071" y="357219"/>
                      <a:pt x="268933" y="383266"/>
                    </a:cubicBezTo>
                    <a:lnTo>
                      <a:pt x="177895" y="8732"/>
                    </a:lnTo>
                    <a:lnTo>
                      <a:pt x="202008" y="411892"/>
                    </a:lnTo>
                    <a:cubicBezTo>
                      <a:pt x="149043" y="429420"/>
                      <a:pt x="93614" y="438183"/>
                      <a:pt x="34489" y="438183"/>
                    </a:cubicBezTo>
                    <a:cubicBezTo>
                      <a:pt x="32026" y="438183"/>
                      <a:pt x="29562" y="438183"/>
                      <a:pt x="27099" y="438183"/>
                    </a:cubicBezTo>
                    <a:close/>
                  </a:path>
                </a:pathLst>
              </a:custGeom>
              <a:solidFill>
                <a:srgbClr val="08335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84" name="Freeform 425">
                <a:extLst>
                  <a:ext uri="{FF2B5EF4-FFF2-40B4-BE49-F238E27FC236}">
                    <a16:creationId xmlns:a16="http://schemas.microsoft.com/office/drawing/2014/main" id="{121C70B3-A4D5-5A40-8966-09DFB3639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9254" y="4207659"/>
                <a:ext cx="109859" cy="148311"/>
              </a:xfrm>
              <a:custGeom>
                <a:avLst/>
                <a:gdLst>
                  <a:gd name="T0" fmla="*/ 70 w 90"/>
                  <a:gd name="T1" fmla="*/ 120 h 121"/>
                  <a:gd name="T2" fmla="*/ 19 w 90"/>
                  <a:gd name="T3" fmla="*/ 120 h 121"/>
                  <a:gd name="T4" fmla="*/ 19 w 90"/>
                  <a:gd name="T5" fmla="*/ 120 h 121"/>
                  <a:gd name="T6" fmla="*/ 0 w 90"/>
                  <a:gd name="T7" fmla="*/ 101 h 121"/>
                  <a:gd name="T8" fmla="*/ 0 w 90"/>
                  <a:gd name="T9" fmla="*/ 0 h 121"/>
                  <a:gd name="T10" fmla="*/ 89 w 90"/>
                  <a:gd name="T11" fmla="*/ 0 h 121"/>
                  <a:gd name="T12" fmla="*/ 89 w 90"/>
                  <a:gd name="T13" fmla="*/ 101 h 121"/>
                  <a:gd name="T14" fmla="*/ 89 w 90"/>
                  <a:gd name="T15" fmla="*/ 101 h 121"/>
                  <a:gd name="T16" fmla="*/ 70 w 90"/>
                  <a:gd name="T17" fmla="*/ 12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21">
                    <a:moveTo>
                      <a:pt x="70" y="120"/>
                    </a:moveTo>
                    <a:lnTo>
                      <a:pt x="19" y="120"/>
                    </a:lnTo>
                    <a:lnTo>
                      <a:pt x="19" y="120"/>
                    </a:lnTo>
                    <a:cubicBezTo>
                      <a:pt x="8" y="120"/>
                      <a:pt x="0" y="111"/>
                      <a:pt x="0" y="101"/>
                    </a:cubicBezTo>
                    <a:lnTo>
                      <a:pt x="0" y="0"/>
                    </a:lnTo>
                    <a:lnTo>
                      <a:pt x="89" y="0"/>
                    </a:lnTo>
                    <a:lnTo>
                      <a:pt x="89" y="101"/>
                    </a:lnTo>
                    <a:lnTo>
                      <a:pt x="89" y="101"/>
                    </a:lnTo>
                    <a:cubicBezTo>
                      <a:pt x="89" y="111"/>
                      <a:pt x="80" y="120"/>
                      <a:pt x="70" y="120"/>
                    </a:cubicBez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85" name="Freeform 426">
                <a:extLst>
                  <a:ext uri="{FF2B5EF4-FFF2-40B4-BE49-F238E27FC236}">
                    <a16:creationId xmlns:a16="http://schemas.microsoft.com/office/drawing/2014/main" id="{43032915-FC59-A54E-8BC2-A3C5FF5C2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9254" y="4207659"/>
                <a:ext cx="109859" cy="98872"/>
              </a:xfrm>
              <a:custGeom>
                <a:avLst/>
                <a:gdLst>
                  <a:gd name="T0" fmla="*/ 0 w 90"/>
                  <a:gd name="T1" fmla="*/ 0 h 80"/>
                  <a:gd name="T2" fmla="*/ 0 w 90"/>
                  <a:gd name="T3" fmla="*/ 79 h 80"/>
                  <a:gd name="T4" fmla="*/ 0 w 90"/>
                  <a:gd name="T5" fmla="*/ 79 h 80"/>
                  <a:gd name="T6" fmla="*/ 89 w 90"/>
                  <a:gd name="T7" fmla="*/ 35 h 80"/>
                  <a:gd name="T8" fmla="*/ 89 w 90"/>
                  <a:gd name="T9" fmla="*/ 0 h 80"/>
                  <a:gd name="T10" fmla="*/ 0 w 90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80">
                    <a:moveTo>
                      <a:pt x="0" y="0"/>
                    </a:moveTo>
                    <a:lnTo>
                      <a:pt x="0" y="79"/>
                    </a:lnTo>
                    <a:lnTo>
                      <a:pt x="0" y="79"/>
                    </a:lnTo>
                    <a:cubicBezTo>
                      <a:pt x="22" y="75"/>
                      <a:pt x="63" y="63"/>
                      <a:pt x="89" y="35"/>
                    </a:cubicBezTo>
                    <a:lnTo>
                      <a:pt x="89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7F3D">
                  <a:alpha val="5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86" name="Freeform 427">
                <a:extLst>
                  <a:ext uri="{FF2B5EF4-FFF2-40B4-BE49-F238E27FC236}">
                    <a16:creationId xmlns:a16="http://schemas.microsoft.com/office/drawing/2014/main" id="{7F23BF1C-1DDE-6740-8241-E67C1DD06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6859" y="3982451"/>
                <a:ext cx="241689" cy="296618"/>
              </a:xfrm>
              <a:custGeom>
                <a:avLst/>
                <a:gdLst>
                  <a:gd name="T0" fmla="*/ 192 w 193"/>
                  <a:gd name="T1" fmla="*/ 106 h 237"/>
                  <a:gd name="T2" fmla="*/ 192 w 193"/>
                  <a:gd name="T3" fmla="*/ 106 h 237"/>
                  <a:gd name="T4" fmla="*/ 71 w 193"/>
                  <a:gd name="T5" fmla="*/ 236 h 237"/>
                  <a:gd name="T6" fmla="*/ 71 w 193"/>
                  <a:gd name="T7" fmla="*/ 236 h 237"/>
                  <a:gd name="T8" fmla="*/ 4 w 193"/>
                  <a:gd name="T9" fmla="*/ 131 h 237"/>
                  <a:gd name="T10" fmla="*/ 4 w 193"/>
                  <a:gd name="T11" fmla="*/ 131 h 237"/>
                  <a:gd name="T12" fmla="*/ 86 w 193"/>
                  <a:gd name="T13" fmla="*/ 0 h 237"/>
                  <a:gd name="T14" fmla="*/ 86 w 193"/>
                  <a:gd name="T15" fmla="*/ 0 h 237"/>
                  <a:gd name="T16" fmla="*/ 192 w 193"/>
                  <a:gd name="T17" fmla="*/ 106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237">
                    <a:moveTo>
                      <a:pt x="192" y="106"/>
                    </a:moveTo>
                    <a:lnTo>
                      <a:pt x="192" y="106"/>
                    </a:lnTo>
                    <a:cubicBezTo>
                      <a:pt x="192" y="165"/>
                      <a:pt x="129" y="236"/>
                      <a:pt x="71" y="236"/>
                    </a:cubicBezTo>
                    <a:lnTo>
                      <a:pt x="71" y="236"/>
                    </a:lnTo>
                    <a:cubicBezTo>
                      <a:pt x="12" y="236"/>
                      <a:pt x="4" y="164"/>
                      <a:pt x="4" y="131"/>
                    </a:cubicBezTo>
                    <a:lnTo>
                      <a:pt x="4" y="131"/>
                    </a:lnTo>
                    <a:cubicBezTo>
                      <a:pt x="4" y="97"/>
                      <a:pt x="0" y="0"/>
                      <a:pt x="86" y="0"/>
                    </a:cubicBezTo>
                    <a:lnTo>
                      <a:pt x="86" y="0"/>
                    </a:lnTo>
                    <a:cubicBezTo>
                      <a:pt x="172" y="0"/>
                      <a:pt x="192" y="48"/>
                      <a:pt x="192" y="106"/>
                    </a:cubicBez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87" name="Freeform 428">
                <a:extLst>
                  <a:ext uri="{FF2B5EF4-FFF2-40B4-BE49-F238E27FC236}">
                    <a16:creationId xmlns:a16="http://schemas.microsoft.com/office/drawing/2014/main" id="{678565E6-322E-7942-A538-9288B3E44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95873" y="3927520"/>
                <a:ext cx="269156" cy="153801"/>
              </a:xfrm>
              <a:custGeom>
                <a:avLst/>
                <a:gdLst>
                  <a:gd name="T0" fmla="*/ 70 w 217"/>
                  <a:gd name="T1" fmla="*/ 99 h 125"/>
                  <a:gd name="T2" fmla="*/ 70 w 217"/>
                  <a:gd name="T3" fmla="*/ 99 h 125"/>
                  <a:gd name="T4" fmla="*/ 216 w 217"/>
                  <a:gd name="T5" fmla="*/ 124 h 125"/>
                  <a:gd name="T6" fmla="*/ 216 w 217"/>
                  <a:gd name="T7" fmla="*/ 124 h 125"/>
                  <a:gd name="T8" fmla="*/ 216 w 217"/>
                  <a:gd name="T9" fmla="*/ 123 h 125"/>
                  <a:gd name="T10" fmla="*/ 216 w 217"/>
                  <a:gd name="T11" fmla="*/ 123 h 125"/>
                  <a:gd name="T12" fmla="*/ 216 w 217"/>
                  <a:gd name="T13" fmla="*/ 112 h 125"/>
                  <a:gd name="T14" fmla="*/ 216 w 217"/>
                  <a:gd name="T15" fmla="*/ 112 h 125"/>
                  <a:gd name="T16" fmla="*/ 105 w 217"/>
                  <a:gd name="T17" fmla="*/ 0 h 125"/>
                  <a:gd name="T18" fmla="*/ 105 w 217"/>
                  <a:gd name="T19" fmla="*/ 0 h 125"/>
                  <a:gd name="T20" fmla="*/ 0 w 217"/>
                  <a:gd name="T21" fmla="*/ 110 h 125"/>
                  <a:gd name="T22" fmla="*/ 0 w 217"/>
                  <a:gd name="T23" fmla="*/ 110 h 125"/>
                  <a:gd name="T24" fmla="*/ 70 w 217"/>
                  <a:gd name="T25" fmla="*/ 9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7" h="125">
                    <a:moveTo>
                      <a:pt x="70" y="99"/>
                    </a:moveTo>
                    <a:lnTo>
                      <a:pt x="70" y="99"/>
                    </a:lnTo>
                    <a:cubicBezTo>
                      <a:pt x="114" y="101"/>
                      <a:pt x="193" y="118"/>
                      <a:pt x="216" y="124"/>
                    </a:cubicBezTo>
                    <a:lnTo>
                      <a:pt x="216" y="124"/>
                    </a:lnTo>
                    <a:lnTo>
                      <a:pt x="216" y="123"/>
                    </a:lnTo>
                    <a:lnTo>
                      <a:pt x="216" y="123"/>
                    </a:lnTo>
                    <a:cubicBezTo>
                      <a:pt x="216" y="120"/>
                      <a:pt x="216" y="115"/>
                      <a:pt x="216" y="112"/>
                    </a:cubicBezTo>
                    <a:lnTo>
                      <a:pt x="216" y="112"/>
                    </a:lnTo>
                    <a:cubicBezTo>
                      <a:pt x="216" y="29"/>
                      <a:pt x="153" y="0"/>
                      <a:pt x="105" y="0"/>
                    </a:cubicBezTo>
                    <a:lnTo>
                      <a:pt x="105" y="0"/>
                    </a:lnTo>
                    <a:cubicBezTo>
                      <a:pt x="58" y="0"/>
                      <a:pt x="0" y="36"/>
                      <a:pt x="0" y="110"/>
                    </a:cubicBezTo>
                    <a:lnTo>
                      <a:pt x="0" y="110"/>
                    </a:lnTo>
                    <a:cubicBezTo>
                      <a:pt x="14" y="105"/>
                      <a:pt x="40" y="97"/>
                      <a:pt x="70" y="99"/>
                    </a:cubicBezTo>
                  </a:path>
                </a:pathLst>
              </a:custGeom>
              <a:solidFill>
                <a:srgbClr val="08335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88" name="Freeform 429">
                <a:extLst>
                  <a:ext uri="{FF2B5EF4-FFF2-40B4-BE49-F238E27FC236}">
                    <a16:creationId xmlns:a16="http://schemas.microsoft.com/office/drawing/2014/main" id="{65D1C8B1-7520-BE48-9894-0B95EB2BA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8972" y="4048363"/>
                <a:ext cx="346057" cy="126336"/>
              </a:xfrm>
              <a:custGeom>
                <a:avLst/>
                <a:gdLst>
                  <a:gd name="T0" fmla="*/ 130 w 277"/>
                  <a:gd name="T1" fmla="*/ 2 h 101"/>
                  <a:gd name="T2" fmla="*/ 130 w 277"/>
                  <a:gd name="T3" fmla="*/ 2 h 101"/>
                  <a:gd name="T4" fmla="*/ 60 w 277"/>
                  <a:gd name="T5" fmla="*/ 13 h 101"/>
                  <a:gd name="T6" fmla="*/ 60 w 277"/>
                  <a:gd name="T7" fmla="*/ 13 h 101"/>
                  <a:gd name="T8" fmla="*/ 60 w 277"/>
                  <a:gd name="T9" fmla="*/ 15 h 101"/>
                  <a:gd name="T10" fmla="*/ 60 w 277"/>
                  <a:gd name="T11" fmla="*/ 15 h 101"/>
                  <a:gd name="T12" fmla="*/ 46 w 277"/>
                  <a:gd name="T13" fmla="*/ 30 h 101"/>
                  <a:gd name="T14" fmla="*/ 46 w 277"/>
                  <a:gd name="T15" fmla="*/ 30 h 101"/>
                  <a:gd name="T16" fmla="*/ 112 w 277"/>
                  <a:gd name="T17" fmla="*/ 31 h 101"/>
                  <a:gd name="T18" fmla="*/ 112 w 277"/>
                  <a:gd name="T19" fmla="*/ 31 h 101"/>
                  <a:gd name="T20" fmla="*/ 276 w 277"/>
                  <a:gd name="T21" fmla="*/ 27 h 101"/>
                  <a:gd name="T22" fmla="*/ 276 w 277"/>
                  <a:gd name="T23" fmla="*/ 27 h 101"/>
                  <a:gd name="T24" fmla="*/ 130 w 277"/>
                  <a:gd name="T25" fmla="*/ 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7" h="101">
                    <a:moveTo>
                      <a:pt x="130" y="2"/>
                    </a:moveTo>
                    <a:lnTo>
                      <a:pt x="130" y="2"/>
                    </a:lnTo>
                    <a:cubicBezTo>
                      <a:pt x="100" y="0"/>
                      <a:pt x="74" y="8"/>
                      <a:pt x="60" y="13"/>
                    </a:cubicBezTo>
                    <a:lnTo>
                      <a:pt x="60" y="13"/>
                    </a:lnTo>
                    <a:cubicBezTo>
                      <a:pt x="60" y="13"/>
                      <a:pt x="60" y="14"/>
                      <a:pt x="60" y="15"/>
                    </a:cubicBezTo>
                    <a:lnTo>
                      <a:pt x="60" y="15"/>
                    </a:lnTo>
                    <a:cubicBezTo>
                      <a:pt x="60" y="17"/>
                      <a:pt x="54" y="22"/>
                      <a:pt x="46" y="30"/>
                    </a:cubicBezTo>
                    <a:lnTo>
                      <a:pt x="46" y="30"/>
                    </a:lnTo>
                    <a:cubicBezTo>
                      <a:pt x="0" y="75"/>
                      <a:pt x="53" y="32"/>
                      <a:pt x="112" y="31"/>
                    </a:cubicBezTo>
                    <a:lnTo>
                      <a:pt x="112" y="31"/>
                    </a:lnTo>
                    <a:cubicBezTo>
                      <a:pt x="271" y="28"/>
                      <a:pt x="256" y="100"/>
                      <a:pt x="276" y="27"/>
                    </a:cubicBezTo>
                    <a:lnTo>
                      <a:pt x="276" y="27"/>
                    </a:lnTo>
                    <a:cubicBezTo>
                      <a:pt x="253" y="21"/>
                      <a:pt x="174" y="4"/>
                      <a:pt x="130" y="2"/>
                    </a:cubicBezTo>
                  </a:path>
                </a:pathLst>
              </a:custGeom>
              <a:solidFill>
                <a:srgbClr val="1B507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89" name="Freeform 430">
                <a:extLst>
                  <a:ext uri="{FF2B5EF4-FFF2-40B4-BE49-F238E27FC236}">
                    <a16:creationId xmlns:a16="http://schemas.microsoft.com/office/drawing/2014/main" id="{45F67920-949E-4E42-8FBA-C65B5E1CC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8411" y="4471319"/>
                <a:ext cx="362534" cy="329576"/>
              </a:xfrm>
              <a:custGeom>
                <a:avLst/>
                <a:gdLst>
                  <a:gd name="T0" fmla="*/ 0 w 291"/>
                  <a:gd name="T1" fmla="*/ 196 h 265"/>
                  <a:gd name="T2" fmla="*/ 2 w 291"/>
                  <a:gd name="T3" fmla="*/ 264 h 265"/>
                  <a:gd name="T4" fmla="*/ 290 w 291"/>
                  <a:gd name="T5" fmla="*/ 264 h 265"/>
                  <a:gd name="T6" fmla="*/ 290 w 291"/>
                  <a:gd name="T7" fmla="*/ 0 h 265"/>
                  <a:gd name="T8" fmla="*/ 0 w 291"/>
                  <a:gd name="T9" fmla="*/ 19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1" h="265">
                    <a:moveTo>
                      <a:pt x="0" y="196"/>
                    </a:moveTo>
                    <a:lnTo>
                      <a:pt x="2" y="264"/>
                    </a:lnTo>
                    <a:lnTo>
                      <a:pt x="290" y="264"/>
                    </a:lnTo>
                    <a:lnTo>
                      <a:pt x="290" y="0"/>
                    </a:lnTo>
                    <a:lnTo>
                      <a:pt x="0" y="196"/>
                    </a:lnTo>
                  </a:path>
                </a:pathLst>
              </a:custGeom>
              <a:solidFill>
                <a:srgbClr val="083351">
                  <a:alpha val="5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90" name="Freeform 431">
                <a:extLst>
                  <a:ext uri="{FF2B5EF4-FFF2-40B4-BE49-F238E27FC236}">
                    <a16:creationId xmlns:a16="http://schemas.microsoft.com/office/drawing/2014/main" id="{BA4F652E-3CE9-BC4A-B354-BB3C387BC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19116" y="4344983"/>
                <a:ext cx="719573" cy="664644"/>
              </a:xfrm>
              <a:custGeom>
                <a:avLst/>
                <a:gdLst>
                  <a:gd name="T0" fmla="*/ 575 w 576"/>
                  <a:gd name="T1" fmla="*/ 533 h 534"/>
                  <a:gd name="T2" fmla="*/ 0 w 576"/>
                  <a:gd name="T3" fmla="*/ 533 h 534"/>
                  <a:gd name="T4" fmla="*/ 0 w 576"/>
                  <a:gd name="T5" fmla="*/ 0 h 534"/>
                  <a:gd name="T6" fmla="*/ 575 w 576"/>
                  <a:gd name="T7" fmla="*/ 0 h 534"/>
                  <a:gd name="T8" fmla="*/ 575 w 576"/>
                  <a:gd name="T9" fmla="*/ 533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6" h="534">
                    <a:moveTo>
                      <a:pt x="575" y="533"/>
                    </a:moveTo>
                    <a:lnTo>
                      <a:pt x="0" y="533"/>
                    </a:lnTo>
                    <a:lnTo>
                      <a:pt x="0" y="0"/>
                    </a:lnTo>
                    <a:lnTo>
                      <a:pt x="575" y="0"/>
                    </a:lnTo>
                    <a:lnTo>
                      <a:pt x="575" y="533"/>
                    </a:lnTo>
                  </a:path>
                </a:pathLst>
              </a:custGeom>
              <a:solidFill>
                <a:srgbClr val="CA935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91" name="Freeform 432">
                <a:extLst>
                  <a:ext uri="{FF2B5EF4-FFF2-40B4-BE49-F238E27FC236}">
                    <a16:creationId xmlns:a16="http://schemas.microsoft.com/office/drawing/2014/main" id="{9FB717EB-4BED-3041-B43B-1E53743DC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84888" y="4910753"/>
                <a:ext cx="148311" cy="131830"/>
              </a:xfrm>
              <a:custGeom>
                <a:avLst/>
                <a:gdLst>
                  <a:gd name="T0" fmla="*/ 70 w 121"/>
                  <a:gd name="T1" fmla="*/ 0 h 104"/>
                  <a:gd name="T2" fmla="*/ 41 w 121"/>
                  <a:gd name="T3" fmla="*/ 8 h 104"/>
                  <a:gd name="T4" fmla="*/ 15 w 121"/>
                  <a:gd name="T5" fmla="*/ 32 h 104"/>
                  <a:gd name="T6" fmla="*/ 0 w 121"/>
                  <a:gd name="T7" fmla="*/ 62 h 104"/>
                  <a:gd name="T8" fmla="*/ 0 w 121"/>
                  <a:gd name="T9" fmla="*/ 62 h 104"/>
                  <a:gd name="T10" fmla="*/ 32 w 121"/>
                  <a:gd name="T11" fmla="*/ 45 h 104"/>
                  <a:gd name="T12" fmla="*/ 51 w 121"/>
                  <a:gd name="T13" fmla="*/ 45 h 104"/>
                  <a:gd name="T14" fmla="*/ 30 w 121"/>
                  <a:gd name="T15" fmla="*/ 77 h 104"/>
                  <a:gd name="T16" fmla="*/ 3 w 121"/>
                  <a:gd name="T17" fmla="*/ 77 h 104"/>
                  <a:gd name="T18" fmla="*/ 15 w 121"/>
                  <a:gd name="T19" fmla="*/ 92 h 104"/>
                  <a:gd name="T20" fmla="*/ 15 w 121"/>
                  <a:gd name="T21" fmla="*/ 92 h 104"/>
                  <a:gd name="T22" fmla="*/ 38 w 121"/>
                  <a:gd name="T23" fmla="*/ 100 h 104"/>
                  <a:gd name="T24" fmla="*/ 45 w 121"/>
                  <a:gd name="T25" fmla="*/ 99 h 104"/>
                  <a:gd name="T26" fmla="*/ 49 w 121"/>
                  <a:gd name="T27" fmla="*/ 100 h 104"/>
                  <a:gd name="T28" fmla="*/ 49 w 121"/>
                  <a:gd name="T29" fmla="*/ 100 h 104"/>
                  <a:gd name="T30" fmla="*/ 68 w 121"/>
                  <a:gd name="T31" fmla="*/ 100 h 104"/>
                  <a:gd name="T32" fmla="*/ 73 w 121"/>
                  <a:gd name="T33" fmla="*/ 98 h 104"/>
                  <a:gd name="T34" fmla="*/ 76 w 121"/>
                  <a:gd name="T35" fmla="*/ 99 h 104"/>
                  <a:gd name="T36" fmla="*/ 76 w 121"/>
                  <a:gd name="T37" fmla="*/ 99 h 104"/>
                  <a:gd name="T38" fmla="*/ 100 w 121"/>
                  <a:gd name="T39" fmla="*/ 97 h 104"/>
                  <a:gd name="T40" fmla="*/ 120 w 121"/>
                  <a:gd name="T41" fmla="*/ 36 h 104"/>
                  <a:gd name="T42" fmla="*/ 70 w 121"/>
                  <a:gd name="T4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1" h="104">
                    <a:moveTo>
                      <a:pt x="70" y="0"/>
                    </a:moveTo>
                    <a:lnTo>
                      <a:pt x="41" y="8"/>
                    </a:lnTo>
                    <a:lnTo>
                      <a:pt x="15" y="32"/>
                    </a:lnTo>
                    <a:lnTo>
                      <a:pt x="0" y="62"/>
                    </a:lnTo>
                    <a:lnTo>
                      <a:pt x="0" y="62"/>
                    </a:lnTo>
                    <a:cubicBezTo>
                      <a:pt x="0" y="62"/>
                      <a:pt x="25" y="68"/>
                      <a:pt x="32" y="45"/>
                    </a:cubicBezTo>
                    <a:lnTo>
                      <a:pt x="51" y="45"/>
                    </a:lnTo>
                    <a:lnTo>
                      <a:pt x="30" y="77"/>
                    </a:lnTo>
                    <a:lnTo>
                      <a:pt x="3" y="77"/>
                    </a:lnTo>
                    <a:lnTo>
                      <a:pt x="15" y="92"/>
                    </a:lnTo>
                    <a:lnTo>
                      <a:pt x="15" y="92"/>
                    </a:lnTo>
                    <a:cubicBezTo>
                      <a:pt x="21" y="99"/>
                      <a:pt x="29" y="102"/>
                      <a:pt x="38" y="100"/>
                    </a:cubicBezTo>
                    <a:lnTo>
                      <a:pt x="45" y="99"/>
                    </a:lnTo>
                    <a:lnTo>
                      <a:pt x="49" y="100"/>
                    </a:lnTo>
                    <a:lnTo>
                      <a:pt x="49" y="100"/>
                    </a:lnTo>
                    <a:cubicBezTo>
                      <a:pt x="55" y="103"/>
                      <a:pt x="62" y="103"/>
                      <a:pt x="68" y="100"/>
                    </a:cubicBezTo>
                    <a:lnTo>
                      <a:pt x="73" y="98"/>
                    </a:lnTo>
                    <a:lnTo>
                      <a:pt x="76" y="99"/>
                    </a:lnTo>
                    <a:lnTo>
                      <a:pt x="76" y="99"/>
                    </a:lnTo>
                    <a:cubicBezTo>
                      <a:pt x="83" y="103"/>
                      <a:pt x="93" y="102"/>
                      <a:pt x="100" y="97"/>
                    </a:cubicBezTo>
                    <a:lnTo>
                      <a:pt x="120" y="36"/>
                    </a:lnTo>
                    <a:lnTo>
                      <a:pt x="70" y="0"/>
                    </a:ln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92" name="Freeform 433">
                <a:extLst>
                  <a:ext uri="{FF2B5EF4-FFF2-40B4-BE49-F238E27FC236}">
                    <a16:creationId xmlns:a16="http://schemas.microsoft.com/office/drawing/2014/main" id="{10EB9DE2-7E93-6746-B419-A81FCDE5B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2775" y="4410897"/>
                <a:ext cx="258169" cy="549293"/>
              </a:xfrm>
              <a:custGeom>
                <a:avLst/>
                <a:gdLst>
                  <a:gd name="T0" fmla="*/ 116 w 209"/>
                  <a:gd name="T1" fmla="*/ 77 h 439"/>
                  <a:gd name="T2" fmla="*/ 116 w 209"/>
                  <a:gd name="T3" fmla="*/ 219 h 439"/>
                  <a:gd name="T4" fmla="*/ 0 w 209"/>
                  <a:gd name="T5" fmla="*/ 402 h 439"/>
                  <a:gd name="T6" fmla="*/ 50 w 209"/>
                  <a:gd name="T7" fmla="*/ 438 h 439"/>
                  <a:gd name="T8" fmla="*/ 193 w 209"/>
                  <a:gd name="T9" fmla="*/ 258 h 439"/>
                  <a:gd name="T10" fmla="*/ 193 w 209"/>
                  <a:gd name="T11" fmla="*/ 258 h 439"/>
                  <a:gd name="T12" fmla="*/ 208 w 209"/>
                  <a:gd name="T13" fmla="*/ 213 h 439"/>
                  <a:gd name="T14" fmla="*/ 208 w 209"/>
                  <a:gd name="T15" fmla="*/ 0 h 439"/>
                  <a:gd name="T16" fmla="*/ 191 w 209"/>
                  <a:gd name="T17" fmla="*/ 1 h 439"/>
                  <a:gd name="T18" fmla="*/ 191 w 209"/>
                  <a:gd name="T19" fmla="*/ 1 h 439"/>
                  <a:gd name="T20" fmla="*/ 116 w 209"/>
                  <a:gd name="T21" fmla="*/ 77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439">
                    <a:moveTo>
                      <a:pt x="116" y="77"/>
                    </a:moveTo>
                    <a:lnTo>
                      <a:pt x="116" y="219"/>
                    </a:lnTo>
                    <a:lnTo>
                      <a:pt x="0" y="402"/>
                    </a:lnTo>
                    <a:lnTo>
                      <a:pt x="50" y="438"/>
                    </a:lnTo>
                    <a:lnTo>
                      <a:pt x="193" y="258"/>
                    </a:lnTo>
                    <a:lnTo>
                      <a:pt x="193" y="258"/>
                    </a:lnTo>
                    <a:cubicBezTo>
                      <a:pt x="203" y="245"/>
                      <a:pt x="208" y="230"/>
                      <a:pt x="208" y="213"/>
                    </a:cubicBezTo>
                    <a:lnTo>
                      <a:pt x="208" y="0"/>
                    </a:lnTo>
                    <a:lnTo>
                      <a:pt x="191" y="1"/>
                    </a:lnTo>
                    <a:lnTo>
                      <a:pt x="191" y="1"/>
                    </a:lnTo>
                    <a:cubicBezTo>
                      <a:pt x="149" y="2"/>
                      <a:pt x="116" y="35"/>
                      <a:pt x="116" y="77"/>
                    </a:cubicBezTo>
                  </a:path>
                </a:pathLst>
              </a:custGeom>
              <a:solidFill>
                <a:srgbClr val="275C8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93" name="Freeform 434">
                <a:extLst>
                  <a:ext uri="{FF2B5EF4-FFF2-40B4-BE49-F238E27FC236}">
                    <a16:creationId xmlns:a16="http://schemas.microsoft.com/office/drawing/2014/main" id="{7B513C46-5A3B-C745-AC88-6EAA69AD4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7280" y="6229057"/>
                <a:ext cx="1928022" cy="2790412"/>
              </a:xfrm>
              <a:custGeom>
                <a:avLst/>
                <a:gdLst>
                  <a:gd name="T0" fmla="*/ 1545 w 1546"/>
                  <a:gd name="T1" fmla="*/ 772 h 2240"/>
                  <a:gd name="T2" fmla="*/ 1545 w 1546"/>
                  <a:gd name="T3" fmla="*/ 772 h 2240"/>
                  <a:gd name="T4" fmla="*/ 774 w 1546"/>
                  <a:gd name="T5" fmla="*/ 2239 h 2240"/>
                  <a:gd name="T6" fmla="*/ 774 w 1546"/>
                  <a:gd name="T7" fmla="*/ 2239 h 2240"/>
                  <a:gd name="T8" fmla="*/ 0 w 1546"/>
                  <a:gd name="T9" fmla="*/ 772 h 2240"/>
                  <a:gd name="T10" fmla="*/ 0 w 1546"/>
                  <a:gd name="T11" fmla="*/ 772 h 2240"/>
                  <a:gd name="T12" fmla="*/ 774 w 1546"/>
                  <a:gd name="T13" fmla="*/ 0 h 2240"/>
                  <a:gd name="T14" fmla="*/ 774 w 1546"/>
                  <a:gd name="T15" fmla="*/ 0 h 2240"/>
                  <a:gd name="T16" fmla="*/ 1545 w 1546"/>
                  <a:gd name="T17" fmla="*/ 772 h 2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6" h="2240">
                    <a:moveTo>
                      <a:pt x="1545" y="772"/>
                    </a:moveTo>
                    <a:lnTo>
                      <a:pt x="1545" y="772"/>
                    </a:lnTo>
                    <a:cubicBezTo>
                      <a:pt x="1545" y="1311"/>
                      <a:pt x="774" y="2239"/>
                      <a:pt x="774" y="2239"/>
                    </a:cubicBezTo>
                    <a:lnTo>
                      <a:pt x="774" y="2239"/>
                    </a:lnTo>
                    <a:cubicBezTo>
                      <a:pt x="774" y="2239"/>
                      <a:pt x="0" y="1332"/>
                      <a:pt x="0" y="772"/>
                    </a:cubicBezTo>
                    <a:lnTo>
                      <a:pt x="0" y="772"/>
                    </a:lnTo>
                    <a:cubicBezTo>
                      <a:pt x="0" y="346"/>
                      <a:pt x="346" y="0"/>
                      <a:pt x="774" y="0"/>
                    </a:cubicBezTo>
                    <a:lnTo>
                      <a:pt x="774" y="0"/>
                    </a:lnTo>
                    <a:cubicBezTo>
                      <a:pt x="1199" y="0"/>
                      <a:pt x="1545" y="346"/>
                      <a:pt x="1545" y="772"/>
                    </a:cubicBezTo>
                  </a:path>
                </a:pathLst>
              </a:custGeom>
              <a:solidFill>
                <a:srgbClr val="C41A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94" name="Freeform 435">
                <a:extLst>
                  <a:ext uri="{FF2B5EF4-FFF2-40B4-BE49-F238E27FC236}">
                    <a16:creationId xmlns:a16="http://schemas.microsoft.com/office/drawing/2014/main" id="{2A05CB12-484E-3548-9870-8D76B1D83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37419" y="6509199"/>
                <a:ext cx="1362248" cy="1362248"/>
              </a:xfrm>
              <a:custGeom>
                <a:avLst/>
                <a:gdLst>
                  <a:gd name="T0" fmla="*/ 1094 w 1095"/>
                  <a:gd name="T1" fmla="*/ 546 h 1095"/>
                  <a:gd name="T2" fmla="*/ 1094 w 1095"/>
                  <a:gd name="T3" fmla="*/ 546 h 1095"/>
                  <a:gd name="T4" fmla="*/ 548 w 1095"/>
                  <a:gd name="T5" fmla="*/ 1094 h 1095"/>
                  <a:gd name="T6" fmla="*/ 548 w 1095"/>
                  <a:gd name="T7" fmla="*/ 1094 h 1095"/>
                  <a:gd name="T8" fmla="*/ 0 w 1095"/>
                  <a:gd name="T9" fmla="*/ 546 h 1095"/>
                  <a:gd name="T10" fmla="*/ 0 w 1095"/>
                  <a:gd name="T11" fmla="*/ 546 h 1095"/>
                  <a:gd name="T12" fmla="*/ 548 w 1095"/>
                  <a:gd name="T13" fmla="*/ 0 h 1095"/>
                  <a:gd name="T14" fmla="*/ 548 w 1095"/>
                  <a:gd name="T15" fmla="*/ 0 h 1095"/>
                  <a:gd name="T16" fmla="*/ 1094 w 1095"/>
                  <a:gd name="T17" fmla="*/ 546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5" h="1095">
                    <a:moveTo>
                      <a:pt x="1094" y="546"/>
                    </a:moveTo>
                    <a:lnTo>
                      <a:pt x="1094" y="546"/>
                    </a:lnTo>
                    <a:cubicBezTo>
                      <a:pt x="1094" y="849"/>
                      <a:pt x="849" y="1094"/>
                      <a:pt x="548" y="1094"/>
                    </a:cubicBezTo>
                    <a:lnTo>
                      <a:pt x="548" y="1094"/>
                    </a:lnTo>
                    <a:cubicBezTo>
                      <a:pt x="245" y="1094"/>
                      <a:pt x="0" y="849"/>
                      <a:pt x="0" y="546"/>
                    </a:cubicBezTo>
                    <a:lnTo>
                      <a:pt x="0" y="546"/>
                    </a:lnTo>
                    <a:cubicBezTo>
                      <a:pt x="0" y="245"/>
                      <a:pt x="245" y="0"/>
                      <a:pt x="548" y="0"/>
                    </a:cubicBezTo>
                    <a:lnTo>
                      <a:pt x="548" y="0"/>
                    </a:lnTo>
                    <a:cubicBezTo>
                      <a:pt x="849" y="0"/>
                      <a:pt x="1094" y="245"/>
                      <a:pt x="1094" y="546"/>
                    </a:cubicBezTo>
                  </a:path>
                </a:pathLst>
              </a:custGeom>
              <a:solidFill>
                <a:srgbClr val="F46C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95" name="Freeform 436">
                <a:extLst>
                  <a:ext uri="{FF2B5EF4-FFF2-40B4-BE49-F238E27FC236}">
                    <a16:creationId xmlns:a16="http://schemas.microsoft.com/office/drawing/2014/main" id="{ED99E8CE-62E3-114A-89AE-02D7CF836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9953" y="6948636"/>
                <a:ext cx="192254" cy="225208"/>
              </a:xfrm>
              <a:custGeom>
                <a:avLst/>
                <a:gdLst>
                  <a:gd name="T0" fmla="*/ 153 w 154"/>
                  <a:gd name="T1" fmla="*/ 182 h 183"/>
                  <a:gd name="T2" fmla="*/ 0 w 154"/>
                  <a:gd name="T3" fmla="*/ 182 h 183"/>
                  <a:gd name="T4" fmla="*/ 0 w 154"/>
                  <a:gd name="T5" fmla="*/ 0 h 183"/>
                  <a:gd name="T6" fmla="*/ 153 w 154"/>
                  <a:gd name="T7" fmla="*/ 0 h 183"/>
                  <a:gd name="T8" fmla="*/ 153 w 154"/>
                  <a:gd name="T9" fmla="*/ 18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83">
                    <a:moveTo>
                      <a:pt x="153" y="182"/>
                    </a:moveTo>
                    <a:lnTo>
                      <a:pt x="0" y="182"/>
                    </a:lnTo>
                    <a:lnTo>
                      <a:pt x="0" y="0"/>
                    </a:lnTo>
                    <a:lnTo>
                      <a:pt x="153" y="0"/>
                    </a:lnTo>
                    <a:lnTo>
                      <a:pt x="153" y="182"/>
                    </a:ln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86EE8DD4-9B0C-5947-B95D-1345E2591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8265" y="6761877"/>
                <a:ext cx="344813" cy="284425"/>
              </a:xfrm>
              <a:custGeom>
                <a:avLst/>
                <a:gdLst>
                  <a:gd name="connsiteX0" fmla="*/ 292636 w 344813"/>
                  <a:gd name="connsiteY0" fmla="*/ 244633 h 284425"/>
                  <a:gd name="connsiteX1" fmla="*/ 276568 w 344813"/>
                  <a:gd name="connsiteY1" fmla="*/ 260309 h 284425"/>
                  <a:gd name="connsiteX2" fmla="*/ 292636 w 344813"/>
                  <a:gd name="connsiteY2" fmla="*/ 275985 h 284425"/>
                  <a:gd name="connsiteX3" fmla="*/ 309939 w 344813"/>
                  <a:gd name="connsiteY3" fmla="*/ 260309 h 284425"/>
                  <a:gd name="connsiteX4" fmla="*/ 292636 w 344813"/>
                  <a:gd name="connsiteY4" fmla="*/ 244633 h 284425"/>
                  <a:gd name="connsiteX5" fmla="*/ 78413 w 344813"/>
                  <a:gd name="connsiteY5" fmla="*/ 244633 h 284425"/>
                  <a:gd name="connsiteX6" fmla="*/ 63582 w 344813"/>
                  <a:gd name="connsiteY6" fmla="*/ 260309 h 284425"/>
                  <a:gd name="connsiteX7" fmla="*/ 78413 w 344813"/>
                  <a:gd name="connsiteY7" fmla="*/ 275985 h 284425"/>
                  <a:gd name="connsiteX8" fmla="*/ 95715 w 344813"/>
                  <a:gd name="connsiteY8" fmla="*/ 260309 h 284425"/>
                  <a:gd name="connsiteX9" fmla="*/ 78413 w 344813"/>
                  <a:gd name="connsiteY9" fmla="*/ 244633 h 284425"/>
                  <a:gd name="connsiteX10" fmla="*/ 292636 w 344813"/>
                  <a:gd name="connsiteY10" fmla="*/ 236192 h 284425"/>
                  <a:gd name="connsiteX11" fmla="*/ 317355 w 344813"/>
                  <a:gd name="connsiteY11" fmla="*/ 260309 h 284425"/>
                  <a:gd name="connsiteX12" fmla="*/ 292636 w 344813"/>
                  <a:gd name="connsiteY12" fmla="*/ 284425 h 284425"/>
                  <a:gd name="connsiteX13" fmla="*/ 269152 w 344813"/>
                  <a:gd name="connsiteY13" fmla="*/ 260309 h 284425"/>
                  <a:gd name="connsiteX14" fmla="*/ 292636 w 344813"/>
                  <a:gd name="connsiteY14" fmla="*/ 236192 h 284425"/>
                  <a:gd name="connsiteX15" fmla="*/ 78413 w 344813"/>
                  <a:gd name="connsiteY15" fmla="*/ 236192 h 284425"/>
                  <a:gd name="connsiteX16" fmla="*/ 103130 w 344813"/>
                  <a:gd name="connsiteY16" fmla="*/ 260309 h 284425"/>
                  <a:gd name="connsiteX17" fmla="*/ 78413 w 344813"/>
                  <a:gd name="connsiteY17" fmla="*/ 284425 h 284425"/>
                  <a:gd name="connsiteX18" fmla="*/ 54931 w 344813"/>
                  <a:gd name="connsiteY18" fmla="*/ 260309 h 284425"/>
                  <a:gd name="connsiteX19" fmla="*/ 78413 w 344813"/>
                  <a:gd name="connsiteY19" fmla="*/ 236192 h 284425"/>
                  <a:gd name="connsiteX20" fmla="*/ 252452 w 344813"/>
                  <a:gd name="connsiteY20" fmla="*/ 108485 h 284425"/>
                  <a:gd name="connsiteX21" fmla="*/ 243889 w 344813"/>
                  <a:gd name="connsiteY21" fmla="*/ 144980 h 284425"/>
                  <a:gd name="connsiteX22" fmla="*/ 294656 w 344813"/>
                  <a:gd name="connsiteY22" fmla="*/ 144980 h 284425"/>
                  <a:gd name="connsiteX23" fmla="*/ 306760 w 344813"/>
                  <a:gd name="connsiteY23" fmla="*/ 108485 h 284425"/>
                  <a:gd name="connsiteX24" fmla="*/ 72803 w 344813"/>
                  <a:gd name="connsiteY24" fmla="*/ 108485 h 284425"/>
                  <a:gd name="connsiteX25" fmla="*/ 80361 w 344813"/>
                  <a:gd name="connsiteY25" fmla="*/ 144980 h 284425"/>
                  <a:gd name="connsiteX26" fmla="*/ 236380 w 344813"/>
                  <a:gd name="connsiteY26" fmla="*/ 144980 h 284425"/>
                  <a:gd name="connsiteX27" fmla="*/ 244859 w 344813"/>
                  <a:gd name="connsiteY27" fmla="*/ 108485 h 284425"/>
                  <a:gd name="connsiteX28" fmla="*/ 141445 w 344813"/>
                  <a:gd name="connsiteY28" fmla="*/ 108485 h 284425"/>
                  <a:gd name="connsiteX29" fmla="*/ 141445 w 344813"/>
                  <a:gd name="connsiteY29" fmla="*/ 141588 h 284425"/>
                  <a:gd name="connsiteX30" fmla="*/ 131831 w 344813"/>
                  <a:gd name="connsiteY30" fmla="*/ 141588 h 284425"/>
                  <a:gd name="connsiteX31" fmla="*/ 131831 w 344813"/>
                  <a:gd name="connsiteY31" fmla="*/ 108485 h 284425"/>
                  <a:gd name="connsiteX32" fmla="*/ 261520 w 344813"/>
                  <a:gd name="connsiteY32" fmla="*/ 69836 h 284425"/>
                  <a:gd name="connsiteX33" fmla="*/ 254707 w 344813"/>
                  <a:gd name="connsiteY33" fmla="*/ 98872 h 284425"/>
                  <a:gd name="connsiteX34" fmla="*/ 309949 w 344813"/>
                  <a:gd name="connsiteY34" fmla="*/ 98872 h 284425"/>
                  <a:gd name="connsiteX35" fmla="*/ 319579 w 344813"/>
                  <a:gd name="connsiteY35" fmla="*/ 69836 h 284425"/>
                  <a:gd name="connsiteX36" fmla="*/ 141445 w 344813"/>
                  <a:gd name="connsiteY36" fmla="*/ 69836 h 284425"/>
                  <a:gd name="connsiteX37" fmla="*/ 141445 w 344813"/>
                  <a:gd name="connsiteY37" fmla="*/ 98872 h 284425"/>
                  <a:gd name="connsiteX38" fmla="*/ 247092 w 344813"/>
                  <a:gd name="connsiteY38" fmla="*/ 98872 h 284425"/>
                  <a:gd name="connsiteX39" fmla="*/ 253838 w 344813"/>
                  <a:gd name="connsiteY39" fmla="*/ 69836 h 284425"/>
                  <a:gd name="connsiteX40" fmla="*/ 64799 w 344813"/>
                  <a:gd name="connsiteY40" fmla="*/ 69836 h 284425"/>
                  <a:gd name="connsiteX41" fmla="*/ 71406 w 344813"/>
                  <a:gd name="connsiteY41" fmla="*/ 101737 h 284425"/>
                  <a:gd name="connsiteX42" fmla="*/ 71406 w 344813"/>
                  <a:gd name="connsiteY42" fmla="*/ 98872 h 284425"/>
                  <a:gd name="connsiteX43" fmla="*/ 131831 w 344813"/>
                  <a:gd name="connsiteY43" fmla="*/ 98872 h 284425"/>
                  <a:gd name="connsiteX44" fmla="*/ 131831 w 344813"/>
                  <a:gd name="connsiteY44" fmla="*/ 69836 h 284425"/>
                  <a:gd name="connsiteX45" fmla="*/ 272267 w 344813"/>
                  <a:gd name="connsiteY45" fmla="*/ 24034 h 284425"/>
                  <a:gd name="connsiteX46" fmla="*/ 263730 w 344813"/>
                  <a:gd name="connsiteY46" fmla="*/ 60419 h 284425"/>
                  <a:gd name="connsiteX47" fmla="*/ 322702 w 344813"/>
                  <a:gd name="connsiteY47" fmla="*/ 60419 h 284425"/>
                  <a:gd name="connsiteX48" fmla="*/ 334770 w 344813"/>
                  <a:gd name="connsiteY48" fmla="*/ 24034 h 284425"/>
                  <a:gd name="connsiteX49" fmla="*/ 141445 w 344813"/>
                  <a:gd name="connsiteY49" fmla="*/ 24034 h 284425"/>
                  <a:gd name="connsiteX50" fmla="*/ 141445 w 344813"/>
                  <a:gd name="connsiteY50" fmla="*/ 60419 h 284425"/>
                  <a:gd name="connsiteX51" fmla="*/ 256027 w 344813"/>
                  <a:gd name="connsiteY51" fmla="*/ 60419 h 284425"/>
                  <a:gd name="connsiteX52" fmla="*/ 264481 w 344813"/>
                  <a:gd name="connsiteY52" fmla="*/ 24034 h 284425"/>
                  <a:gd name="connsiteX53" fmla="*/ 55313 w 344813"/>
                  <a:gd name="connsiteY53" fmla="*/ 24034 h 284425"/>
                  <a:gd name="connsiteX54" fmla="*/ 62849 w 344813"/>
                  <a:gd name="connsiteY54" fmla="*/ 60419 h 284425"/>
                  <a:gd name="connsiteX55" fmla="*/ 131831 w 344813"/>
                  <a:gd name="connsiteY55" fmla="*/ 60419 h 284425"/>
                  <a:gd name="connsiteX56" fmla="*/ 131831 w 344813"/>
                  <a:gd name="connsiteY56" fmla="*/ 24034 h 284425"/>
                  <a:gd name="connsiteX57" fmla="*/ 0 w 344813"/>
                  <a:gd name="connsiteY57" fmla="*/ 0 h 284425"/>
                  <a:gd name="connsiteX58" fmla="*/ 45892 w 344813"/>
                  <a:gd name="connsiteY58" fmla="*/ 0 h 284425"/>
                  <a:gd name="connsiteX59" fmla="*/ 50854 w 344813"/>
                  <a:gd name="connsiteY59" fmla="*/ 2501 h 284425"/>
                  <a:gd name="connsiteX60" fmla="*/ 53748 w 344813"/>
                  <a:gd name="connsiteY60" fmla="*/ 16475 h 284425"/>
                  <a:gd name="connsiteX61" fmla="*/ 131831 w 344813"/>
                  <a:gd name="connsiteY61" fmla="*/ 16475 h 284425"/>
                  <a:gd name="connsiteX62" fmla="*/ 141445 w 344813"/>
                  <a:gd name="connsiteY62" fmla="*/ 16475 h 284425"/>
                  <a:gd name="connsiteX63" fmla="*/ 266237 w 344813"/>
                  <a:gd name="connsiteY63" fmla="*/ 16475 h 284425"/>
                  <a:gd name="connsiteX64" fmla="*/ 339784 w 344813"/>
                  <a:gd name="connsiteY64" fmla="*/ 16475 h 284425"/>
                  <a:gd name="connsiteX65" fmla="*/ 343545 w 344813"/>
                  <a:gd name="connsiteY65" fmla="*/ 17735 h 284425"/>
                  <a:gd name="connsiteX66" fmla="*/ 343545 w 344813"/>
                  <a:gd name="connsiteY66" fmla="*/ 21514 h 284425"/>
                  <a:gd name="connsiteX67" fmla="*/ 328329 w 344813"/>
                  <a:gd name="connsiteY67" fmla="*/ 67391 h 284425"/>
                  <a:gd name="connsiteX68" fmla="*/ 328329 w 344813"/>
                  <a:gd name="connsiteY68" fmla="*/ 69836 h 284425"/>
                  <a:gd name="connsiteX69" fmla="*/ 327518 w 344813"/>
                  <a:gd name="connsiteY69" fmla="*/ 69836 h 284425"/>
                  <a:gd name="connsiteX70" fmla="*/ 300924 w 344813"/>
                  <a:gd name="connsiteY70" fmla="*/ 150019 h 284425"/>
                  <a:gd name="connsiteX71" fmla="*/ 297163 w 344813"/>
                  <a:gd name="connsiteY71" fmla="*/ 152539 h 284425"/>
                  <a:gd name="connsiteX72" fmla="*/ 81927 w 344813"/>
                  <a:gd name="connsiteY72" fmla="*/ 152539 h 284425"/>
                  <a:gd name="connsiteX73" fmla="*/ 91785 w 344813"/>
                  <a:gd name="connsiteY73" fmla="*/ 200138 h 284425"/>
                  <a:gd name="connsiteX74" fmla="*/ 90544 w 344813"/>
                  <a:gd name="connsiteY74" fmla="*/ 203891 h 284425"/>
                  <a:gd name="connsiteX75" fmla="*/ 66978 w 344813"/>
                  <a:gd name="connsiteY75" fmla="*/ 227657 h 284425"/>
                  <a:gd name="connsiteX76" fmla="*/ 324967 w 344813"/>
                  <a:gd name="connsiteY76" fmla="*/ 227657 h 284425"/>
                  <a:gd name="connsiteX77" fmla="*/ 327448 w 344813"/>
                  <a:gd name="connsiteY77" fmla="*/ 228908 h 284425"/>
                  <a:gd name="connsiteX78" fmla="*/ 344813 w 344813"/>
                  <a:gd name="connsiteY78" fmla="*/ 246421 h 284425"/>
                  <a:gd name="connsiteX79" fmla="*/ 339851 w 344813"/>
                  <a:gd name="connsiteY79" fmla="*/ 251424 h 284425"/>
                  <a:gd name="connsiteX80" fmla="*/ 323727 w 344813"/>
                  <a:gd name="connsiteY80" fmla="*/ 235163 h 284425"/>
                  <a:gd name="connsiteX81" fmla="*/ 58296 w 344813"/>
                  <a:gd name="connsiteY81" fmla="*/ 235163 h 284425"/>
                  <a:gd name="connsiteX82" fmla="*/ 54575 w 344813"/>
                  <a:gd name="connsiteY82" fmla="*/ 232661 h 284425"/>
                  <a:gd name="connsiteX83" fmla="*/ 54575 w 344813"/>
                  <a:gd name="connsiteY83" fmla="*/ 228908 h 284425"/>
                  <a:gd name="connsiteX84" fmla="*/ 84343 w 344813"/>
                  <a:gd name="connsiteY84" fmla="*/ 200138 h 284425"/>
                  <a:gd name="connsiteX85" fmla="*/ 74054 w 344813"/>
                  <a:gd name="connsiteY85" fmla="*/ 151717 h 284425"/>
                  <a:gd name="connsiteX86" fmla="*/ 71521 w 344813"/>
                  <a:gd name="connsiteY86" fmla="*/ 150019 h 284425"/>
                  <a:gd name="connsiteX87" fmla="*/ 43942 w 344813"/>
                  <a:gd name="connsiteY87" fmla="*/ 21514 h 284425"/>
                  <a:gd name="connsiteX88" fmla="*/ 43942 w 344813"/>
                  <a:gd name="connsiteY88" fmla="*/ 17735 h 284425"/>
                  <a:gd name="connsiteX89" fmla="*/ 45476 w 344813"/>
                  <a:gd name="connsiteY89" fmla="*/ 17221 h 284425"/>
                  <a:gd name="connsiteX90" fmla="*/ 43412 w 344813"/>
                  <a:gd name="connsiteY90" fmla="*/ 7505 h 284425"/>
                  <a:gd name="connsiteX91" fmla="*/ 0 w 344813"/>
                  <a:gd name="connsiteY91" fmla="*/ 7505 h 284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344813" h="284425">
                    <a:moveTo>
                      <a:pt x="292636" y="244633"/>
                    </a:moveTo>
                    <a:cubicBezTo>
                      <a:pt x="283984" y="244633"/>
                      <a:pt x="276568" y="250662"/>
                      <a:pt x="276568" y="260309"/>
                    </a:cubicBezTo>
                    <a:cubicBezTo>
                      <a:pt x="276568" y="268750"/>
                      <a:pt x="283984" y="275985"/>
                      <a:pt x="292636" y="275985"/>
                    </a:cubicBezTo>
                    <a:cubicBezTo>
                      <a:pt x="302523" y="275985"/>
                      <a:pt x="309939" y="268750"/>
                      <a:pt x="309939" y="260309"/>
                    </a:cubicBezTo>
                    <a:cubicBezTo>
                      <a:pt x="309939" y="250662"/>
                      <a:pt x="302523" y="244633"/>
                      <a:pt x="292636" y="244633"/>
                    </a:cubicBezTo>
                    <a:close/>
                    <a:moveTo>
                      <a:pt x="78413" y="244633"/>
                    </a:moveTo>
                    <a:cubicBezTo>
                      <a:pt x="69761" y="244633"/>
                      <a:pt x="63582" y="250662"/>
                      <a:pt x="63582" y="260309"/>
                    </a:cubicBezTo>
                    <a:cubicBezTo>
                      <a:pt x="63582" y="268750"/>
                      <a:pt x="69761" y="275985"/>
                      <a:pt x="78413" y="275985"/>
                    </a:cubicBezTo>
                    <a:cubicBezTo>
                      <a:pt x="88300" y="275985"/>
                      <a:pt x="95715" y="268750"/>
                      <a:pt x="95715" y="260309"/>
                    </a:cubicBezTo>
                    <a:cubicBezTo>
                      <a:pt x="95715" y="250662"/>
                      <a:pt x="88300" y="244633"/>
                      <a:pt x="78413" y="244633"/>
                    </a:cubicBezTo>
                    <a:close/>
                    <a:moveTo>
                      <a:pt x="292636" y="236192"/>
                    </a:moveTo>
                    <a:cubicBezTo>
                      <a:pt x="306231" y="236192"/>
                      <a:pt x="317355" y="247045"/>
                      <a:pt x="317355" y="260309"/>
                    </a:cubicBezTo>
                    <a:cubicBezTo>
                      <a:pt x="317355" y="273573"/>
                      <a:pt x="306231" y="284425"/>
                      <a:pt x="292636" y="284425"/>
                    </a:cubicBezTo>
                    <a:cubicBezTo>
                      <a:pt x="279040" y="284425"/>
                      <a:pt x="269152" y="273573"/>
                      <a:pt x="269152" y="260309"/>
                    </a:cubicBezTo>
                    <a:cubicBezTo>
                      <a:pt x="269152" y="247045"/>
                      <a:pt x="279040" y="236192"/>
                      <a:pt x="292636" y="236192"/>
                    </a:cubicBezTo>
                    <a:close/>
                    <a:moveTo>
                      <a:pt x="78413" y="236192"/>
                    </a:moveTo>
                    <a:cubicBezTo>
                      <a:pt x="92007" y="236192"/>
                      <a:pt x="103130" y="247045"/>
                      <a:pt x="103130" y="260309"/>
                    </a:cubicBezTo>
                    <a:cubicBezTo>
                      <a:pt x="103130" y="273573"/>
                      <a:pt x="92007" y="284425"/>
                      <a:pt x="78413" y="284425"/>
                    </a:cubicBezTo>
                    <a:cubicBezTo>
                      <a:pt x="66054" y="284425"/>
                      <a:pt x="54931" y="273573"/>
                      <a:pt x="54931" y="260309"/>
                    </a:cubicBezTo>
                    <a:cubicBezTo>
                      <a:pt x="54931" y="247045"/>
                      <a:pt x="66054" y="236192"/>
                      <a:pt x="78413" y="236192"/>
                    </a:cubicBezTo>
                    <a:close/>
                    <a:moveTo>
                      <a:pt x="252452" y="108485"/>
                    </a:moveTo>
                    <a:lnTo>
                      <a:pt x="243889" y="144980"/>
                    </a:lnTo>
                    <a:lnTo>
                      <a:pt x="294656" y="144980"/>
                    </a:lnTo>
                    <a:lnTo>
                      <a:pt x="306760" y="108485"/>
                    </a:lnTo>
                    <a:close/>
                    <a:moveTo>
                      <a:pt x="72803" y="108485"/>
                    </a:moveTo>
                    <a:lnTo>
                      <a:pt x="80361" y="144980"/>
                    </a:lnTo>
                    <a:lnTo>
                      <a:pt x="236380" y="144980"/>
                    </a:lnTo>
                    <a:lnTo>
                      <a:pt x="244859" y="108485"/>
                    </a:lnTo>
                    <a:lnTo>
                      <a:pt x="141445" y="108485"/>
                    </a:lnTo>
                    <a:lnTo>
                      <a:pt x="141445" y="141588"/>
                    </a:lnTo>
                    <a:lnTo>
                      <a:pt x="131831" y="141588"/>
                    </a:lnTo>
                    <a:lnTo>
                      <a:pt x="131831" y="108485"/>
                    </a:lnTo>
                    <a:close/>
                    <a:moveTo>
                      <a:pt x="261520" y="69836"/>
                    </a:moveTo>
                    <a:lnTo>
                      <a:pt x="254707" y="98872"/>
                    </a:lnTo>
                    <a:lnTo>
                      <a:pt x="309949" y="98872"/>
                    </a:lnTo>
                    <a:lnTo>
                      <a:pt x="319579" y="69836"/>
                    </a:lnTo>
                    <a:close/>
                    <a:moveTo>
                      <a:pt x="141445" y="69836"/>
                    </a:moveTo>
                    <a:lnTo>
                      <a:pt x="141445" y="98872"/>
                    </a:lnTo>
                    <a:lnTo>
                      <a:pt x="247092" y="98872"/>
                    </a:lnTo>
                    <a:lnTo>
                      <a:pt x="253838" y="69836"/>
                    </a:lnTo>
                    <a:close/>
                    <a:moveTo>
                      <a:pt x="64799" y="69836"/>
                    </a:moveTo>
                    <a:lnTo>
                      <a:pt x="71406" y="101737"/>
                    </a:lnTo>
                    <a:lnTo>
                      <a:pt x="71406" y="98872"/>
                    </a:lnTo>
                    <a:lnTo>
                      <a:pt x="131831" y="98872"/>
                    </a:lnTo>
                    <a:lnTo>
                      <a:pt x="131831" y="69836"/>
                    </a:lnTo>
                    <a:close/>
                    <a:moveTo>
                      <a:pt x="272267" y="24034"/>
                    </a:moveTo>
                    <a:lnTo>
                      <a:pt x="263730" y="60419"/>
                    </a:lnTo>
                    <a:lnTo>
                      <a:pt x="322702" y="60419"/>
                    </a:lnTo>
                    <a:lnTo>
                      <a:pt x="334770" y="24034"/>
                    </a:lnTo>
                    <a:close/>
                    <a:moveTo>
                      <a:pt x="141445" y="24034"/>
                    </a:moveTo>
                    <a:lnTo>
                      <a:pt x="141445" y="60419"/>
                    </a:lnTo>
                    <a:lnTo>
                      <a:pt x="256027" y="60419"/>
                    </a:lnTo>
                    <a:lnTo>
                      <a:pt x="264481" y="24034"/>
                    </a:lnTo>
                    <a:close/>
                    <a:moveTo>
                      <a:pt x="55313" y="24034"/>
                    </a:moveTo>
                    <a:lnTo>
                      <a:pt x="62849" y="60419"/>
                    </a:lnTo>
                    <a:lnTo>
                      <a:pt x="131831" y="60419"/>
                    </a:lnTo>
                    <a:lnTo>
                      <a:pt x="131831" y="24034"/>
                    </a:lnTo>
                    <a:close/>
                    <a:moveTo>
                      <a:pt x="0" y="0"/>
                    </a:moveTo>
                    <a:lnTo>
                      <a:pt x="45892" y="0"/>
                    </a:lnTo>
                    <a:cubicBezTo>
                      <a:pt x="48373" y="0"/>
                      <a:pt x="49613" y="0"/>
                      <a:pt x="50854" y="2501"/>
                    </a:cubicBezTo>
                    <a:lnTo>
                      <a:pt x="53748" y="16475"/>
                    </a:lnTo>
                    <a:lnTo>
                      <a:pt x="131831" y="16475"/>
                    </a:lnTo>
                    <a:lnTo>
                      <a:pt x="141445" y="16475"/>
                    </a:lnTo>
                    <a:lnTo>
                      <a:pt x="266237" y="16475"/>
                    </a:lnTo>
                    <a:lnTo>
                      <a:pt x="339784" y="16475"/>
                    </a:lnTo>
                    <a:cubicBezTo>
                      <a:pt x="341038" y="16475"/>
                      <a:pt x="342291" y="16475"/>
                      <a:pt x="343545" y="17735"/>
                    </a:cubicBezTo>
                    <a:cubicBezTo>
                      <a:pt x="343545" y="18994"/>
                      <a:pt x="344798" y="20254"/>
                      <a:pt x="343545" y="21514"/>
                    </a:cubicBezTo>
                    <a:lnTo>
                      <a:pt x="328329" y="67391"/>
                    </a:lnTo>
                    <a:lnTo>
                      <a:pt x="328329" y="69836"/>
                    </a:lnTo>
                    <a:lnTo>
                      <a:pt x="327518" y="69836"/>
                    </a:lnTo>
                    <a:lnTo>
                      <a:pt x="300924" y="150019"/>
                    </a:lnTo>
                    <a:cubicBezTo>
                      <a:pt x="300924" y="152539"/>
                      <a:pt x="299670" y="152539"/>
                      <a:pt x="297163" y="152539"/>
                    </a:cubicBezTo>
                    <a:lnTo>
                      <a:pt x="81927" y="152539"/>
                    </a:lnTo>
                    <a:lnTo>
                      <a:pt x="91785" y="200138"/>
                    </a:lnTo>
                    <a:cubicBezTo>
                      <a:pt x="91785" y="201389"/>
                      <a:pt x="91785" y="202640"/>
                      <a:pt x="90544" y="203891"/>
                    </a:cubicBezTo>
                    <a:lnTo>
                      <a:pt x="66978" y="227657"/>
                    </a:lnTo>
                    <a:lnTo>
                      <a:pt x="324967" y="227657"/>
                    </a:lnTo>
                    <a:cubicBezTo>
                      <a:pt x="326208" y="227657"/>
                      <a:pt x="326208" y="227657"/>
                      <a:pt x="327448" y="228908"/>
                    </a:cubicBezTo>
                    <a:lnTo>
                      <a:pt x="344813" y="246421"/>
                    </a:lnTo>
                    <a:lnTo>
                      <a:pt x="339851" y="251424"/>
                    </a:lnTo>
                    <a:lnTo>
                      <a:pt x="323727" y="235163"/>
                    </a:lnTo>
                    <a:lnTo>
                      <a:pt x="58296" y="235163"/>
                    </a:lnTo>
                    <a:cubicBezTo>
                      <a:pt x="57055" y="235163"/>
                      <a:pt x="54575" y="233912"/>
                      <a:pt x="54575" y="232661"/>
                    </a:cubicBezTo>
                    <a:cubicBezTo>
                      <a:pt x="53334" y="231410"/>
                      <a:pt x="53334" y="228908"/>
                      <a:pt x="54575" y="228908"/>
                    </a:cubicBezTo>
                    <a:lnTo>
                      <a:pt x="84343" y="200138"/>
                    </a:lnTo>
                    <a:lnTo>
                      <a:pt x="74054" y="151717"/>
                    </a:lnTo>
                    <a:lnTo>
                      <a:pt x="71521" y="150019"/>
                    </a:lnTo>
                    <a:lnTo>
                      <a:pt x="43942" y="21514"/>
                    </a:lnTo>
                    <a:cubicBezTo>
                      <a:pt x="43942" y="20254"/>
                      <a:pt x="43942" y="18994"/>
                      <a:pt x="43942" y="17735"/>
                    </a:cubicBezTo>
                    <a:lnTo>
                      <a:pt x="45476" y="17221"/>
                    </a:lnTo>
                    <a:lnTo>
                      <a:pt x="43412" y="7505"/>
                    </a:lnTo>
                    <a:lnTo>
                      <a:pt x="0" y="750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97" name="Freeform 445">
                <a:extLst>
                  <a:ext uri="{FF2B5EF4-FFF2-40B4-BE49-F238E27FC236}">
                    <a16:creationId xmlns:a16="http://schemas.microsoft.com/office/drawing/2014/main" id="{389B5D59-85CC-0548-BE84-C98B66312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7982" y="6684972"/>
                <a:ext cx="109859" cy="109859"/>
              </a:xfrm>
              <a:custGeom>
                <a:avLst/>
                <a:gdLst>
                  <a:gd name="T0" fmla="*/ 85 w 86"/>
                  <a:gd name="T1" fmla="*/ 42 h 86"/>
                  <a:gd name="T2" fmla="*/ 85 w 86"/>
                  <a:gd name="T3" fmla="*/ 42 h 86"/>
                  <a:gd name="T4" fmla="*/ 42 w 86"/>
                  <a:gd name="T5" fmla="*/ 85 h 86"/>
                  <a:gd name="T6" fmla="*/ 42 w 86"/>
                  <a:gd name="T7" fmla="*/ 85 h 86"/>
                  <a:gd name="T8" fmla="*/ 0 w 86"/>
                  <a:gd name="T9" fmla="*/ 42 h 86"/>
                  <a:gd name="T10" fmla="*/ 0 w 86"/>
                  <a:gd name="T11" fmla="*/ 42 h 86"/>
                  <a:gd name="T12" fmla="*/ 42 w 86"/>
                  <a:gd name="T13" fmla="*/ 0 h 86"/>
                  <a:gd name="T14" fmla="*/ 42 w 86"/>
                  <a:gd name="T15" fmla="*/ 0 h 86"/>
                  <a:gd name="T16" fmla="*/ 85 w 86"/>
                  <a:gd name="T17" fmla="*/ 4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" h="86">
                    <a:moveTo>
                      <a:pt x="85" y="42"/>
                    </a:moveTo>
                    <a:lnTo>
                      <a:pt x="85" y="42"/>
                    </a:lnTo>
                    <a:cubicBezTo>
                      <a:pt x="85" y="66"/>
                      <a:pt x="66" y="85"/>
                      <a:pt x="42" y="85"/>
                    </a:cubicBezTo>
                    <a:lnTo>
                      <a:pt x="42" y="85"/>
                    </a:lnTo>
                    <a:cubicBezTo>
                      <a:pt x="19" y="85"/>
                      <a:pt x="0" y="66"/>
                      <a:pt x="0" y="42"/>
                    </a:cubicBezTo>
                    <a:lnTo>
                      <a:pt x="0" y="42"/>
                    </a:lnTo>
                    <a:cubicBezTo>
                      <a:pt x="0" y="19"/>
                      <a:pt x="19" y="0"/>
                      <a:pt x="42" y="0"/>
                    </a:cubicBezTo>
                    <a:lnTo>
                      <a:pt x="42" y="0"/>
                    </a:lnTo>
                    <a:cubicBezTo>
                      <a:pt x="66" y="0"/>
                      <a:pt x="85" y="19"/>
                      <a:pt x="85" y="42"/>
                    </a:cubicBezTo>
                  </a:path>
                </a:pathLst>
              </a:custGeom>
              <a:solidFill>
                <a:srgbClr val="79E4D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98" name="Freeform 446">
                <a:extLst>
                  <a:ext uri="{FF2B5EF4-FFF2-40B4-BE49-F238E27FC236}">
                    <a16:creationId xmlns:a16="http://schemas.microsoft.com/office/drawing/2014/main" id="{AFAF0CF8-2F08-554C-A65B-6D54204A0E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16432" y="6712438"/>
                <a:ext cx="38452" cy="54929"/>
              </a:xfrm>
              <a:custGeom>
                <a:avLst/>
                <a:gdLst>
                  <a:gd name="T0" fmla="*/ 6 w 31"/>
                  <a:gd name="T1" fmla="*/ 31 h 45"/>
                  <a:gd name="T2" fmla="*/ 6 w 31"/>
                  <a:gd name="T3" fmla="*/ 31 h 45"/>
                  <a:gd name="T4" fmla="*/ 10 w 31"/>
                  <a:gd name="T5" fmla="*/ 38 h 45"/>
                  <a:gd name="T6" fmla="*/ 10 w 31"/>
                  <a:gd name="T7" fmla="*/ 38 h 45"/>
                  <a:gd name="T8" fmla="*/ 14 w 31"/>
                  <a:gd name="T9" fmla="*/ 39 h 45"/>
                  <a:gd name="T10" fmla="*/ 14 w 31"/>
                  <a:gd name="T11" fmla="*/ 39 h 45"/>
                  <a:gd name="T12" fmla="*/ 22 w 31"/>
                  <a:gd name="T13" fmla="*/ 36 h 45"/>
                  <a:gd name="T14" fmla="*/ 22 w 31"/>
                  <a:gd name="T15" fmla="*/ 36 h 45"/>
                  <a:gd name="T16" fmla="*/ 24 w 31"/>
                  <a:gd name="T17" fmla="*/ 29 h 45"/>
                  <a:gd name="T18" fmla="*/ 24 w 31"/>
                  <a:gd name="T19" fmla="*/ 29 h 45"/>
                  <a:gd name="T20" fmla="*/ 21 w 31"/>
                  <a:gd name="T21" fmla="*/ 22 h 45"/>
                  <a:gd name="T22" fmla="*/ 21 w 31"/>
                  <a:gd name="T23" fmla="*/ 22 h 45"/>
                  <a:gd name="T24" fmla="*/ 15 w 31"/>
                  <a:gd name="T25" fmla="*/ 20 h 45"/>
                  <a:gd name="T26" fmla="*/ 15 w 31"/>
                  <a:gd name="T27" fmla="*/ 20 h 45"/>
                  <a:gd name="T28" fmla="*/ 10 w 31"/>
                  <a:gd name="T29" fmla="*/ 21 h 45"/>
                  <a:gd name="T30" fmla="*/ 10 w 31"/>
                  <a:gd name="T31" fmla="*/ 21 h 45"/>
                  <a:gd name="T32" fmla="*/ 7 w 31"/>
                  <a:gd name="T33" fmla="*/ 24 h 45"/>
                  <a:gd name="T34" fmla="*/ 2 w 31"/>
                  <a:gd name="T35" fmla="*/ 23 h 45"/>
                  <a:gd name="T36" fmla="*/ 5 w 31"/>
                  <a:gd name="T37" fmla="*/ 0 h 45"/>
                  <a:gd name="T38" fmla="*/ 27 w 31"/>
                  <a:gd name="T39" fmla="*/ 0 h 45"/>
                  <a:gd name="T40" fmla="*/ 27 w 31"/>
                  <a:gd name="T41" fmla="*/ 6 h 45"/>
                  <a:gd name="T42" fmla="*/ 9 w 31"/>
                  <a:gd name="T43" fmla="*/ 6 h 45"/>
                  <a:gd name="T44" fmla="*/ 8 w 31"/>
                  <a:gd name="T45" fmla="*/ 17 h 45"/>
                  <a:gd name="T46" fmla="*/ 8 w 31"/>
                  <a:gd name="T47" fmla="*/ 17 h 45"/>
                  <a:gd name="T48" fmla="*/ 10 w 31"/>
                  <a:gd name="T49" fmla="*/ 16 h 45"/>
                  <a:gd name="T50" fmla="*/ 10 w 31"/>
                  <a:gd name="T51" fmla="*/ 16 h 45"/>
                  <a:gd name="T52" fmla="*/ 16 w 31"/>
                  <a:gd name="T53" fmla="*/ 15 h 45"/>
                  <a:gd name="T54" fmla="*/ 16 w 31"/>
                  <a:gd name="T55" fmla="*/ 15 h 45"/>
                  <a:gd name="T56" fmla="*/ 26 w 31"/>
                  <a:gd name="T57" fmla="*/ 18 h 45"/>
                  <a:gd name="T58" fmla="*/ 26 w 31"/>
                  <a:gd name="T59" fmla="*/ 18 h 45"/>
                  <a:gd name="T60" fmla="*/ 30 w 31"/>
                  <a:gd name="T61" fmla="*/ 28 h 45"/>
                  <a:gd name="T62" fmla="*/ 30 w 31"/>
                  <a:gd name="T63" fmla="*/ 28 h 45"/>
                  <a:gd name="T64" fmla="*/ 26 w 31"/>
                  <a:gd name="T65" fmla="*/ 39 h 45"/>
                  <a:gd name="T66" fmla="*/ 26 w 31"/>
                  <a:gd name="T67" fmla="*/ 39 h 45"/>
                  <a:gd name="T68" fmla="*/ 14 w 31"/>
                  <a:gd name="T69" fmla="*/ 44 h 45"/>
                  <a:gd name="T70" fmla="*/ 14 w 31"/>
                  <a:gd name="T71" fmla="*/ 44 h 45"/>
                  <a:gd name="T72" fmla="*/ 5 w 31"/>
                  <a:gd name="T73" fmla="*/ 41 h 45"/>
                  <a:gd name="T74" fmla="*/ 5 w 31"/>
                  <a:gd name="T75" fmla="*/ 41 h 45"/>
                  <a:gd name="T76" fmla="*/ 0 w 31"/>
                  <a:gd name="T77" fmla="*/ 31 h 45"/>
                  <a:gd name="T78" fmla="*/ 6 w 31"/>
                  <a:gd name="T79" fmla="*/ 3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1" h="45">
                    <a:moveTo>
                      <a:pt x="6" y="31"/>
                    </a:moveTo>
                    <a:lnTo>
                      <a:pt x="6" y="31"/>
                    </a:lnTo>
                    <a:cubicBezTo>
                      <a:pt x="7" y="35"/>
                      <a:pt x="8" y="37"/>
                      <a:pt x="10" y="38"/>
                    </a:cubicBezTo>
                    <a:lnTo>
                      <a:pt x="10" y="38"/>
                    </a:lnTo>
                    <a:cubicBezTo>
                      <a:pt x="11" y="39"/>
                      <a:pt x="13" y="39"/>
                      <a:pt x="14" y="39"/>
                    </a:cubicBezTo>
                    <a:lnTo>
                      <a:pt x="14" y="39"/>
                    </a:lnTo>
                    <a:cubicBezTo>
                      <a:pt x="18" y="39"/>
                      <a:pt x="20" y="38"/>
                      <a:pt x="22" y="36"/>
                    </a:cubicBezTo>
                    <a:lnTo>
                      <a:pt x="22" y="36"/>
                    </a:lnTo>
                    <a:cubicBezTo>
                      <a:pt x="24" y="34"/>
                      <a:pt x="24" y="31"/>
                      <a:pt x="24" y="29"/>
                    </a:cubicBezTo>
                    <a:lnTo>
                      <a:pt x="24" y="29"/>
                    </a:lnTo>
                    <a:cubicBezTo>
                      <a:pt x="24" y="26"/>
                      <a:pt x="23" y="24"/>
                      <a:pt x="21" y="22"/>
                    </a:cubicBezTo>
                    <a:lnTo>
                      <a:pt x="21" y="22"/>
                    </a:lnTo>
                    <a:cubicBezTo>
                      <a:pt x="19" y="20"/>
                      <a:pt x="18" y="20"/>
                      <a:pt x="15" y="20"/>
                    </a:cubicBezTo>
                    <a:lnTo>
                      <a:pt x="15" y="20"/>
                    </a:lnTo>
                    <a:cubicBezTo>
                      <a:pt x="13" y="20"/>
                      <a:pt x="11" y="20"/>
                      <a:pt x="10" y="21"/>
                    </a:cubicBezTo>
                    <a:lnTo>
                      <a:pt x="10" y="21"/>
                    </a:lnTo>
                    <a:cubicBezTo>
                      <a:pt x="9" y="22"/>
                      <a:pt x="8" y="22"/>
                      <a:pt x="7" y="24"/>
                    </a:cubicBezTo>
                    <a:lnTo>
                      <a:pt x="2" y="23"/>
                    </a:lnTo>
                    <a:lnTo>
                      <a:pt x="5" y="0"/>
                    </a:lnTo>
                    <a:lnTo>
                      <a:pt x="27" y="0"/>
                    </a:lnTo>
                    <a:lnTo>
                      <a:pt x="27" y="6"/>
                    </a:lnTo>
                    <a:lnTo>
                      <a:pt x="9" y="6"/>
                    </a:lnTo>
                    <a:lnTo>
                      <a:pt x="8" y="17"/>
                    </a:lnTo>
                    <a:lnTo>
                      <a:pt x="8" y="17"/>
                    </a:lnTo>
                    <a:cubicBezTo>
                      <a:pt x="8" y="17"/>
                      <a:pt x="9" y="16"/>
                      <a:pt x="10" y="16"/>
                    </a:cubicBezTo>
                    <a:lnTo>
                      <a:pt x="10" y="16"/>
                    </a:lnTo>
                    <a:cubicBezTo>
                      <a:pt x="12" y="15"/>
                      <a:pt x="14" y="15"/>
                      <a:pt x="16" y="15"/>
                    </a:cubicBezTo>
                    <a:lnTo>
                      <a:pt x="16" y="15"/>
                    </a:lnTo>
                    <a:cubicBezTo>
                      <a:pt x="20" y="15"/>
                      <a:pt x="23" y="16"/>
                      <a:pt x="26" y="18"/>
                    </a:cubicBezTo>
                    <a:lnTo>
                      <a:pt x="26" y="18"/>
                    </a:lnTo>
                    <a:cubicBezTo>
                      <a:pt x="29" y="21"/>
                      <a:pt x="30" y="25"/>
                      <a:pt x="30" y="28"/>
                    </a:cubicBezTo>
                    <a:lnTo>
                      <a:pt x="30" y="28"/>
                    </a:lnTo>
                    <a:cubicBezTo>
                      <a:pt x="30" y="33"/>
                      <a:pt x="29" y="36"/>
                      <a:pt x="26" y="39"/>
                    </a:cubicBezTo>
                    <a:lnTo>
                      <a:pt x="26" y="39"/>
                    </a:lnTo>
                    <a:cubicBezTo>
                      <a:pt x="24" y="42"/>
                      <a:pt x="20" y="44"/>
                      <a:pt x="14" y="44"/>
                    </a:cubicBezTo>
                    <a:lnTo>
                      <a:pt x="14" y="44"/>
                    </a:lnTo>
                    <a:cubicBezTo>
                      <a:pt x="11" y="44"/>
                      <a:pt x="8" y="43"/>
                      <a:pt x="5" y="41"/>
                    </a:cubicBezTo>
                    <a:lnTo>
                      <a:pt x="5" y="41"/>
                    </a:lnTo>
                    <a:cubicBezTo>
                      <a:pt x="2" y="39"/>
                      <a:pt x="1" y="36"/>
                      <a:pt x="0" y="31"/>
                    </a:cubicBezTo>
                    <a:lnTo>
                      <a:pt x="6" y="3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12BE38E1-028E-4B44-BA48-D3E886160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6573" y="6608070"/>
                <a:ext cx="251440" cy="135952"/>
              </a:xfrm>
              <a:custGeom>
                <a:avLst/>
                <a:gdLst>
                  <a:gd name="connsiteX0" fmla="*/ 195952 w 251440"/>
                  <a:gd name="connsiteY0" fmla="*/ 126338 h 135952"/>
                  <a:gd name="connsiteX1" fmla="*/ 247741 w 251440"/>
                  <a:gd name="connsiteY1" fmla="*/ 126338 h 135952"/>
                  <a:gd name="connsiteX2" fmla="*/ 251440 w 251440"/>
                  <a:gd name="connsiteY2" fmla="*/ 131832 h 135952"/>
                  <a:gd name="connsiteX3" fmla="*/ 247741 w 251440"/>
                  <a:gd name="connsiteY3" fmla="*/ 135952 h 135952"/>
                  <a:gd name="connsiteX4" fmla="*/ 195952 w 251440"/>
                  <a:gd name="connsiteY4" fmla="*/ 135952 h 135952"/>
                  <a:gd name="connsiteX5" fmla="*/ 192253 w 251440"/>
                  <a:gd name="connsiteY5" fmla="*/ 131832 h 135952"/>
                  <a:gd name="connsiteX6" fmla="*/ 195952 w 251440"/>
                  <a:gd name="connsiteY6" fmla="*/ 126338 h 135952"/>
                  <a:gd name="connsiteX7" fmla="*/ 3699 w 251440"/>
                  <a:gd name="connsiteY7" fmla="*/ 120848 h 135952"/>
                  <a:gd name="connsiteX8" fmla="*/ 55491 w 251440"/>
                  <a:gd name="connsiteY8" fmla="*/ 120848 h 135952"/>
                  <a:gd name="connsiteX9" fmla="*/ 59191 w 251440"/>
                  <a:gd name="connsiteY9" fmla="*/ 123987 h 135952"/>
                  <a:gd name="connsiteX10" fmla="*/ 55491 w 251440"/>
                  <a:gd name="connsiteY10" fmla="*/ 130266 h 135952"/>
                  <a:gd name="connsiteX11" fmla="*/ 3699 w 251440"/>
                  <a:gd name="connsiteY11" fmla="*/ 130266 h 135952"/>
                  <a:gd name="connsiteX12" fmla="*/ 0 w 251440"/>
                  <a:gd name="connsiteY12" fmla="*/ 123987 h 135952"/>
                  <a:gd name="connsiteX13" fmla="*/ 3699 w 251440"/>
                  <a:gd name="connsiteY13" fmla="*/ 120848 h 135952"/>
                  <a:gd name="connsiteX14" fmla="*/ 212589 w 251440"/>
                  <a:gd name="connsiteY14" fmla="*/ 39639 h 135952"/>
                  <a:gd name="connsiteX15" fmla="*/ 217340 w 251440"/>
                  <a:gd name="connsiteY15" fmla="*/ 39639 h 135952"/>
                  <a:gd name="connsiteX16" fmla="*/ 217340 w 251440"/>
                  <a:gd name="connsiteY16" fmla="*/ 45577 h 135952"/>
                  <a:gd name="connsiteX17" fmla="*/ 182898 w 251440"/>
                  <a:gd name="connsiteY17" fmla="*/ 81207 h 135952"/>
                  <a:gd name="connsiteX18" fmla="*/ 179335 w 251440"/>
                  <a:gd name="connsiteY18" fmla="*/ 81207 h 135952"/>
                  <a:gd name="connsiteX19" fmla="*/ 176960 w 251440"/>
                  <a:gd name="connsiteY19" fmla="*/ 81207 h 135952"/>
                  <a:gd name="connsiteX20" fmla="*/ 176960 w 251440"/>
                  <a:gd name="connsiteY20" fmla="*/ 75268 h 135952"/>
                  <a:gd name="connsiteX21" fmla="*/ 39640 w 251440"/>
                  <a:gd name="connsiteY21" fmla="*/ 35334 h 135952"/>
                  <a:gd name="connsiteX22" fmla="*/ 44390 w 251440"/>
                  <a:gd name="connsiteY22" fmla="*/ 35334 h 135952"/>
                  <a:gd name="connsiteX23" fmla="*/ 80020 w 251440"/>
                  <a:gd name="connsiteY23" fmla="*/ 69775 h 135952"/>
                  <a:gd name="connsiteX24" fmla="*/ 80020 w 251440"/>
                  <a:gd name="connsiteY24" fmla="*/ 74526 h 135952"/>
                  <a:gd name="connsiteX25" fmla="*/ 77644 w 251440"/>
                  <a:gd name="connsiteY25" fmla="*/ 75714 h 135952"/>
                  <a:gd name="connsiteX26" fmla="*/ 74081 w 251440"/>
                  <a:gd name="connsiteY26" fmla="*/ 74526 h 135952"/>
                  <a:gd name="connsiteX27" fmla="*/ 39640 w 251440"/>
                  <a:gd name="connsiteY27" fmla="*/ 40084 h 135952"/>
                  <a:gd name="connsiteX28" fmla="*/ 39640 w 251440"/>
                  <a:gd name="connsiteY28" fmla="*/ 35334 h 135952"/>
                  <a:gd name="connsiteX29" fmla="*/ 131048 w 251440"/>
                  <a:gd name="connsiteY29" fmla="*/ 0 h 135952"/>
                  <a:gd name="connsiteX30" fmla="*/ 135756 w 251440"/>
                  <a:gd name="connsiteY30" fmla="*/ 3699 h 135952"/>
                  <a:gd name="connsiteX31" fmla="*/ 135756 w 251440"/>
                  <a:gd name="connsiteY31" fmla="*/ 55488 h 135952"/>
                  <a:gd name="connsiteX32" fmla="*/ 131048 w 251440"/>
                  <a:gd name="connsiteY32" fmla="*/ 59187 h 135952"/>
                  <a:gd name="connsiteX33" fmla="*/ 126339 w 251440"/>
                  <a:gd name="connsiteY33" fmla="*/ 55488 h 135952"/>
                  <a:gd name="connsiteX34" fmla="*/ 126339 w 251440"/>
                  <a:gd name="connsiteY34" fmla="*/ 3699 h 135952"/>
                  <a:gd name="connsiteX35" fmla="*/ 131048 w 251440"/>
                  <a:gd name="connsiteY35" fmla="*/ 0 h 135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51440" h="135952">
                    <a:moveTo>
                      <a:pt x="195952" y="126338"/>
                    </a:moveTo>
                    <a:lnTo>
                      <a:pt x="247741" y="126338"/>
                    </a:lnTo>
                    <a:cubicBezTo>
                      <a:pt x="250207" y="126338"/>
                      <a:pt x="251440" y="129085"/>
                      <a:pt x="251440" y="131832"/>
                    </a:cubicBezTo>
                    <a:cubicBezTo>
                      <a:pt x="251440" y="133205"/>
                      <a:pt x="250207" y="135952"/>
                      <a:pt x="247741" y="135952"/>
                    </a:cubicBezTo>
                    <a:lnTo>
                      <a:pt x="195952" y="135952"/>
                    </a:lnTo>
                    <a:cubicBezTo>
                      <a:pt x="193486" y="135952"/>
                      <a:pt x="192253" y="133205"/>
                      <a:pt x="192253" y="131832"/>
                    </a:cubicBezTo>
                    <a:cubicBezTo>
                      <a:pt x="192253" y="129085"/>
                      <a:pt x="193486" y="126338"/>
                      <a:pt x="195952" y="126338"/>
                    </a:cubicBezTo>
                    <a:close/>
                    <a:moveTo>
                      <a:pt x="3699" y="120848"/>
                    </a:moveTo>
                    <a:lnTo>
                      <a:pt x="55491" y="120848"/>
                    </a:lnTo>
                    <a:cubicBezTo>
                      <a:pt x="57958" y="120848"/>
                      <a:pt x="59191" y="122418"/>
                      <a:pt x="59191" y="123987"/>
                    </a:cubicBezTo>
                    <a:cubicBezTo>
                      <a:pt x="59191" y="127127"/>
                      <a:pt x="57958" y="130266"/>
                      <a:pt x="55491" y="130266"/>
                    </a:cubicBezTo>
                    <a:lnTo>
                      <a:pt x="3699" y="130266"/>
                    </a:lnTo>
                    <a:cubicBezTo>
                      <a:pt x="2466" y="130266"/>
                      <a:pt x="0" y="127127"/>
                      <a:pt x="0" y="123987"/>
                    </a:cubicBezTo>
                    <a:cubicBezTo>
                      <a:pt x="0" y="122418"/>
                      <a:pt x="2466" y="120848"/>
                      <a:pt x="3699" y="120848"/>
                    </a:cubicBezTo>
                    <a:close/>
                    <a:moveTo>
                      <a:pt x="212589" y="39639"/>
                    </a:moveTo>
                    <a:cubicBezTo>
                      <a:pt x="213777" y="38451"/>
                      <a:pt x="216152" y="38451"/>
                      <a:pt x="217340" y="39639"/>
                    </a:cubicBezTo>
                    <a:cubicBezTo>
                      <a:pt x="218527" y="42014"/>
                      <a:pt x="218527" y="44389"/>
                      <a:pt x="217340" y="45577"/>
                    </a:cubicBezTo>
                    <a:lnTo>
                      <a:pt x="182898" y="81207"/>
                    </a:lnTo>
                    <a:cubicBezTo>
                      <a:pt x="181710" y="81207"/>
                      <a:pt x="180523" y="81207"/>
                      <a:pt x="179335" y="81207"/>
                    </a:cubicBezTo>
                    <a:lnTo>
                      <a:pt x="176960" y="81207"/>
                    </a:lnTo>
                    <a:cubicBezTo>
                      <a:pt x="175772" y="78831"/>
                      <a:pt x="175772" y="76456"/>
                      <a:pt x="176960" y="75268"/>
                    </a:cubicBezTo>
                    <a:close/>
                    <a:moveTo>
                      <a:pt x="39640" y="35334"/>
                    </a:moveTo>
                    <a:cubicBezTo>
                      <a:pt x="40827" y="32958"/>
                      <a:pt x="43203" y="32958"/>
                      <a:pt x="44390" y="35334"/>
                    </a:cubicBezTo>
                    <a:lnTo>
                      <a:pt x="80020" y="69775"/>
                    </a:lnTo>
                    <a:cubicBezTo>
                      <a:pt x="81207" y="70963"/>
                      <a:pt x="81207" y="73338"/>
                      <a:pt x="80020" y="74526"/>
                    </a:cubicBezTo>
                    <a:cubicBezTo>
                      <a:pt x="78832" y="75714"/>
                      <a:pt x="78832" y="75714"/>
                      <a:pt x="77644" y="75714"/>
                    </a:cubicBezTo>
                    <a:cubicBezTo>
                      <a:pt x="76457" y="75714"/>
                      <a:pt x="75269" y="75714"/>
                      <a:pt x="74081" y="74526"/>
                    </a:cubicBezTo>
                    <a:lnTo>
                      <a:pt x="39640" y="40084"/>
                    </a:lnTo>
                    <a:cubicBezTo>
                      <a:pt x="38452" y="38896"/>
                      <a:pt x="38452" y="36521"/>
                      <a:pt x="39640" y="35334"/>
                    </a:cubicBezTo>
                    <a:close/>
                    <a:moveTo>
                      <a:pt x="131048" y="0"/>
                    </a:moveTo>
                    <a:cubicBezTo>
                      <a:pt x="134187" y="0"/>
                      <a:pt x="135756" y="1233"/>
                      <a:pt x="135756" y="3699"/>
                    </a:cubicBezTo>
                    <a:lnTo>
                      <a:pt x="135756" y="55488"/>
                    </a:lnTo>
                    <a:cubicBezTo>
                      <a:pt x="135756" y="56721"/>
                      <a:pt x="134187" y="59187"/>
                      <a:pt x="131048" y="59187"/>
                    </a:cubicBezTo>
                    <a:cubicBezTo>
                      <a:pt x="127909" y="59187"/>
                      <a:pt x="126339" y="56721"/>
                      <a:pt x="126339" y="55488"/>
                    </a:cubicBezTo>
                    <a:lnTo>
                      <a:pt x="126339" y="3699"/>
                    </a:lnTo>
                    <a:cubicBezTo>
                      <a:pt x="126339" y="1233"/>
                      <a:pt x="127909" y="0"/>
                      <a:pt x="1310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600" name="Freeform 452">
                <a:extLst>
                  <a:ext uri="{FF2B5EF4-FFF2-40B4-BE49-F238E27FC236}">
                    <a16:creationId xmlns:a16="http://schemas.microsoft.com/office/drawing/2014/main" id="{96F22D47-CE6E-594A-9233-225A452C64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7842" y="7135393"/>
                <a:ext cx="697600" cy="681123"/>
              </a:xfrm>
              <a:custGeom>
                <a:avLst/>
                <a:gdLst>
                  <a:gd name="T0" fmla="*/ 558 w 559"/>
                  <a:gd name="T1" fmla="*/ 545 h 546"/>
                  <a:gd name="T2" fmla="*/ 0 w 559"/>
                  <a:gd name="T3" fmla="*/ 545 h 546"/>
                  <a:gd name="T4" fmla="*/ 0 w 559"/>
                  <a:gd name="T5" fmla="*/ 16 h 546"/>
                  <a:gd name="T6" fmla="*/ 242 w 559"/>
                  <a:gd name="T7" fmla="*/ 0 h 546"/>
                  <a:gd name="T8" fmla="*/ 397 w 559"/>
                  <a:gd name="T9" fmla="*/ 0 h 546"/>
                  <a:gd name="T10" fmla="*/ 558 w 559"/>
                  <a:gd name="T11" fmla="*/ 16 h 546"/>
                  <a:gd name="T12" fmla="*/ 558 w 559"/>
                  <a:gd name="T13" fmla="*/ 545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9" h="546">
                    <a:moveTo>
                      <a:pt x="558" y="545"/>
                    </a:moveTo>
                    <a:lnTo>
                      <a:pt x="0" y="545"/>
                    </a:lnTo>
                    <a:lnTo>
                      <a:pt x="0" y="16"/>
                    </a:lnTo>
                    <a:lnTo>
                      <a:pt x="242" y="0"/>
                    </a:lnTo>
                    <a:lnTo>
                      <a:pt x="397" y="0"/>
                    </a:lnTo>
                    <a:lnTo>
                      <a:pt x="558" y="16"/>
                    </a:lnTo>
                    <a:lnTo>
                      <a:pt x="558" y="545"/>
                    </a:lnTo>
                  </a:path>
                </a:pathLst>
              </a:custGeom>
              <a:solidFill>
                <a:srgbClr val="06567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601" name="Freeform 453">
                <a:extLst>
                  <a:ext uri="{FF2B5EF4-FFF2-40B4-BE49-F238E27FC236}">
                    <a16:creationId xmlns:a16="http://schemas.microsoft.com/office/drawing/2014/main" id="{DFFD72CB-EF33-9D40-B510-5723F57AD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9953" y="6948634"/>
                <a:ext cx="192254" cy="280139"/>
              </a:xfrm>
              <a:custGeom>
                <a:avLst/>
                <a:gdLst>
                  <a:gd name="T0" fmla="*/ 153 w 154"/>
                  <a:gd name="T1" fmla="*/ 182 h 224"/>
                  <a:gd name="T2" fmla="*/ 153 w 154"/>
                  <a:gd name="T3" fmla="*/ 182 h 224"/>
                  <a:gd name="T4" fmla="*/ 75 w 154"/>
                  <a:gd name="T5" fmla="*/ 223 h 224"/>
                  <a:gd name="T6" fmla="*/ 75 w 154"/>
                  <a:gd name="T7" fmla="*/ 223 h 224"/>
                  <a:gd name="T8" fmla="*/ 0 w 154"/>
                  <a:gd name="T9" fmla="*/ 182 h 224"/>
                  <a:gd name="T10" fmla="*/ 0 w 154"/>
                  <a:gd name="T11" fmla="*/ 0 h 224"/>
                  <a:gd name="T12" fmla="*/ 153 w 154"/>
                  <a:gd name="T13" fmla="*/ 0 h 224"/>
                  <a:gd name="T14" fmla="*/ 153 w 154"/>
                  <a:gd name="T15" fmla="*/ 182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224">
                    <a:moveTo>
                      <a:pt x="153" y="182"/>
                    </a:moveTo>
                    <a:lnTo>
                      <a:pt x="153" y="182"/>
                    </a:lnTo>
                    <a:cubicBezTo>
                      <a:pt x="153" y="182"/>
                      <a:pt x="128" y="223"/>
                      <a:pt x="75" y="223"/>
                    </a:cubicBezTo>
                    <a:lnTo>
                      <a:pt x="75" y="223"/>
                    </a:lnTo>
                    <a:cubicBezTo>
                      <a:pt x="23" y="222"/>
                      <a:pt x="0" y="182"/>
                      <a:pt x="0" y="182"/>
                    </a:cubicBezTo>
                    <a:lnTo>
                      <a:pt x="0" y="0"/>
                    </a:lnTo>
                    <a:lnTo>
                      <a:pt x="153" y="0"/>
                    </a:lnTo>
                    <a:lnTo>
                      <a:pt x="153" y="182"/>
                    </a:ln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602" name="Freeform 454">
                <a:extLst>
                  <a:ext uri="{FF2B5EF4-FFF2-40B4-BE49-F238E27FC236}">
                    <a16:creationId xmlns:a16="http://schemas.microsoft.com/office/drawing/2014/main" id="{D6E4910A-A031-FB49-9B7E-5201554BBF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9953" y="6948634"/>
                <a:ext cx="192254" cy="148307"/>
              </a:xfrm>
              <a:custGeom>
                <a:avLst/>
                <a:gdLst>
                  <a:gd name="T0" fmla="*/ 153 w 154"/>
                  <a:gd name="T1" fmla="*/ 38 h 119"/>
                  <a:gd name="T2" fmla="*/ 153 w 154"/>
                  <a:gd name="T3" fmla="*/ 0 h 119"/>
                  <a:gd name="T4" fmla="*/ 0 w 154"/>
                  <a:gd name="T5" fmla="*/ 0 h 119"/>
                  <a:gd name="T6" fmla="*/ 0 w 154"/>
                  <a:gd name="T7" fmla="*/ 118 h 119"/>
                  <a:gd name="T8" fmla="*/ 0 w 154"/>
                  <a:gd name="T9" fmla="*/ 118 h 119"/>
                  <a:gd name="T10" fmla="*/ 153 w 154"/>
                  <a:gd name="T11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4" h="119">
                    <a:moveTo>
                      <a:pt x="153" y="38"/>
                    </a:moveTo>
                    <a:lnTo>
                      <a:pt x="153" y="0"/>
                    </a:lnTo>
                    <a:lnTo>
                      <a:pt x="0" y="0"/>
                    </a:lnTo>
                    <a:lnTo>
                      <a:pt x="0" y="118"/>
                    </a:lnTo>
                    <a:lnTo>
                      <a:pt x="0" y="118"/>
                    </a:lnTo>
                    <a:cubicBezTo>
                      <a:pt x="91" y="108"/>
                      <a:pt x="134" y="72"/>
                      <a:pt x="153" y="38"/>
                    </a:cubicBezTo>
                  </a:path>
                </a:pathLst>
              </a:custGeom>
              <a:solidFill>
                <a:srgbClr val="FF7F3D">
                  <a:alpha val="5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603" name="Freeform 602">
                <a:extLst>
                  <a:ext uri="{FF2B5EF4-FFF2-40B4-BE49-F238E27FC236}">
                    <a16:creationId xmlns:a16="http://schemas.microsoft.com/office/drawing/2014/main" id="{7272D10A-8F81-3A43-B86C-87888519E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80093" y="6542157"/>
                <a:ext cx="415954" cy="498607"/>
              </a:xfrm>
              <a:custGeom>
                <a:avLst/>
                <a:gdLst>
                  <a:gd name="connsiteX0" fmla="*/ 173750 w 415954"/>
                  <a:gd name="connsiteY0" fmla="*/ 0 h 498607"/>
                  <a:gd name="connsiteX1" fmla="*/ 382382 w 415954"/>
                  <a:gd name="connsiteY1" fmla="*/ 163725 h 498607"/>
                  <a:gd name="connsiteX2" fmla="*/ 383626 w 415954"/>
                  <a:gd name="connsiteY2" fmla="*/ 176665 h 498607"/>
                  <a:gd name="connsiteX3" fmla="*/ 396456 w 415954"/>
                  <a:gd name="connsiteY3" fmla="*/ 177681 h 498607"/>
                  <a:gd name="connsiteX4" fmla="*/ 409075 w 415954"/>
                  <a:gd name="connsiteY4" fmla="*/ 244269 h 498607"/>
                  <a:gd name="connsiteX5" fmla="*/ 384152 w 415954"/>
                  <a:gd name="connsiteY5" fmla="*/ 276792 h 498607"/>
                  <a:gd name="connsiteX6" fmla="*/ 383953 w 415954"/>
                  <a:gd name="connsiteY6" fmla="*/ 276880 h 498607"/>
                  <a:gd name="connsiteX7" fmla="*/ 381815 w 415954"/>
                  <a:gd name="connsiteY7" fmla="*/ 297808 h 498607"/>
                  <a:gd name="connsiteX8" fmla="*/ 146250 w 415954"/>
                  <a:gd name="connsiteY8" fmla="*/ 498607 h 498607"/>
                  <a:gd name="connsiteX9" fmla="*/ 0 w 415954"/>
                  <a:gd name="connsiteY9" fmla="*/ 229934 h 498607"/>
                  <a:gd name="connsiteX10" fmla="*/ 173750 w 415954"/>
                  <a:gd name="connsiteY10" fmla="*/ 0 h 498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5954" h="498607">
                    <a:moveTo>
                      <a:pt x="173750" y="0"/>
                    </a:moveTo>
                    <a:cubicBezTo>
                      <a:pt x="234999" y="0"/>
                      <a:pt x="353671" y="25833"/>
                      <a:pt x="382382" y="163725"/>
                    </a:cubicBezTo>
                    <a:lnTo>
                      <a:pt x="383626" y="176665"/>
                    </a:lnTo>
                    <a:lnTo>
                      <a:pt x="396456" y="177681"/>
                    </a:lnTo>
                    <a:cubicBezTo>
                      <a:pt x="416646" y="186313"/>
                      <a:pt x="421694" y="215907"/>
                      <a:pt x="409075" y="244269"/>
                    </a:cubicBezTo>
                    <a:cubicBezTo>
                      <a:pt x="403397" y="258450"/>
                      <a:pt x="394248" y="269856"/>
                      <a:pt x="384152" y="276792"/>
                    </a:cubicBezTo>
                    <a:lnTo>
                      <a:pt x="383953" y="276880"/>
                    </a:lnTo>
                    <a:lnTo>
                      <a:pt x="381815" y="297808"/>
                    </a:lnTo>
                    <a:cubicBezTo>
                      <a:pt x="350507" y="443115"/>
                      <a:pt x="220624" y="498607"/>
                      <a:pt x="146250" y="498607"/>
                    </a:cubicBezTo>
                    <a:cubicBezTo>
                      <a:pt x="60000" y="498607"/>
                      <a:pt x="0" y="421129"/>
                      <a:pt x="0" y="229934"/>
                    </a:cubicBezTo>
                    <a:cubicBezTo>
                      <a:pt x="0" y="38739"/>
                      <a:pt x="103750" y="0"/>
                      <a:pt x="173750" y="0"/>
                    </a:cubicBezTo>
                    <a:close/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604" name="Freeform 603">
                <a:extLst>
                  <a:ext uri="{FF2B5EF4-FFF2-40B4-BE49-F238E27FC236}">
                    <a16:creationId xmlns:a16="http://schemas.microsoft.com/office/drawing/2014/main" id="{0C813EA7-193F-E341-84EE-6337F97BE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3070" y="6413801"/>
                <a:ext cx="514748" cy="506124"/>
              </a:xfrm>
              <a:custGeom>
                <a:avLst/>
                <a:gdLst>
                  <a:gd name="connsiteX0" fmla="*/ 203720 w 514748"/>
                  <a:gd name="connsiteY0" fmla="*/ 255 h 506124"/>
                  <a:gd name="connsiteX1" fmla="*/ 304312 w 514748"/>
                  <a:gd name="connsiteY1" fmla="*/ 48729 h 506124"/>
                  <a:gd name="connsiteX2" fmla="*/ 346536 w 514748"/>
                  <a:gd name="connsiteY2" fmla="*/ 28842 h 506124"/>
                  <a:gd name="connsiteX3" fmla="*/ 416081 w 514748"/>
                  <a:gd name="connsiteY3" fmla="*/ 100932 h 506124"/>
                  <a:gd name="connsiteX4" fmla="*/ 480659 w 514748"/>
                  <a:gd name="connsiteY4" fmla="*/ 100932 h 506124"/>
                  <a:gd name="connsiteX5" fmla="*/ 489352 w 514748"/>
                  <a:gd name="connsiteY5" fmla="*/ 187936 h 506124"/>
                  <a:gd name="connsiteX6" fmla="*/ 514190 w 514748"/>
                  <a:gd name="connsiteY6" fmla="*/ 281155 h 506124"/>
                  <a:gd name="connsiteX7" fmla="*/ 468240 w 514748"/>
                  <a:gd name="connsiteY7" fmla="*/ 416634 h 506124"/>
                  <a:gd name="connsiteX8" fmla="*/ 382550 w 514748"/>
                  <a:gd name="connsiteY8" fmla="*/ 506124 h 506124"/>
                  <a:gd name="connsiteX9" fmla="*/ 396484 w 514748"/>
                  <a:gd name="connsiteY9" fmla="*/ 411296 h 506124"/>
                  <a:gd name="connsiteX10" fmla="*/ 405638 w 514748"/>
                  <a:gd name="connsiteY10" fmla="*/ 411987 h 506124"/>
                  <a:gd name="connsiteX11" fmla="*/ 446099 w 514748"/>
                  <a:gd name="connsiteY11" fmla="*/ 372624 h 506124"/>
                  <a:gd name="connsiteX12" fmla="*/ 433480 w 514748"/>
                  <a:gd name="connsiteY12" fmla="*/ 306036 h 506124"/>
                  <a:gd name="connsiteX13" fmla="*/ 377955 w 514748"/>
                  <a:gd name="connsiteY13" fmla="*/ 344262 h 506124"/>
                  <a:gd name="connsiteX14" fmla="*/ 372908 w 514748"/>
                  <a:gd name="connsiteY14" fmla="*/ 385880 h 506124"/>
                  <a:gd name="connsiteX15" fmla="*/ 375091 w 514748"/>
                  <a:gd name="connsiteY15" fmla="*/ 391454 h 506124"/>
                  <a:gd name="connsiteX16" fmla="*/ 359265 w 514748"/>
                  <a:gd name="connsiteY16" fmla="*/ 392980 h 506124"/>
                  <a:gd name="connsiteX17" fmla="*/ 344052 w 514748"/>
                  <a:gd name="connsiteY17" fmla="*/ 380589 h 506124"/>
                  <a:gd name="connsiteX18" fmla="*/ 330392 w 514748"/>
                  <a:gd name="connsiteY18" fmla="*/ 293585 h 506124"/>
                  <a:gd name="connsiteX19" fmla="*/ 283200 w 514748"/>
                  <a:gd name="connsiteY19" fmla="*/ 217766 h 506124"/>
                  <a:gd name="connsiteX20" fmla="*/ 70839 w 514748"/>
                  <a:gd name="connsiteY20" fmla="*/ 240139 h 506124"/>
                  <a:gd name="connsiteX21" fmla="*/ 21164 w 514748"/>
                  <a:gd name="connsiteY21" fmla="*/ 113361 h 506124"/>
                  <a:gd name="connsiteX22" fmla="*/ 43518 w 514748"/>
                  <a:gd name="connsiteY22" fmla="*/ 17656 h 506124"/>
                  <a:gd name="connsiteX23" fmla="*/ 159012 w 514748"/>
                  <a:gd name="connsiteY23" fmla="*/ 33814 h 506124"/>
                  <a:gd name="connsiteX24" fmla="*/ 203720 w 514748"/>
                  <a:gd name="connsiteY24" fmla="*/ 255 h 50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14748" h="506124">
                    <a:moveTo>
                      <a:pt x="203720" y="255"/>
                    </a:moveTo>
                    <a:cubicBezTo>
                      <a:pt x="243460" y="2741"/>
                      <a:pt x="283200" y="42514"/>
                      <a:pt x="304312" y="48729"/>
                    </a:cubicBezTo>
                    <a:cubicBezTo>
                      <a:pt x="325424" y="54944"/>
                      <a:pt x="314247" y="17656"/>
                      <a:pt x="346536" y="28842"/>
                    </a:cubicBezTo>
                    <a:cubicBezTo>
                      <a:pt x="380067" y="38786"/>
                      <a:pt x="406146" y="93474"/>
                      <a:pt x="416081" y="100932"/>
                    </a:cubicBezTo>
                    <a:cubicBezTo>
                      <a:pt x="427258" y="109632"/>
                      <a:pt x="444644" y="89745"/>
                      <a:pt x="480659" y="100932"/>
                    </a:cubicBezTo>
                    <a:cubicBezTo>
                      <a:pt x="515432" y="113361"/>
                      <a:pt x="489352" y="187936"/>
                      <a:pt x="489352" y="187936"/>
                    </a:cubicBezTo>
                    <a:cubicBezTo>
                      <a:pt x="489352" y="187936"/>
                      <a:pt x="519157" y="219009"/>
                      <a:pt x="514190" y="281155"/>
                    </a:cubicBezTo>
                    <a:cubicBezTo>
                      <a:pt x="507980" y="352002"/>
                      <a:pt x="468240" y="334601"/>
                      <a:pt x="468240" y="416634"/>
                    </a:cubicBezTo>
                    <a:cubicBezTo>
                      <a:pt x="468240" y="497424"/>
                      <a:pt x="382550" y="506124"/>
                      <a:pt x="382550" y="506124"/>
                    </a:cubicBezTo>
                    <a:lnTo>
                      <a:pt x="396484" y="411296"/>
                    </a:lnTo>
                    <a:lnTo>
                      <a:pt x="405638" y="411987"/>
                    </a:lnTo>
                    <a:cubicBezTo>
                      <a:pt x="421255" y="408924"/>
                      <a:pt x="437581" y="393895"/>
                      <a:pt x="446099" y="372624"/>
                    </a:cubicBezTo>
                    <a:cubicBezTo>
                      <a:pt x="458718" y="344262"/>
                      <a:pt x="453670" y="314668"/>
                      <a:pt x="433480" y="306036"/>
                    </a:cubicBezTo>
                    <a:cubicBezTo>
                      <a:pt x="415813" y="298637"/>
                      <a:pt x="390574" y="315901"/>
                      <a:pt x="377955" y="344262"/>
                    </a:cubicBezTo>
                    <a:cubicBezTo>
                      <a:pt x="372277" y="359060"/>
                      <a:pt x="370699" y="373857"/>
                      <a:pt x="372908" y="385880"/>
                    </a:cubicBezTo>
                    <a:lnTo>
                      <a:pt x="375091" y="391454"/>
                    </a:lnTo>
                    <a:lnTo>
                      <a:pt x="359265" y="392980"/>
                    </a:lnTo>
                    <a:cubicBezTo>
                      <a:pt x="353211" y="391698"/>
                      <a:pt x="347778" y="388047"/>
                      <a:pt x="344052" y="380589"/>
                    </a:cubicBezTo>
                    <a:cubicBezTo>
                      <a:pt x="334117" y="363188"/>
                      <a:pt x="375099" y="303528"/>
                      <a:pt x="330392" y="293585"/>
                    </a:cubicBezTo>
                    <a:cubicBezTo>
                      <a:pt x="285684" y="283641"/>
                      <a:pt x="314247" y="253811"/>
                      <a:pt x="283200" y="217766"/>
                    </a:cubicBezTo>
                    <a:cubicBezTo>
                      <a:pt x="253395" y="181722"/>
                      <a:pt x="192543" y="243868"/>
                      <a:pt x="70839" y="240139"/>
                    </a:cubicBezTo>
                    <a:cubicBezTo>
                      <a:pt x="-50865" y="235167"/>
                      <a:pt x="21164" y="113361"/>
                      <a:pt x="21164" y="113361"/>
                    </a:cubicBezTo>
                    <a:cubicBezTo>
                      <a:pt x="21164" y="113361"/>
                      <a:pt x="-18576" y="32571"/>
                      <a:pt x="43518" y="17656"/>
                    </a:cubicBezTo>
                    <a:cubicBezTo>
                      <a:pt x="104370" y="2741"/>
                      <a:pt x="145352" y="31328"/>
                      <a:pt x="159012" y="33814"/>
                    </a:cubicBezTo>
                    <a:cubicBezTo>
                      <a:pt x="173915" y="35057"/>
                      <a:pt x="162738" y="-3474"/>
                      <a:pt x="203720" y="255"/>
                    </a:cubicBezTo>
                    <a:close/>
                  </a:path>
                </a:pathLst>
              </a:custGeom>
              <a:solidFill>
                <a:srgbClr val="71381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noAutofit/>
              </a:bodyPr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605" name="Freeform 458">
                <a:extLst>
                  <a:ext uri="{FF2B5EF4-FFF2-40B4-BE49-F238E27FC236}">
                    <a16:creationId xmlns:a16="http://schemas.microsoft.com/office/drawing/2014/main" id="{07D14899-736F-8E49-AF5B-71F803498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7842" y="7300183"/>
                <a:ext cx="697600" cy="516335"/>
              </a:xfrm>
              <a:custGeom>
                <a:avLst/>
                <a:gdLst>
                  <a:gd name="T0" fmla="*/ 0 w 559"/>
                  <a:gd name="T1" fmla="*/ 242 h 414"/>
                  <a:gd name="T2" fmla="*/ 0 w 559"/>
                  <a:gd name="T3" fmla="*/ 413 h 414"/>
                  <a:gd name="T4" fmla="*/ 558 w 559"/>
                  <a:gd name="T5" fmla="*/ 413 h 414"/>
                  <a:gd name="T6" fmla="*/ 558 w 559"/>
                  <a:gd name="T7" fmla="*/ 0 h 414"/>
                  <a:gd name="T8" fmla="*/ 0 w 559"/>
                  <a:gd name="T9" fmla="*/ 242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9" h="414">
                    <a:moveTo>
                      <a:pt x="0" y="242"/>
                    </a:moveTo>
                    <a:lnTo>
                      <a:pt x="0" y="413"/>
                    </a:lnTo>
                    <a:lnTo>
                      <a:pt x="558" y="413"/>
                    </a:lnTo>
                    <a:lnTo>
                      <a:pt x="558" y="0"/>
                    </a:lnTo>
                    <a:lnTo>
                      <a:pt x="0" y="242"/>
                    </a:lnTo>
                  </a:path>
                </a:pathLst>
              </a:custGeom>
              <a:solidFill>
                <a:srgbClr val="083351">
                  <a:alpha val="3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606" name="Freeform 459">
                <a:extLst>
                  <a:ext uri="{FF2B5EF4-FFF2-40B4-BE49-F238E27FC236}">
                    <a16:creationId xmlns:a16="http://schemas.microsoft.com/office/drawing/2014/main" id="{C0057FB3-8C58-884E-B015-8D585DAA5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09668" y="7569334"/>
                <a:ext cx="329576" cy="247185"/>
              </a:xfrm>
              <a:custGeom>
                <a:avLst/>
                <a:gdLst>
                  <a:gd name="T0" fmla="*/ 135 w 263"/>
                  <a:gd name="T1" fmla="*/ 0 h 198"/>
                  <a:gd name="T2" fmla="*/ 135 w 263"/>
                  <a:gd name="T3" fmla="*/ 81 h 198"/>
                  <a:gd name="T4" fmla="*/ 0 w 263"/>
                  <a:gd name="T5" fmla="*/ 81 h 198"/>
                  <a:gd name="T6" fmla="*/ 0 w 263"/>
                  <a:gd name="T7" fmla="*/ 197 h 198"/>
                  <a:gd name="T8" fmla="*/ 171 w 263"/>
                  <a:gd name="T9" fmla="*/ 197 h 198"/>
                  <a:gd name="T10" fmla="*/ 171 w 263"/>
                  <a:gd name="T11" fmla="*/ 197 h 198"/>
                  <a:gd name="T12" fmla="*/ 262 w 263"/>
                  <a:gd name="T13" fmla="*/ 106 h 198"/>
                  <a:gd name="T14" fmla="*/ 262 w 263"/>
                  <a:gd name="T15" fmla="*/ 0 h 198"/>
                  <a:gd name="T16" fmla="*/ 135 w 263"/>
                  <a:gd name="T17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3" h="198">
                    <a:moveTo>
                      <a:pt x="135" y="0"/>
                    </a:moveTo>
                    <a:lnTo>
                      <a:pt x="135" y="81"/>
                    </a:lnTo>
                    <a:lnTo>
                      <a:pt x="0" y="81"/>
                    </a:lnTo>
                    <a:lnTo>
                      <a:pt x="0" y="197"/>
                    </a:lnTo>
                    <a:lnTo>
                      <a:pt x="171" y="197"/>
                    </a:lnTo>
                    <a:lnTo>
                      <a:pt x="171" y="197"/>
                    </a:lnTo>
                    <a:cubicBezTo>
                      <a:pt x="222" y="197"/>
                      <a:pt x="262" y="156"/>
                      <a:pt x="262" y="106"/>
                    </a:cubicBezTo>
                    <a:lnTo>
                      <a:pt x="262" y="0"/>
                    </a:lnTo>
                    <a:lnTo>
                      <a:pt x="135" y="0"/>
                    </a:lnTo>
                  </a:path>
                </a:pathLst>
              </a:custGeom>
              <a:solidFill>
                <a:srgbClr val="FDC1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607" name="Freeform 460">
                <a:extLst>
                  <a:ext uri="{FF2B5EF4-FFF2-40B4-BE49-F238E27FC236}">
                    <a16:creationId xmlns:a16="http://schemas.microsoft.com/office/drawing/2014/main" id="{0327AED3-0E1D-784F-81C2-72137F2D4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6994" y="7151870"/>
                <a:ext cx="230704" cy="439435"/>
              </a:xfrm>
              <a:custGeom>
                <a:avLst/>
                <a:gdLst>
                  <a:gd name="T0" fmla="*/ 184 w 185"/>
                  <a:gd name="T1" fmla="*/ 351 h 352"/>
                  <a:gd name="T2" fmla="*/ 0 w 185"/>
                  <a:gd name="T3" fmla="*/ 351 h 352"/>
                  <a:gd name="T4" fmla="*/ 0 w 185"/>
                  <a:gd name="T5" fmla="*/ 0 h 352"/>
                  <a:gd name="T6" fmla="*/ 34 w 185"/>
                  <a:gd name="T7" fmla="*/ 0 h 352"/>
                  <a:gd name="T8" fmla="*/ 34 w 185"/>
                  <a:gd name="T9" fmla="*/ 0 h 352"/>
                  <a:gd name="T10" fmla="*/ 184 w 185"/>
                  <a:gd name="T11" fmla="*/ 151 h 352"/>
                  <a:gd name="T12" fmla="*/ 184 w 185"/>
                  <a:gd name="T13" fmla="*/ 35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352">
                    <a:moveTo>
                      <a:pt x="184" y="351"/>
                    </a:moveTo>
                    <a:lnTo>
                      <a:pt x="0" y="351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34" y="0"/>
                    </a:lnTo>
                    <a:cubicBezTo>
                      <a:pt x="117" y="0"/>
                      <a:pt x="184" y="68"/>
                      <a:pt x="184" y="151"/>
                    </a:cubicBezTo>
                    <a:lnTo>
                      <a:pt x="184" y="351"/>
                    </a:lnTo>
                  </a:path>
                </a:pathLst>
              </a:custGeom>
              <a:solidFill>
                <a:srgbClr val="06567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608" name="Freeform 461">
                <a:extLst>
                  <a:ext uri="{FF2B5EF4-FFF2-40B4-BE49-F238E27FC236}">
                    <a16:creationId xmlns:a16="http://schemas.microsoft.com/office/drawing/2014/main" id="{E2E4F583-4B63-664F-B60B-DD99C2026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2914" y="7107928"/>
                <a:ext cx="1005208" cy="703096"/>
              </a:xfrm>
              <a:custGeom>
                <a:avLst/>
                <a:gdLst>
                  <a:gd name="T0" fmla="*/ 808 w 809"/>
                  <a:gd name="T1" fmla="*/ 564 h 565"/>
                  <a:gd name="T2" fmla="*/ 151 w 809"/>
                  <a:gd name="T3" fmla="*/ 564 h 565"/>
                  <a:gd name="T4" fmla="*/ 0 w 809"/>
                  <a:gd name="T5" fmla="*/ 0 h 565"/>
                  <a:gd name="T6" fmla="*/ 659 w 809"/>
                  <a:gd name="T7" fmla="*/ 0 h 565"/>
                  <a:gd name="T8" fmla="*/ 808 w 809"/>
                  <a:gd name="T9" fmla="*/ 564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9" h="565">
                    <a:moveTo>
                      <a:pt x="808" y="564"/>
                    </a:moveTo>
                    <a:lnTo>
                      <a:pt x="151" y="564"/>
                    </a:lnTo>
                    <a:lnTo>
                      <a:pt x="0" y="0"/>
                    </a:lnTo>
                    <a:lnTo>
                      <a:pt x="659" y="0"/>
                    </a:lnTo>
                    <a:lnTo>
                      <a:pt x="808" y="564"/>
                    </a:lnTo>
                  </a:path>
                </a:pathLst>
              </a:custGeom>
              <a:solidFill>
                <a:srgbClr val="E0ECF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609" name="Freeform 462">
                <a:extLst>
                  <a:ext uri="{FF2B5EF4-FFF2-40B4-BE49-F238E27FC236}">
                    <a16:creationId xmlns:a16="http://schemas.microsoft.com/office/drawing/2014/main" id="{06EB46F4-4DC0-8247-BCC5-63D3BE1761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4886" y="7410040"/>
                <a:ext cx="115349" cy="104364"/>
              </a:xfrm>
              <a:custGeom>
                <a:avLst/>
                <a:gdLst>
                  <a:gd name="T0" fmla="*/ 87 w 92"/>
                  <a:gd name="T1" fmla="*/ 42 h 85"/>
                  <a:gd name="T2" fmla="*/ 87 w 92"/>
                  <a:gd name="T3" fmla="*/ 42 h 85"/>
                  <a:gd name="T4" fmla="*/ 53 w 92"/>
                  <a:gd name="T5" fmla="*/ 84 h 85"/>
                  <a:gd name="T6" fmla="*/ 53 w 92"/>
                  <a:gd name="T7" fmla="*/ 84 h 85"/>
                  <a:gd name="T8" fmla="*/ 4 w 92"/>
                  <a:gd name="T9" fmla="*/ 42 h 85"/>
                  <a:gd name="T10" fmla="*/ 4 w 92"/>
                  <a:gd name="T11" fmla="*/ 42 h 85"/>
                  <a:gd name="T12" fmla="*/ 39 w 92"/>
                  <a:gd name="T13" fmla="*/ 0 h 85"/>
                  <a:gd name="T14" fmla="*/ 39 w 92"/>
                  <a:gd name="T15" fmla="*/ 0 h 85"/>
                  <a:gd name="T16" fmla="*/ 87 w 92"/>
                  <a:gd name="T17" fmla="*/ 4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85">
                    <a:moveTo>
                      <a:pt x="87" y="42"/>
                    </a:moveTo>
                    <a:lnTo>
                      <a:pt x="87" y="42"/>
                    </a:lnTo>
                    <a:cubicBezTo>
                      <a:pt x="91" y="65"/>
                      <a:pt x="76" y="84"/>
                      <a:pt x="53" y="84"/>
                    </a:cubicBezTo>
                    <a:lnTo>
                      <a:pt x="53" y="84"/>
                    </a:lnTo>
                    <a:cubicBezTo>
                      <a:pt x="30" y="84"/>
                      <a:pt x="8" y="65"/>
                      <a:pt x="4" y="42"/>
                    </a:cubicBezTo>
                    <a:lnTo>
                      <a:pt x="4" y="42"/>
                    </a:lnTo>
                    <a:cubicBezTo>
                      <a:pt x="0" y="19"/>
                      <a:pt x="16" y="0"/>
                      <a:pt x="39" y="0"/>
                    </a:cubicBezTo>
                    <a:lnTo>
                      <a:pt x="39" y="0"/>
                    </a:lnTo>
                    <a:cubicBezTo>
                      <a:pt x="61" y="0"/>
                      <a:pt x="83" y="19"/>
                      <a:pt x="87" y="4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610" name="Freeform 463">
                <a:extLst>
                  <a:ext uri="{FF2B5EF4-FFF2-40B4-BE49-F238E27FC236}">
                    <a16:creationId xmlns:a16="http://schemas.microsoft.com/office/drawing/2014/main" id="{CE8B2BED-D1D2-5043-A84B-E3B94DAE8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2911" y="7107928"/>
                <a:ext cx="230704" cy="703096"/>
              </a:xfrm>
              <a:custGeom>
                <a:avLst/>
                <a:gdLst>
                  <a:gd name="T0" fmla="*/ 34 w 184"/>
                  <a:gd name="T1" fmla="*/ 0 h 565"/>
                  <a:gd name="T2" fmla="*/ 183 w 184"/>
                  <a:gd name="T3" fmla="*/ 564 h 565"/>
                  <a:gd name="T4" fmla="*/ 150 w 184"/>
                  <a:gd name="T5" fmla="*/ 564 h 565"/>
                  <a:gd name="T6" fmla="*/ 0 w 184"/>
                  <a:gd name="T7" fmla="*/ 0 h 565"/>
                  <a:gd name="T8" fmla="*/ 34 w 184"/>
                  <a:gd name="T9" fmla="*/ 0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565">
                    <a:moveTo>
                      <a:pt x="34" y="0"/>
                    </a:moveTo>
                    <a:lnTo>
                      <a:pt x="183" y="564"/>
                    </a:lnTo>
                    <a:lnTo>
                      <a:pt x="150" y="564"/>
                    </a:lnTo>
                    <a:lnTo>
                      <a:pt x="0" y="0"/>
                    </a:lnTo>
                    <a:lnTo>
                      <a:pt x="34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611" name="Freeform 464">
                <a:extLst>
                  <a:ext uri="{FF2B5EF4-FFF2-40B4-BE49-F238E27FC236}">
                    <a16:creationId xmlns:a16="http://schemas.microsoft.com/office/drawing/2014/main" id="{20BB3F8F-38D8-6148-BA92-1DDB17E05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5333" y="8228487"/>
                <a:ext cx="439434" cy="631690"/>
              </a:xfrm>
              <a:custGeom>
                <a:avLst/>
                <a:gdLst>
                  <a:gd name="T0" fmla="*/ 351 w 352"/>
                  <a:gd name="T1" fmla="*/ 175 h 508"/>
                  <a:gd name="T2" fmla="*/ 351 w 352"/>
                  <a:gd name="T3" fmla="*/ 175 h 508"/>
                  <a:gd name="T4" fmla="*/ 175 w 352"/>
                  <a:gd name="T5" fmla="*/ 507 h 508"/>
                  <a:gd name="T6" fmla="*/ 175 w 352"/>
                  <a:gd name="T7" fmla="*/ 507 h 508"/>
                  <a:gd name="T8" fmla="*/ 0 w 352"/>
                  <a:gd name="T9" fmla="*/ 175 h 508"/>
                  <a:gd name="T10" fmla="*/ 0 w 352"/>
                  <a:gd name="T11" fmla="*/ 175 h 508"/>
                  <a:gd name="T12" fmla="*/ 175 w 352"/>
                  <a:gd name="T13" fmla="*/ 0 h 508"/>
                  <a:gd name="T14" fmla="*/ 175 w 352"/>
                  <a:gd name="T15" fmla="*/ 0 h 508"/>
                  <a:gd name="T16" fmla="*/ 351 w 352"/>
                  <a:gd name="T17" fmla="*/ 175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2" h="508">
                    <a:moveTo>
                      <a:pt x="351" y="175"/>
                    </a:moveTo>
                    <a:lnTo>
                      <a:pt x="351" y="175"/>
                    </a:lnTo>
                    <a:cubicBezTo>
                      <a:pt x="351" y="297"/>
                      <a:pt x="175" y="507"/>
                      <a:pt x="175" y="507"/>
                    </a:cubicBezTo>
                    <a:lnTo>
                      <a:pt x="175" y="507"/>
                    </a:lnTo>
                    <a:cubicBezTo>
                      <a:pt x="175" y="507"/>
                      <a:pt x="0" y="301"/>
                      <a:pt x="0" y="175"/>
                    </a:cubicBezTo>
                    <a:lnTo>
                      <a:pt x="0" y="175"/>
                    </a:lnTo>
                    <a:cubicBezTo>
                      <a:pt x="0" y="78"/>
                      <a:pt x="78" y="0"/>
                      <a:pt x="175" y="0"/>
                    </a:cubicBezTo>
                    <a:lnTo>
                      <a:pt x="175" y="0"/>
                    </a:lnTo>
                    <a:cubicBezTo>
                      <a:pt x="272" y="0"/>
                      <a:pt x="351" y="78"/>
                      <a:pt x="351" y="175"/>
                    </a:cubicBezTo>
                  </a:path>
                </a:pathLst>
              </a:custGeom>
              <a:solidFill>
                <a:srgbClr val="C41A2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  <p:sp>
            <p:nvSpPr>
              <p:cNvPr id="612" name="Freeform 465">
                <a:extLst>
                  <a:ext uri="{FF2B5EF4-FFF2-40B4-BE49-F238E27FC236}">
                    <a16:creationId xmlns:a16="http://schemas.microsoft.com/office/drawing/2014/main" id="{DE74FCDE-83BF-1948-A3C8-2A65BD31B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247" y="8288913"/>
                <a:ext cx="307605" cy="313095"/>
              </a:xfrm>
              <a:custGeom>
                <a:avLst/>
                <a:gdLst>
                  <a:gd name="T0" fmla="*/ 248 w 249"/>
                  <a:gd name="T1" fmla="*/ 125 h 250"/>
                  <a:gd name="T2" fmla="*/ 248 w 249"/>
                  <a:gd name="T3" fmla="*/ 125 h 250"/>
                  <a:gd name="T4" fmla="*/ 124 w 249"/>
                  <a:gd name="T5" fmla="*/ 249 h 250"/>
                  <a:gd name="T6" fmla="*/ 124 w 249"/>
                  <a:gd name="T7" fmla="*/ 249 h 250"/>
                  <a:gd name="T8" fmla="*/ 0 w 249"/>
                  <a:gd name="T9" fmla="*/ 125 h 250"/>
                  <a:gd name="T10" fmla="*/ 0 w 249"/>
                  <a:gd name="T11" fmla="*/ 125 h 250"/>
                  <a:gd name="T12" fmla="*/ 124 w 249"/>
                  <a:gd name="T13" fmla="*/ 0 h 250"/>
                  <a:gd name="T14" fmla="*/ 124 w 249"/>
                  <a:gd name="T15" fmla="*/ 0 h 250"/>
                  <a:gd name="T16" fmla="*/ 248 w 249"/>
                  <a:gd name="T17" fmla="*/ 125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9" h="250">
                    <a:moveTo>
                      <a:pt x="248" y="125"/>
                    </a:moveTo>
                    <a:lnTo>
                      <a:pt x="248" y="125"/>
                    </a:lnTo>
                    <a:cubicBezTo>
                      <a:pt x="248" y="193"/>
                      <a:pt x="192" y="249"/>
                      <a:pt x="124" y="249"/>
                    </a:cubicBezTo>
                    <a:lnTo>
                      <a:pt x="124" y="249"/>
                    </a:lnTo>
                    <a:cubicBezTo>
                      <a:pt x="55" y="249"/>
                      <a:pt x="0" y="193"/>
                      <a:pt x="0" y="125"/>
                    </a:cubicBezTo>
                    <a:lnTo>
                      <a:pt x="0" y="125"/>
                    </a:lnTo>
                    <a:cubicBezTo>
                      <a:pt x="0" y="56"/>
                      <a:pt x="55" y="0"/>
                      <a:pt x="124" y="0"/>
                    </a:cubicBezTo>
                    <a:lnTo>
                      <a:pt x="124" y="0"/>
                    </a:lnTo>
                    <a:cubicBezTo>
                      <a:pt x="192" y="0"/>
                      <a:pt x="248" y="56"/>
                      <a:pt x="248" y="12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Poppins" pitchFamily="2" charset="77"/>
                </a:endParaRPr>
              </a:p>
            </p:txBody>
          </p:sp>
        </p:grpSp>
        <p:pic>
          <p:nvPicPr>
            <p:cNvPr id="6" name="Picture 5" descr="A logo on a blue background&#10;&#10;Description automatically generated">
              <a:extLst>
                <a:ext uri="{FF2B5EF4-FFF2-40B4-BE49-F238E27FC236}">
                  <a16:creationId xmlns:a16="http://schemas.microsoft.com/office/drawing/2014/main" id="{19BE3F38-6B90-7EDD-D6D5-0FBFA4D0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0030" y="4965300"/>
              <a:ext cx="1686046" cy="1124031"/>
            </a:xfrm>
            <a:prstGeom prst="rect">
              <a:avLst/>
            </a:prstGeom>
          </p:spPr>
        </p:pic>
      </p:grpSp>
      <p:sp>
        <p:nvSpPr>
          <p:cNvPr id="616" name="TextBox 615">
            <a:extLst>
              <a:ext uri="{FF2B5EF4-FFF2-40B4-BE49-F238E27FC236}">
                <a16:creationId xmlns:a16="http://schemas.microsoft.com/office/drawing/2014/main" id="{6F8F2F7D-ECAD-F34A-8FF6-41A2689CD68F}"/>
              </a:ext>
            </a:extLst>
          </p:cNvPr>
          <p:cNvSpPr txBox="1"/>
          <p:nvPr/>
        </p:nvSpPr>
        <p:spPr>
          <a:xfrm>
            <a:off x="8080415" y="1758873"/>
            <a:ext cx="3640099" cy="230832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4800" b="1" spc="-145">
                <a:solidFill>
                  <a:srgbClr val="111340"/>
                </a:solidFill>
                <a:latin typeface="Poppins" pitchFamily="2" charset="77"/>
                <a:cs typeface="Poppins" pitchFamily="2" charset="77"/>
              </a:rPr>
              <a:t>THANK YOU</a:t>
            </a:r>
          </a:p>
          <a:p>
            <a:pPr algn="ctr"/>
            <a:endParaRPr lang="en-US" sz="4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US" sz="4800" b="1" spc="-145">
                <a:solidFill>
                  <a:srgbClr val="111340"/>
                </a:solidFill>
                <a:latin typeface="Poppins" pitchFamily="2" charset="77"/>
                <a:cs typeface="Poppins" pitchFamily="2" charset="7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3416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FFC927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3F201-2096-4D86-4B49-03B9A7522A1C}"/>
              </a:ext>
            </a:extLst>
          </p:cNvPr>
          <p:cNvSpPr txBox="1"/>
          <p:nvPr/>
        </p:nvSpPr>
        <p:spPr>
          <a:xfrm>
            <a:off x="386444" y="2184980"/>
            <a:ext cx="3956956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latin typeface="Poppins"/>
                <a:ea typeface="+mj-ea"/>
                <a:cs typeface="Poppins"/>
              </a:rPr>
              <a:t>Key Entities &amp; Attributes</a:t>
            </a:r>
            <a:r>
              <a:rPr lang="en-US" sz="3600" b="1" kern="1200">
                <a:solidFill>
                  <a:srgbClr val="FFFFFF"/>
                </a:solidFill>
                <a:latin typeface="Poppins"/>
                <a:ea typeface="+mj-ea"/>
                <a:cs typeface="Poppins"/>
              </a:rPr>
              <a:t> </a:t>
            </a:r>
            <a:endParaRPr lang="en-US" sz="3600" kern="1200">
              <a:solidFill>
                <a:srgbClr val="FFFFFF"/>
              </a:solidFill>
              <a:latin typeface="Poppins"/>
              <a:ea typeface="+mj-ea"/>
              <a:cs typeface="Poppins"/>
            </a:endParaRPr>
          </a:p>
        </p:txBody>
      </p:sp>
      <p:sp>
        <p:nvSpPr>
          <p:cNvPr id="6" name="Freeform 437">
            <a:extLst>
              <a:ext uri="{FF2B5EF4-FFF2-40B4-BE49-F238E27FC236}">
                <a16:creationId xmlns:a16="http://schemas.microsoft.com/office/drawing/2014/main" id="{97B83B7C-E3BB-C8A3-5A24-9FC69652A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566" y="495912"/>
            <a:ext cx="7085198" cy="554090"/>
          </a:xfrm>
          <a:prstGeom prst="roundRect">
            <a:avLst>
              <a:gd name="adj" fmla="val 13185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wrap="none" lIns="91440" tIns="45720" rIns="9144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latin typeface="Poppins"/>
                <a:ea typeface="Arial"/>
                <a:cs typeface="Arial"/>
              </a:rPr>
              <a:t>Brand:</a:t>
            </a:r>
            <a:r>
              <a:rPr lang="en-US" sz="1400" baseline="0">
                <a:latin typeface="Poppins"/>
                <a:ea typeface="Arial"/>
                <a:cs typeface="Arial"/>
              </a:rPr>
              <a:t> </a:t>
            </a:r>
            <a:r>
              <a:rPr lang="en-US" sz="1400">
                <a:latin typeface="Poppins"/>
                <a:ea typeface="Arial"/>
                <a:cs typeface="Arial"/>
              </a:rPr>
              <a:t>D</a:t>
            </a:r>
            <a:r>
              <a:rPr lang="en-US" sz="1400">
                <a:latin typeface="Poppins"/>
                <a:ea typeface="Arial"/>
                <a:cs typeface="Poppins"/>
              </a:rPr>
              <a:t>etails such as the brand name</a:t>
            </a:r>
            <a:r>
              <a:rPr lang="en-US" sz="1400" baseline="0">
                <a:latin typeface="Poppins"/>
                <a:ea typeface="Arial"/>
                <a:cs typeface="Poppins"/>
              </a:rPr>
              <a:t>, </a:t>
            </a:r>
            <a:r>
              <a:rPr lang="en-US" sz="1400">
                <a:latin typeface="Poppins"/>
                <a:ea typeface="Arial"/>
                <a:cs typeface="Poppins"/>
              </a:rPr>
              <a:t>the date it was registered</a:t>
            </a:r>
            <a:r>
              <a:rPr lang="en-US" sz="1400" baseline="0">
                <a:latin typeface="Poppins"/>
                <a:ea typeface="Arial"/>
                <a:cs typeface="Poppins"/>
              </a:rPr>
              <a:t>, </a:t>
            </a:r>
            <a:r>
              <a:rPr lang="en-US" sz="1400">
                <a:latin typeface="Poppins"/>
                <a:ea typeface="Arial"/>
                <a:cs typeface="Poppins"/>
              </a:rPr>
              <a:t>the contact</a:t>
            </a:r>
          </a:p>
          <a:p>
            <a:r>
              <a:rPr lang="en-US" sz="1400">
                <a:latin typeface="Poppins"/>
                <a:ea typeface="Arial"/>
                <a:cs typeface="Poppins"/>
              </a:rPr>
              <a:t> person's name</a:t>
            </a:r>
            <a:r>
              <a:rPr lang="en-US" sz="1400" baseline="0">
                <a:latin typeface="Poppins"/>
                <a:ea typeface="Arial"/>
                <a:cs typeface="Poppins"/>
              </a:rPr>
              <a:t>, </a:t>
            </a:r>
            <a:r>
              <a:rPr lang="en-US" sz="1400">
                <a:latin typeface="Poppins"/>
                <a:ea typeface="Arial"/>
                <a:cs typeface="Poppins"/>
              </a:rPr>
              <a:t>email</a:t>
            </a:r>
            <a:r>
              <a:rPr lang="en-US" sz="1400" baseline="0">
                <a:latin typeface="Poppins"/>
                <a:ea typeface="Arial"/>
                <a:cs typeface="Poppins"/>
              </a:rPr>
              <a:t>, </a:t>
            </a:r>
            <a:r>
              <a:rPr lang="en-US" sz="1400">
                <a:latin typeface="Poppins"/>
                <a:ea typeface="Arial"/>
                <a:cs typeface="Poppins"/>
              </a:rPr>
              <a:t>etc.</a:t>
            </a:r>
            <a:endParaRPr lang="en-US" sz="1400">
              <a:latin typeface="Poppins"/>
              <a:cs typeface="Poppins"/>
            </a:endParaRPr>
          </a:p>
        </p:txBody>
      </p:sp>
      <p:sp>
        <p:nvSpPr>
          <p:cNvPr id="7" name="Freeform 437">
            <a:extLst>
              <a:ext uri="{FF2B5EF4-FFF2-40B4-BE49-F238E27FC236}">
                <a16:creationId xmlns:a16="http://schemas.microsoft.com/office/drawing/2014/main" id="{8F8B427C-C9A5-8D0C-C4A4-F16509B1D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567" y="1442969"/>
            <a:ext cx="7085199" cy="554091"/>
          </a:xfrm>
          <a:prstGeom prst="roundRect">
            <a:avLst>
              <a:gd name="adj" fmla="val 13185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wrap="none" lIns="91440" tIns="45720" rIns="9144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b="1">
              <a:latin typeface="Poppins"/>
              <a:ea typeface="Arial"/>
              <a:cs typeface="Arial"/>
            </a:endParaRPr>
          </a:p>
          <a:p>
            <a:r>
              <a:rPr lang="en-US" sz="1400" b="1">
                <a:latin typeface="Poppins"/>
                <a:ea typeface="Arial"/>
                <a:cs typeface="Arial"/>
              </a:rPr>
              <a:t>Product:</a:t>
            </a:r>
            <a:r>
              <a:rPr lang="en-US" sz="1400" baseline="0">
                <a:latin typeface="Poppins"/>
                <a:ea typeface="Arial"/>
                <a:cs typeface="Arial"/>
              </a:rPr>
              <a:t> </a:t>
            </a:r>
            <a:r>
              <a:rPr lang="en-US" sz="1400">
                <a:latin typeface="Poppins"/>
                <a:ea typeface="Arial"/>
                <a:cs typeface="Arial"/>
              </a:rPr>
              <a:t>I</a:t>
            </a:r>
            <a:r>
              <a:rPr lang="en-US" sz="1400">
                <a:latin typeface="Poppins"/>
                <a:ea typeface="Arial"/>
                <a:cs typeface="Poppins"/>
              </a:rPr>
              <a:t>nformation such as the product name</a:t>
            </a:r>
            <a:r>
              <a:rPr lang="en-US" sz="1400" baseline="0">
                <a:latin typeface="Poppins"/>
                <a:ea typeface="Arial"/>
                <a:cs typeface="Poppins"/>
              </a:rPr>
              <a:t>,</a:t>
            </a:r>
            <a:r>
              <a:rPr lang="en-US" sz="1400">
                <a:latin typeface="Poppins"/>
                <a:ea typeface="Arial"/>
                <a:cs typeface="Poppins"/>
              </a:rPr>
              <a:t> the product category</a:t>
            </a:r>
            <a:endParaRPr lang="en-US" sz="1400"/>
          </a:p>
          <a:p>
            <a:r>
              <a:rPr lang="en-US" sz="1400">
                <a:latin typeface="Poppins"/>
                <a:ea typeface="Arial"/>
                <a:cs typeface="Poppins"/>
              </a:rPr>
              <a:t> with Electronics, Clothing</a:t>
            </a:r>
            <a:r>
              <a:rPr lang="en-US" sz="1400" baseline="0">
                <a:latin typeface="Poppins"/>
                <a:ea typeface="Arial"/>
                <a:cs typeface="Poppins"/>
              </a:rPr>
              <a:t>, </a:t>
            </a:r>
            <a:r>
              <a:rPr lang="en-US" sz="1400">
                <a:latin typeface="Poppins"/>
                <a:ea typeface="Arial"/>
                <a:cs typeface="Poppins"/>
              </a:rPr>
              <a:t>and Furniture as its subtypes</a:t>
            </a:r>
            <a:r>
              <a:rPr lang="en-US" sz="1400" baseline="0">
                <a:latin typeface="Poppins"/>
                <a:ea typeface="Arial"/>
                <a:cs typeface="Poppins"/>
              </a:rPr>
              <a:t>, </a:t>
            </a:r>
            <a:r>
              <a:rPr lang="en-US" sz="1400">
                <a:latin typeface="Poppins"/>
                <a:ea typeface="Arial"/>
                <a:cs typeface="Poppins"/>
              </a:rPr>
              <a:t>etc.</a:t>
            </a:r>
            <a:endParaRPr lang="en-US" sz="1400">
              <a:latin typeface="Poppins"/>
              <a:cs typeface="Poppins"/>
            </a:endParaRPr>
          </a:p>
          <a:p>
            <a:endParaRPr lang="en-US" sz="1400">
              <a:latin typeface="Poppins"/>
              <a:cs typeface="Arial"/>
            </a:endParaRPr>
          </a:p>
        </p:txBody>
      </p:sp>
      <p:sp>
        <p:nvSpPr>
          <p:cNvPr id="9" name="Freeform 437">
            <a:extLst>
              <a:ext uri="{FF2B5EF4-FFF2-40B4-BE49-F238E27FC236}">
                <a16:creationId xmlns:a16="http://schemas.microsoft.com/office/drawing/2014/main" id="{5BD5B5F3-17BD-FE56-2E94-7D46576F4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565" y="2270282"/>
            <a:ext cx="7085199" cy="532319"/>
          </a:xfrm>
          <a:prstGeom prst="roundRect">
            <a:avLst>
              <a:gd name="adj" fmla="val 13185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wrap="none" lIns="91440" tIns="45720" rIns="9144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latin typeface="Poppins"/>
                <a:ea typeface="Arial"/>
                <a:cs typeface="Arial"/>
              </a:rPr>
              <a:t>Customer:</a:t>
            </a:r>
            <a:r>
              <a:rPr lang="en-US" sz="1400" baseline="0">
                <a:latin typeface="Poppins"/>
                <a:ea typeface="Arial"/>
                <a:cs typeface="Arial"/>
              </a:rPr>
              <a:t> </a:t>
            </a:r>
            <a:r>
              <a:rPr lang="en-US" sz="1400">
                <a:latin typeface="Poppins"/>
                <a:ea typeface="Arial"/>
                <a:cs typeface="Arial"/>
              </a:rPr>
              <a:t>R</a:t>
            </a:r>
            <a:r>
              <a:rPr lang="en-US" sz="1400">
                <a:latin typeface="Poppins"/>
                <a:ea typeface="Arial"/>
                <a:cs typeface="Poppins"/>
              </a:rPr>
              <a:t>ecords the customer's name</a:t>
            </a:r>
            <a:r>
              <a:rPr lang="en-US" sz="1400" baseline="0">
                <a:latin typeface="Poppins"/>
                <a:ea typeface="Arial"/>
                <a:cs typeface="Poppins"/>
              </a:rPr>
              <a:t>, </a:t>
            </a:r>
            <a:r>
              <a:rPr lang="en-US" sz="1400">
                <a:latin typeface="Poppins"/>
                <a:ea typeface="Arial"/>
                <a:cs typeface="Poppins"/>
              </a:rPr>
              <a:t>email</a:t>
            </a:r>
            <a:r>
              <a:rPr lang="en-US" sz="1400" baseline="0">
                <a:latin typeface="Poppins"/>
                <a:ea typeface="Arial"/>
                <a:cs typeface="Poppins"/>
              </a:rPr>
              <a:t>, </a:t>
            </a:r>
            <a:r>
              <a:rPr lang="en-US" sz="1400">
                <a:latin typeface="Poppins"/>
                <a:ea typeface="Arial"/>
                <a:cs typeface="Poppins"/>
              </a:rPr>
              <a:t>phone number</a:t>
            </a:r>
            <a:r>
              <a:rPr lang="en-US" sz="1400" baseline="0">
                <a:latin typeface="Poppins"/>
                <a:ea typeface="Arial"/>
                <a:cs typeface="Poppins"/>
              </a:rPr>
              <a:t>, </a:t>
            </a:r>
            <a:r>
              <a:rPr lang="en-US" sz="1400">
                <a:latin typeface="Poppins"/>
                <a:ea typeface="Arial"/>
                <a:cs typeface="Poppins"/>
              </a:rPr>
              <a:t>address</a:t>
            </a:r>
            <a:r>
              <a:rPr lang="en-US" sz="1400" baseline="0">
                <a:latin typeface="Poppins"/>
                <a:ea typeface="Arial"/>
                <a:cs typeface="Poppins"/>
              </a:rPr>
              <a:t>, </a:t>
            </a:r>
            <a:endParaRPr lang="en-US"/>
          </a:p>
          <a:p>
            <a:r>
              <a:rPr lang="en-US" sz="1400">
                <a:latin typeface="Poppins"/>
                <a:ea typeface="Arial"/>
                <a:cs typeface="Poppins"/>
              </a:rPr>
              <a:t>purchase history, and the date of their registration.</a:t>
            </a:r>
            <a:endParaRPr lang="en-US" sz="1400">
              <a:latin typeface="Poppins"/>
              <a:cs typeface="Poppins"/>
            </a:endParaRPr>
          </a:p>
        </p:txBody>
      </p:sp>
      <p:sp>
        <p:nvSpPr>
          <p:cNvPr id="10" name="Freeform 437">
            <a:extLst>
              <a:ext uri="{FF2B5EF4-FFF2-40B4-BE49-F238E27FC236}">
                <a16:creationId xmlns:a16="http://schemas.microsoft.com/office/drawing/2014/main" id="{F78AB2F1-F7C6-5EC8-88F5-F4C7F6242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565" y="3097595"/>
            <a:ext cx="7085199" cy="510547"/>
          </a:xfrm>
          <a:prstGeom prst="roundRect">
            <a:avLst>
              <a:gd name="adj" fmla="val 13185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wrap="none" lIns="91440" tIns="45720" rIns="9144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b="1">
              <a:latin typeface="Poppins"/>
              <a:ea typeface="Arial"/>
              <a:cs typeface="Arial"/>
            </a:endParaRPr>
          </a:p>
          <a:p>
            <a:r>
              <a:rPr lang="en-US" sz="1400" b="1">
                <a:latin typeface="Poppins"/>
                <a:ea typeface="Arial"/>
                <a:cs typeface="Arial"/>
              </a:rPr>
              <a:t>Complaint:</a:t>
            </a:r>
            <a:r>
              <a:rPr lang="en-US" sz="1400" baseline="0">
                <a:latin typeface="Poppins"/>
                <a:ea typeface="Arial"/>
                <a:cs typeface="Arial"/>
              </a:rPr>
              <a:t> </a:t>
            </a:r>
            <a:r>
              <a:rPr lang="en-US" sz="1400">
                <a:latin typeface="Poppins"/>
                <a:ea typeface="Arial"/>
                <a:cs typeface="Arial"/>
              </a:rPr>
              <a:t>T</a:t>
            </a:r>
            <a:r>
              <a:rPr lang="en-US" sz="1400">
                <a:latin typeface="Poppins"/>
                <a:ea typeface="Arial"/>
                <a:cs typeface="Poppins"/>
              </a:rPr>
              <a:t>racks the date the complaint was lodged</a:t>
            </a:r>
            <a:r>
              <a:rPr lang="en-US" sz="1400" baseline="0">
                <a:latin typeface="Poppins"/>
                <a:ea typeface="Arial"/>
                <a:cs typeface="Poppins"/>
              </a:rPr>
              <a:t>, </a:t>
            </a:r>
            <a:r>
              <a:rPr lang="en-US" sz="1400">
                <a:latin typeface="Poppins"/>
                <a:ea typeface="Arial"/>
                <a:cs typeface="Poppins"/>
              </a:rPr>
              <a:t>a description,</a:t>
            </a:r>
          </a:p>
          <a:p>
            <a:r>
              <a:rPr lang="en-US" sz="1400">
                <a:latin typeface="Poppins"/>
                <a:ea typeface="Arial"/>
                <a:cs typeface="Poppins"/>
              </a:rPr>
              <a:t>the current status</a:t>
            </a:r>
            <a:r>
              <a:rPr lang="en-US" sz="1400" baseline="0">
                <a:latin typeface="Poppins"/>
                <a:ea typeface="Arial"/>
                <a:cs typeface="Poppins"/>
              </a:rPr>
              <a:t>, </a:t>
            </a:r>
            <a:r>
              <a:rPr lang="en-US" sz="1400">
                <a:latin typeface="Poppins"/>
                <a:ea typeface="Arial"/>
                <a:cs typeface="Poppins"/>
              </a:rPr>
              <a:t>and the date the complaint was resolved.</a:t>
            </a:r>
            <a:endParaRPr lang="en-US" sz="1400">
              <a:latin typeface="Poppins"/>
              <a:cs typeface="Poppins"/>
            </a:endParaRPr>
          </a:p>
          <a:p>
            <a:endParaRPr lang="en-US" sz="1400">
              <a:latin typeface="Poppins"/>
              <a:cs typeface="Arial"/>
            </a:endParaRPr>
          </a:p>
        </p:txBody>
      </p:sp>
      <p:sp>
        <p:nvSpPr>
          <p:cNvPr id="11" name="Freeform 437">
            <a:extLst>
              <a:ext uri="{FF2B5EF4-FFF2-40B4-BE49-F238E27FC236}">
                <a16:creationId xmlns:a16="http://schemas.microsoft.com/office/drawing/2014/main" id="{B84F6400-05A3-E9B3-ECC7-0B37E248D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566" y="3914026"/>
            <a:ext cx="7085199" cy="510547"/>
          </a:xfrm>
          <a:prstGeom prst="roundRect">
            <a:avLst>
              <a:gd name="adj" fmla="val 13185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wrap="none" lIns="91440" tIns="45720" rIns="9144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b="1">
              <a:latin typeface="Poppins"/>
              <a:ea typeface="Arial"/>
              <a:cs typeface="Arial"/>
            </a:endParaRPr>
          </a:p>
          <a:p>
            <a:r>
              <a:rPr lang="en-US" sz="1400" b="1">
                <a:latin typeface="Poppins"/>
                <a:ea typeface="Arial"/>
                <a:cs typeface="Arial"/>
              </a:rPr>
              <a:t>Investigation:</a:t>
            </a:r>
            <a:r>
              <a:rPr lang="en-US" sz="1400" baseline="0">
                <a:latin typeface="Poppins"/>
                <a:ea typeface="Arial"/>
                <a:cs typeface="Arial"/>
              </a:rPr>
              <a:t> </a:t>
            </a:r>
            <a:r>
              <a:rPr lang="en-US" sz="1400">
                <a:latin typeface="Poppins"/>
                <a:ea typeface="Arial"/>
                <a:cs typeface="Arial"/>
              </a:rPr>
              <a:t>R</a:t>
            </a:r>
            <a:r>
              <a:rPr lang="en-US" sz="1400">
                <a:latin typeface="Poppins"/>
                <a:ea typeface="Arial"/>
                <a:cs typeface="Poppins"/>
              </a:rPr>
              <a:t>ecords the start date </a:t>
            </a:r>
            <a:r>
              <a:rPr lang="en-US" sz="1400" baseline="0">
                <a:latin typeface="Poppins"/>
                <a:ea typeface="Arial"/>
                <a:cs typeface="Poppins"/>
              </a:rPr>
              <a:t>, </a:t>
            </a:r>
            <a:r>
              <a:rPr lang="en-US" sz="1400">
                <a:latin typeface="Poppins"/>
                <a:ea typeface="Arial"/>
                <a:cs typeface="Poppins"/>
              </a:rPr>
              <a:t>the person assigned to it</a:t>
            </a:r>
            <a:r>
              <a:rPr lang="en-US" sz="1400" baseline="0">
                <a:latin typeface="Poppins"/>
                <a:ea typeface="Arial"/>
                <a:cs typeface="Poppins"/>
              </a:rPr>
              <a:t>, </a:t>
            </a:r>
            <a:r>
              <a:rPr lang="en-US" sz="1400">
                <a:latin typeface="Poppins"/>
                <a:ea typeface="Arial"/>
                <a:cs typeface="Poppins"/>
              </a:rPr>
              <a:t>the status</a:t>
            </a:r>
            <a:r>
              <a:rPr lang="en-US" sz="1400" baseline="0">
                <a:latin typeface="Poppins"/>
                <a:ea typeface="Arial"/>
                <a:cs typeface="Poppins"/>
              </a:rPr>
              <a:t>,</a:t>
            </a:r>
            <a:endParaRPr lang="en-US" sz="1400">
              <a:latin typeface="Poppins"/>
              <a:ea typeface="Arial"/>
              <a:cs typeface="Poppins"/>
            </a:endParaRPr>
          </a:p>
          <a:p>
            <a:r>
              <a:rPr lang="en-US" sz="1400">
                <a:latin typeface="Poppins"/>
                <a:ea typeface="Arial"/>
                <a:cs typeface="Poppins"/>
              </a:rPr>
              <a:t>the findings during the investigation</a:t>
            </a:r>
            <a:r>
              <a:rPr lang="en-US" sz="1400" baseline="0">
                <a:latin typeface="Poppins"/>
                <a:ea typeface="Arial"/>
                <a:cs typeface="Poppins"/>
              </a:rPr>
              <a:t>, </a:t>
            </a:r>
            <a:r>
              <a:rPr lang="en-US" sz="1400">
                <a:latin typeface="Poppins"/>
                <a:ea typeface="Arial"/>
                <a:cs typeface="Poppins"/>
              </a:rPr>
              <a:t>and its conclusion.</a:t>
            </a:r>
            <a:endParaRPr lang="en-US" sz="1400">
              <a:latin typeface="Poppins"/>
              <a:cs typeface="Poppins"/>
            </a:endParaRPr>
          </a:p>
          <a:p>
            <a:endParaRPr lang="en-US" sz="1400">
              <a:latin typeface="Poppins"/>
              <a:cs typeface="Arial"/>
            </a:endParaRPr>
          </a:p>
        </p:txBody>
      </p:sp>
      <p:sp>
        <p:nvSpPr>
          <p:cNvPr id="12" name="Freeform 437">
            <a:extLst>
              <a:ext uri="{FF2B5EF4-FFF2-40B4-BE49-F238E27FC236}">
                <a16:creationId xmlns:a16="http://schemas.microsoft.com/office/drawing/2014/main" id="{7C34371E-56A6-A548-AF15-84784D4A9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566" y="4730454"/>
            <a:ext cx="7085199" cy="510547"/>
          </a:xfrm>
          <a:prstGeom prst="roundRect">
            <a:avLst>
              <a:gd name="adj" fmla="val 13185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wrap="none" lIns="91440" tIns="45720" rIns="9144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b="1">
              <a:latin typeface="Poppins"/>
              <a:ea typeface="Arial"/>
              <a:cs typeface="Arial"/>
            </a:endParaRPr>
          </a:p>
          <a:p>
            <a:r>
              <a:rPr lang="en-US" sz="1400" b="1">
                <a:latin typeface="Poppins"/>
                <a:ea typeface="Arial"/>
                <a:cs typeface="Arial"/>
              </a:rPr>
              <a:t>Enforcement action:</a:t>
            </a:r>
            <a:r>
              <a:rPr lang="en-US" sz="1400" baseline="0">
                <a:latin typeface="Poppins"/>
                <a:ea typeface="Arial"/>
                <a:cs typeface="Arial"/>
              </a:rPr>
              <a:t> </a:t>
            </a:r>
            <a:r>
              <a:rPr lang="en-US" sz="1400">
                <a:latin typeface="Poppins"/>
                <a:ea typeface="Arial"/>
                <a:cs typeface="Arial"/>
              </a:rPr>
              <a:t>C</a:t>
            </a:r>
            <a:r>
              <a:rPr lang="en-US" sz="1400">
                <a:latin typeface="Poppins"/>
                <a:ea typeface="Arial"/>
                <a:cs typeface="Poppins"/>
              </a:rPr>
              <a:t>aptures the type of action taken with subtypes, the </a:t>
            </a:r>
          </a:p>
          <a:p>
            <a:r>
              <a:rPr lang="en-US" sz="1400">
                <a:latin typeface="Poppins"/>
                <a:ea typeface="Arial"/>
                <a:cs typeface="Poppins"/>
              </a:rPr>
              <a:t>date, the status of the action, and the outcome of the enforcement.</a:t>
            </a:r>
            <a:endParaRPr lang="en-US" sz="1400">
              <a:latin typeface="Poppins"/>
              <a:cs typeface="Poppins"/>
            </a:endParaRPr>
          </a:p>
          <a:p>
            <a:endParaRPr lang="en-US" sz="1400">
              <a:latin typeface="Poppins"/>
              <a:cs typeface="Arial"/>
            </a:endParaRPr>
          </a:p>
        </p:txBody>
      </p:sp>
      <p:sp>
        <p:nvSpPr>
          <p:cNvPr id="13" name="Freeform 437">
            <a:extLst>
              <a:ext uri="{FF2B5EF4-FFF2-40B4-BE49-F238E27FC236}">
                <a16:creationId xmlns:a16="http://schemas.microsoft.com/office/drawing/2014/main" id="{97B83B7C-E3BB-C8A3-5A24-9FC69652A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567" y="5525112"/>
            <a:ext cx="7085199" cy="619404"/>
          </a:xfrm>
          <a:prstGeom prst="roundRect">
            <a:avLst>
              <a:gd name="adj" fmla="val 13185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 wrap="none" lIns="91440" tIns="45720" rIns="91440" bIns="4572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b="1">
              <a:latin typeface="Poppins"/>
              <a:ea typeface="Arial"/>
              <a:cs typeface="Arial"/>
            </a:endParaRPr>
          </a:p>
          <a:p>
            <a:r>
              <a:rPr lang="en-US" sz="1400" b="1">
                <a:latin typeface="Poppins"/>
                <a:ea typeface="Arial"/>
                <a:cs typeface="Arial"/>
              </a:rPr>
              <a:t>Transaction:</a:t>
            </a:r>
            <a:r>
              <a:rPr lang="en-US" sz="1400" baseline="0">
                <a:latin typeface="Poppins"/>
                <a:ea typeface="Arial"/>
                <a:cs typeface="Arial"/>
              </a:rPr>
              <a:t> </a:t>
            </a:r>
            <a:r>
              <a:rPr lang="en-US" sz="1400">
                <a:latin typeface="Poppins"/>
                <a:ea typeface="Arial"/>
                <a:cs typeface="Arial"/>
              </a:rPr>
              <a:t>R</a:t>
            </a:r>
            <a:r>
              <a:rPr lang="en-US" sz="1400">
                <a:latin typeface="Poppins"/>
                <a:ea typeface="Arial"/>
                <a:cs typeface="Poppins"/>
              </a:rPr>
              <a:t>ecords the date of the transaction, the quantity purchased, </a:t>
            </a:r>
          </a:p>
          <a:p>
            <a:r>
              <a:rPr lang="en-US" sz="1400">
                <a:latin typeface="Poppins"/>
                <a:ea typeface="Arial"/>
                <a:cs typeface="Poppins"/>
              </a:rPr>
              <a:t>the price per unit, and the total amount of the transaction.</a:t>
            </a:r>
            <a:endParaRPr lang="en-US" sz="1400">
              <a:latin typeface="Poppins"/>
              <a:cs typeface="Poppins"/>
            </a:endParaRPr>
          </a:p>
          <a:p>
            <a:endParaRPr lang="en-US" sz="1400">
              <a:latin typeface="Poppins"/>
              <a:cs typeface="Arial"/>
            </a:endParaRPr>
          </a:p>
        </p:txBody>
      </p:sp>
      <p:sp>
        <p:nvSpPr>
          <p:cNvPr id="16" name="Freeform 436">
            <a:extLst>
              <a:ext uri="{FF2B5EF4-FFF2-40B4-BE49-F238E27FC236}">
                <a16:creationId xmlns:a16="http://schemas.microsoft.com/office/drawing/2014/main" id="{6F8033F0-90B2-7ACE-ED27-8310B5FD7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6899" y="501005"/>
            <a:ext cx="296778" cy="545304"/>
          </a:xfrm>
          <a:custGeom>
            <a:avLst/>
            <a:gdLst>
              <a:gd name="T0" fmla="*/ 915 w 985"/>
              <a:gd name="T1" fmla="*/ 479 h 1137"/>
              <a:gd name="T2" fmla="*/ 154 w 985"/>
              <a:gd name="T3" fmla="*/ 39 h 1137"/>
              <a:gd name="T4" fmla="*/ 154 w 985"/>
              <a:gd name="T5" fmla="*/ 39 h 1137"/>
              <a:gd name="T6" fmla="*/ 0 w 985"/>
              <a:gd name="T7" fmla="*/ 128 h 1137"/>
              <a:gd name="T8" fmla="*/ 0 w 985"/>
              <a:gd name="T9" fmla="*/ 1007 h 1137"/>
              <a:gd name="T10" fmla="*/ 0 w 985"/>
              <a:gd name="T11" fmla="*/ 1007 h 1137"/>
              <a:gd name="T12" fmla="*/ 154 w 985"/>
              <a:gd name="T13" fmla="*/ 1096 h 1137"/>
              <a:gd name="T14" fmla="*/ 915 w 985"/>
              <a:gd name="T15" fmla="*/ 657 h 1137"/>
              <a:gd name="T16" fmla="*/ 915 w 985"/>
              <a:gd name="T17" fmla="*/ 657 h 1137"/>
              <a:gd name="T18" fmla="*/ 915 w 985"/>
              <a:gd name="T19" fmla="*/ 479 h 1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5" h="1137">
                <a:moveTo>
                  <a:pt x="915" y="479"/>
                </a:moveTo>
                <a:lnTo>
                  <a:pt x="154" y="39"/>
                </a:lnTo>
                <a:lnTo>
                  <a:pt x="154" y="39"/>
                </a:lnTo>
                <a:cubicBezTo>
                  <a:pt x="85" y="0"/>
                  <a:pt x="0" y="50"/>
                  <a:pt x="0" y="128"/>
                </a:cubicBezTo>
                <a:lnTo>
                  <a:pt x="0" y="1007"/>
                </a:lnTo>
                <a:lnTo>
                  <a:pt x="0" y="1007"/>
                </a:lnTo>
                <a:cubicBezTo>
                  <a:pt x="0" y="1086"/>
                  <a:pt x="85" y="1136"/>
                  <a:pt x="154" y="1096"/>
                </a:cubicBezTo>
                <a:lnTo>
                  <a:pt x="915" y="657"/>
                </a:lnTo>
                <a:lnTo>
                  <a:pt x="915" y="657"/>
                </a:lnTo>
                <a:cubicBezTo>
                  <a:pt x="984" y="618"/>
                  <a:pt x="984" y="518"/>
                  <a:pt x="915" y="479"/>
                </a:cubicBezTo>
              </a:path>
            </a:pathLst>
          </a:custGeom>
          <a:solidFill>
            <a:srgbClr val="38657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18" name="Freeform 436">
            <a:extLst>
              <a:ext uri="{FF2B5EF4-FFF2-40B4-BE49-F238E27FC236}">
                <a16:creationId xmlns:a16="http://schemas.microsoft.com/office/drawing/2014/main" id="{C8010A5C-EA8A-8234-48EA-531F20F81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6898" y="2275376"/>
            <a:ext cx="296778" cy="545304"/>
          </a:xfrm>
          <a:custGeom>
            <a:avLst/>
            <a:gdLst>
              <a:gd name="T0" fmla="*/ 915 w 985"/>
              <a:gd name="T1" fmla="*/ 479 h 1137"/>
              <a:gd name="T2" fmla="*/ 154 w 985"/>
              <a:gd name="T3" fmla="*/ 39 h 1137"/>
              <a:gd name="T4" fmla="*/ 154 w 985"/>
              <a:gd name="T5" fmla="*/ 39 h 1137"/>
              <a:gd name="T6" fmla="*/ 0 w 985"/>
              <a:gd name="T7" fmla="*/ 128 h 1137"/>
              <a:gd name="T8" fmla="*/ 0 w 985"/>
              <a:gd name="T9" fmla="*/ 1007 h 1137"/>
              <a:gd name="T10" fmla="*/ 0 w 985"/>
              <a:gd name="T11" fmla="*/ 1007 h 1137"/>
              <a:gd name="T12" fmla="*/ 154 w 985"/>
              <a:gd name="T13" fmla="*/ 1096 h 1137"/>
              <a:gd name="T14" fmla="*/ 915 w 985"/>
              <a:gd name="T15" fmla="*/ 657 h 1137"/>
              <a:gd name="T16" fmla="*/ 915 w 985"/>
              <a:gd name="T17" fmla="*/ 657 h 1137"/>
              <a:gd name="T18" fmla="*/ 915 w 985"/>
              <a:gd name="T19" fmla="*/ 479 h 1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5" h="1137">
                <a:moveTo>
                  <a:pt x="915" y="479"/>
                </a:moveTo>
                <a:lnTo>
                  <a:pt x="154" y="39"/>
                </a:lnTo>
                <a:lnTo>
                  <a:pt x="154" y="39"/>
                </a:lnTo>
                <a:cubicBezTo>
                  <a:pt x="85" y="0"/>
                  <a:pt x="0" y="50"/>
                  <a:pt x="0" y="128"/>
                </a:cubicBezTo>
                <a:lnTo>
                  <a:pt x="0" y="1007"/>
                </a:lnTo>
                <a:lnTo>
                  <a:pt x="0" y="1007"/>
                </a:lnTo>
                <a:cubicBezTo>
                  <a:pt x="0" y="1086"/>
                  <a:pt x="85" y="1136"/>
                  <a:pt x="154" y="1096"/>
                </a:cubicBezTo>
                <a:lnTo>
                  <a:pt x="915" y="657"/>
                </a:lnTo>
                <a:lnTo>
                  <a:pt x="915" y="657"/>
                </a:lnTo>
                <a:cubicBezTo>
                  <a:pt x="984" y="618"/>
                  <a:pt x="984" y="518"/>
                  <a:pt x="915" y="479"/>
                </a:cubicBezTo>
              </a:path>
            </a:pathLst>
          </a:custGeom>
          <a:solidFill>
            <a:srgbClr val="38657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20" name="Freeform 436">
            <a:extLst>
              <a:ext uri="{FF2B5EF4-FFF2-40B4-BE49-F238E27FC236}">
                <a16:creationId xmlns:a16="http://schemas.microsoft.com/office/drawing/2014/main" id="{DFEDDEB1-5B53-8401-D1F4-DCA43141F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6899" y="3875576"/>
            <a:ext cx="296778" cy="545304"/>
          </a:xfrm>
          <a:custGeom>
            <a:avLst/>
            <a:gdLst>
              <a:gd name="T0" fmla="*/ 915 w 985"/>
              <a:gd name="T1" fmla="*/ 479 h 1137"/>
              <a:gd name="T2" fmla="*/ 154 w 985"/>
              <a:gd name="T3" fmla="*/ 39 h 1137"/>
              <a:gd name="T4" fmla="*/ 154 w 985"/>
              <a:gd name="T5" fmla="*/ 39 h 1137"/>
              <a:gd name="T6" fmla="*/ 0 w 985"/>
              <a:gd name="T7" fmla="*/ 128 h 1137"/>
              <a:gd name="T8" fmla="*/ 0 w 985"/>
              <a:gd name="T9" fmla="*/ 1007 h 1137"/>
              <a:gd name="T10" fmla="*/ 0 w 985"/>
              <a:gd name="T11" fmla="*/ 1007 h 1137"/>
              <a:gd name="T12" fmla="*/ 154 w 985"/>
              <a:gd name="T13" fmla="*/ 1096 h 1137"/>
              <a:gd name="T14" fmla="*/ 915 w 985"/>
              <a:gd name="T15" fmla="*/ 657 h 1137"/>
              <a:gd name="T16" fmla="*/ 915 w 985"/>
              <a:gd name="T17" fmla="*/ 657 h 1137"/>
              <a:gd name="T18" fmla="*/ 915 w 985"/>
              <a:gd name="T19" fmla="*/ 479 h 1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5" h="1137">
                <a:moveTo>
                  <a:pt x="915" y="479"/>
                </a:moveTo>
                <a:lnTo>
                  <a:pt x="154" y="39"/>
                </a:lnTo>
                <a:lnTo>
                  <a:pt x="154" y="39"/>
                </a:lnTo>
                <a:cubicBezTo>
                  <a:pt x="85" y="0"/>
                  <a:pt x="0" y="50"/>
                  <a:pt x="0" y="128"/>
                </a:cubicBezTo>
                <a:lnTo>
                  <a:pt x="0" y="1007"/>
                </a:lnTo>
                <a:lnTo>
                  <a:pt x="0" y="1007"/>
                </a:lnTo>
                <a:cubicBezTo>
                  <a:pt x="0" y="1086"/>
                  <a:pt x="85" y="1136"/>
                  <a:pt x="154" y="1096"/>
                </a:cubicBezTo>
                <a:lnTo>
                  <a:pt x="915" y="657"/>
                </a:lnTo>
                <a:lnTo>
                  <a:pt x="915" y="657"/>
                </a:lnTo>
                <a:cubicBezTo>
                  <a:pt x="984" y="618"/>
                  <a:pt x="984" y="518"/>
                  <a:pt x="915" y="479"/>
                </a:cubicBezTo>
              </a:path>
            </a:pathLst>
          </a:custGeom>
          <a:solidFill>
            <a:srgbClr val="38657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22" name="Freeform 436">
            <a:extLst>
              <a:ext uri="{FF2B5EF4-FFF2-40B4-BE49-F238E27FC236}">
                <a16:creationId xmlns:a16="http://schemas.microsoft.com/office/drawing/2014/main" id="{FD070EC3-1396-7FB2-9FD1-20651B22C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6898" y="5530204"/>
            <a:ext cx="296778" cy="545304"/>
          </a:xfrm>
          <a:custGeom>
            <a:avLst/>
            <a:gdLst>
              <a:gd name="T0" fmla="*/ 915 w 985"/>
              <a:gd name="T1" fmla="*/ 479 h 1137"/>
              <a:gd name="T2" fmla="*/ 154 w 985"/>
              <a:gd name="T3" fmla="*/ 39 h 1137"/>
              <a:gd name="T4" fmla="*/ 154 w 985"/>
              <a:gd name="T5" fmla="*/ 39 h 1137"/>
              <a:gd name="T6" fmla="*/ 0 w 985"/>
              <a:gd name="T7" fmla="*/ 128 h 1137"/>
              <a:gd name="T8" fmla="*/ 0 w 985"/>
              <a:gd name="T9" fmla="*/ 1007 h 1137"/>
              <a:gd name="T10" fmla="*/ 0 w 985"/>
              <a:gd name="T11" fmla="*/ 1007 h 1137"/>
              <a:gd name="T12" fmla="*/ 154 w 985"/>
              <a:gd name="T13" fmla="*/ 1096 h 1137"/>
              <a:gd name="T14" fmla="*/ 915 w 985"/>
              <a:gd name="T15" fmla="*/ 657 h 1137"/>
              <a:gd name="T16" fmla="*/ 915 w 985"/>
              <a:gd name="T17" fmla="*/ 657 h 1137"/>
              <a:gd name="T18" fmla="*/ 915 w 985"/>
              <a:gd name="T19" fmla="*/ 479 h 1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5" h="1137">
                <a:moveTo>
                  <a:pt x="915" y="479"/>
                </a:moveTo>
                <a:lnTo>
                  <a:pt x="154" y="39"/>
                </a:lnTo>
                <a:lnTo>
                  <a:pt x="154" y="39"/>
                </a:lnTo>
                <a:cubicBezTo>
                  <a:pt x="85" y="0"/>
                  <a:pt x="0" y="50"/>
                  <a:pt x="0" y="128"/>
                </a:cubicBezTo>
                <a:lnTo>
                  <a:pt x="0" y="1007"/>
                </a:lnTo>
                <a:lnTo>
                  <a:pt x="0" y="1007"/>
                </a:lnTo>
                <a:cubicBezTo>
                  <a:pt x="0" y="1086"/>
                  <a:pt x="85" y="1136"/>
                  <a:pt x="154" y="1096"/>
                </a:cubicBezTo>
                <a:lnTo>
                  <a:pt x="915" y="657"/>
                </a:lnTo>
                <a:lnTo>
                  <a:pt x="915" y="657"/>
                </a:lnTo>
                <a:cubicBezTo>
                  <a:pt x="984" y="618"/>
                  <a:pt x="984" y="518"/>
                  <a:pt x="915" y="479"/>
                </a:cubicBezTo>
              </a:path>
            </a:pathLst>
          </a:custGeom>
          <a:solidFill>
            <a:srgbClr val="38657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24" name="Freeform 490">
            <a:extLst>
              <a:ext uri="{FF2B5EF4-FFF2-40B4-BE49-F238E27FC236}">
                <a16:creationId xmlns:a16="http://schemas.microsoft.com/office/drawing/2014/main" id="{DBFF71A1-5CB0-9189-1F92-5869AA0A9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6899" y="4733451"/>
            <a:ext cx="296778" cy="545304"/>
          </a:xfrm>
          <a:custGeom>
            <a:avLst/>
            <a:gdLst>
              <a:gd name="T0" fmla="*/ 915 w 985"/>
              <a:gd name="T1" fmla="*/ 479 h 1138"/>
              <a:gd name="T2" fmla="*/ 154 w 985"/>
              <a:gd name="T3" fmla="*/ 39 h 1138"/>
              <a:gd name="T4" fmla="*/ 154 w 985"/>
              <a:gd name="T5" fmla="*/ 39 h 1138"/>
              <a:gd name="T6" fmla="*/ 0 w 985"/>
              <a:gd name="T7" fmla="*/ 129 h 1138"/>
              <a:gd name="T8" fmla="*/ 0 w 985"/>
              <a:gd name="T9" fmla="*/ 1007 h 1138"/>
              <a:gd name="T10" fmla="*/ 0 w 985"/>
              <a:gd name="T11" fmla="*/ 1007 h 1138"/>
              <a:gd name="T12" fmla="*/ 154 w 985"/>
              <a:gd name="T13" fmla="*/ 1097 h 1138"/>
              <a:gd name="T14" fmla="*/ 915 w 985"/>
              <a:gd name="T15" fmla="*/ 657 h 1138"/>
              <a:gd name="T16" fmla="*/ 915 w 985"/>
              <a:gd name="T17" fmla="*/ 657 h 1138"/>
              <a:gd name="T18" fmla="*/ 915 w 985"/>
              <a:gd name="T19" fmla="*/ 479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5" h="1138">
                <a:moveTo>
                  <a:pt x="915" y="479"/>
                </a:moveTo>
                <a:lnTo>
                  <a:pt x="154" y="39"/>
                </a:lnTo>
                <a:lnTo>
                  <a:pt x="154" y="39"/>
                </a:lnTo>
                <a:cubicBezTo>
                  <a:pt x="85" y="0"/>
                  <a:pt x="0" y="50"/>
                  <a:pt x="0" y="129"/>
                </a:cubicBezTo>
                <a:lnTo>
                  <a:pt x="0" y="1007"/>
                </a:lnTo>
                <a:lnTo>
                  <a:pt x="0" y="1007"/>
                </a:lnTo>
                <a:cubicBezTo>
                  <a:pt x="0" y="1087"/>
                  <a:pt x="85" y="1137"/>
                  <a:pt x="154" y="1097"/>
                </a:cubicBezTo>
                <a:lnTo>
                  <a:pt x="915" y="657"/>
                </a:lnTo>
                <a:lnTo>
                  <a:pt x="915" y="657"/>
                </a:lnTo>
                <a:cubicBezTo>
                  <a:pt x="984" y="618"/>
                  <a:pt x="984" y="519"/>
                  <a:pt x="915" y="479"/>
                </a:cubicBezTo>
              </a:path>
            </a:pathLst>
          </a:custGeom>
          <a:solidFill>
            <a:srgbClr val="FBC6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27" name="Freeform 490">
            <a:extLst>
              <a:ext uri="{FF2B5EF4-FFF2-40B4-BE49-F238E27FC236}">
                <a16:creationId xmlns:a16="http://schemas.microsoft.com/office/drawing/2014/main" id="{0F6A1AFA-D788-254A-6661-29883742C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6899" y="1445965"/>
            <a:ext cx="296778" cy="545304"/>
          </a:xfrm>
          <a:custGeom>
            <a:avLst/>
            <a:gdLst>
              <a:gd name="T0" fmla="*/ 915 w 985"/>
              <a:gd name="T1" fmla="*/ 479 h 1138"/>
              <a:gd name="T2" fmla="*/ 154 w 985"/>
              <a:gd name="T3" fmla="*/ 39 h 1138"/>
              <a:gd name="T4" fmla="*/ 154 w 985"/>
              <a:gd name="T5" fmla="*/ 39 h 1138"/>
              <a:gd name="T6" fmla="*/ 0 w 985"/>
              <a:gd name="T7" fmla="*/ 129 h 1138"/>
              <a:gd name="T8" fmla="*/ 0 w 985"/>
              <a:gd name="T9" fmla="*/ 1007 h 1138"/>
              <a:gd name="T10" fmla="*/ 0 w 985"/>
              <a:gd name="T11" fmla="*/ 1007 h 1138"/>
              <a:gd name="T12" fmla="*/ 154 w 985"/>
              <a:gd name="T13" fmla="*/ 1097 h 1138"/>
              <a:gd name="T14" fmla="*/ 915 w 985"/>
              <a:gd name="T15" fmla="*/ 657 h 1138"/>
              <a:gd name="T16" fmla="*/ 915 w 985"/>
              <a:gd name="T17" fmla="*/ 657 h 1138"/>
              <a:gd name="T18" fmla="*/ 915 w 985"/>
              <a:gd name="T19" fmla="*/ 479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5" h="1138">
                <a:moveTo>
                  <a:pt x="915" y="479"/>
                </a:moveTo>
                <a:lnTo>
                  <a:pt x="154" y="39"/>
                </a:lnTo>
                <a:lnTo>
                  <a:pt x="154" y="39"/>
                </a:lnTo>
                <a:cubicBezTo>
                  <a:pt x="85" y="0"/>
                  <a:pt x="0" y="50"/>
                  <a:pt x="0" y="129"/>
                </a:cubicBezTo>
                <a:lnTo>
                  <a:pt x="0" y="1007"/>
                </a:lnTo>
                <a:lnTo>
                  <a:pt x="0" y="1007"/>
                </a:lnTo>
                <a:cubicBezTo>
                  <a:pt x="0" y="1087"/>
                  <a:pt x="85" y="1137"/>
                  <a:pt x="154" y="1097"/>
                </a:cubicBezTo>
                <a:lnTo>
                  <a:pt x="915" y="657"/>
                </a:lnTo>
                <a:lnTo>
                  <a:pt x="915" y="657"/>
                </a:lnTo>
                <a:cubicBezTo>
                  <a:pt x="984" y="618"/>
                  <a:pt x="984" y="519"/>
                  <a:pt x="915" y="479"/>
                </a:cubicBezTo>
              </a:path>
            </a:pathLst>
          </a:custGeom>
          <a:solidFill>
            <a:srgbClr val="FBC6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  <p:sp>
        <p:nvSpPr>
          <p:cNvPr id="28" name="Freeform 490">
            <a:extLst>
              <a:ext uri="{FF2B5EF4-FFF2-40B4-BE49-F238E27FC236}">
                <a16:creationId xmlns:a16="http://schemas.microsoft.com/office/drawing/2014/main" id="{0ADA89CF-8BE1-31F0-7B72-F4483086A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6898" y="3057050"/>
            <a:ext cx="296778" cy="545304"/>
          </a:xfrm>
          <a:custGeom>
            <a:avLst/>
            <a:gdLst>
              <a:gd name="T0" fmla="*/ 915 w 985"/>
              <a:gd name="T1" fmla="*/ 479 h 1138"/>
              <a:gd name="T2" fmla="*/ 154 w 985"/>
              <a:gd name="T3" fmla="*/ 39 h 1138"/>
              <a:gd name="T4" fmla="*/ 154 w 985"/>
              <a:gd name="T5" fmla="*/ 39 h 1138"/>
              <a:gd name="T6" fmla="*/ 0 w 985"/>
              <a:gd name="T7" fmla="*/ 129 h 1138"/>
              <a:gd name="T8" fmla="*/ 0 w 985"/>
              <a:gd name="T9" fmla="*/ 1007 h 1138"/>
              <a:gd name="T10" fmla="*/ 0 w 985"/>
              <a:gd name="T11" fmla="*/ 1007 h 1138"/>
              <a:gd name="T12" fmla="*/ 154 w 985"/>
              <a:gd name="T13" fmla="*/ 1097 h 1138"/>
              <a:gd name="T14" fmla="*/ 915 w 985"/>
              <a:gd name="T15" fmla="*/ 657 h 1138"/>
              <a:gd name="T16" fmla="*/ 915 w 985"/>
              <a:gd name="T17" fmla="*/ 657 h 1138"/>
              <a:gd name="T18" fmla="*/ 915 w 985"/>
              <a:gd name="T19" fmla="*/ 479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5" h="1138">
                <a:moveTo>
                  <a:pt x="915" y="479"/>
                </a:moveTo>
                <a:lnTo>
                  <a:pt x="154" y="39"/>
                </a:lnTo>
                <a:lnTo>
                  <a:pt x="154" y="39"/>
                </a:lnTo>
                <a:cubicBezTo>
                  <a:pt x="85" y="0"/>
                  <a:pt x="0" y="50"/>
                  <a:pt x="0" y="129"/>
                </a:cubicBezTo>
                <a:lnTo>
                  <a:pt x="0" y="1007"/>
                </a:lnTo>
                <a:lnTo>
                  <a:pt x="0" y="1007"/>
                </a:lnTo>
                <a:cubicBezTo>
                  <a:pt x="0" y="1087"/>
                  <a:pt x="85" y="1137"/>
                  <a:pt x="154" y="1097"/>
                </a:cubicBezTo>
                <a:lnTo>
                  <a:pt x="915" y="657"/>
                </a:lnTo>
                <a:lnTo>
                  <a:pt x="915" y="657"/>
                </a:lnTo>
                <a:cubicBezTo>
                  <a:pt x="984" y="618"/>
                  <a:pt x="984" y="519"/>
                  <a:pt x="915" y="479"/>
                </a:cubicBezTo>
              </a:path>
            </a:pathLst>
          </a:custGeom>
          <a:solidFill>
            <a:srgbClr val="FBC6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1245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B2EE7918-83F5-B1FA-DE64-FE928A4DB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493455"/>
              </p:ext>
            </p:extLst>
          </p:nvPr>
        </p:nvGraphicFramePr>
        <p:xfrm>
          <a:off x="838200" y="171501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Freeform 69">
            <a:extLst>
              <a:ext uri="{FF2B5EF4-FFF2-40B4-BE49-F238E27FC236}">
                <a16:creationId xmlns:a16="http://schemas.microsoft.com/office/drawing/2014/main" id="{0C7ABA1E-221A-54D5-6BEA-306FFAAF8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72350" cy="1557338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  <a:effectLst/>
        </p:spPr>
        <p:txBody>
          <a:bodyPr wrap="none" lIns="91440" tIns="45720" rIns="91440" bIns="45720" anchor="ctr"/>
          <a:lstStyle/>
          <a:p>
            <a:r>
              <a:rPr lang="en-US" sz="4000" b="1">
                <a:latin typeface="Poppins"/>
                <a:cs typeface="Poppins"/>
              </a:rPr>
              <a:t>BUSINESS RULES</a:t>
            </a:r>
            <a:endParaRPr lang="en-US" sz="4000" b="1">
              <a:latin typeface="Poppins" panose="00000500000000000000" pitchFamily="2" charset="0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81048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FFC927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C5943-3D76-B821-6704-2BABC122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" y="2360172"/>
            <a:ext cx="4724398" cy="2547257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b="1" kern="1200">
                <a:latin typeface="Poppins"/>
                <a:cs typeface="Poppins"/>
              </a:rPr>
              <a:t>Enhanced Entity-Relationship Diagram</a:t>
            </a:r>
          </a:p>
          <a:p>
            <a:pPr algn="ctr"/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diagram of a company&#10;&#10;Description automatically generated">
            <a:extLst>
              <a:ext uri="{FF2B5EF4-FFF2-40B4-BE49-F238E27FC236}">
                <a16:creationId xmlns:a16="http://schemas.microsoft.com/office/drawing/2014/main" id="{8C33597B-1DFE-0D2E-6E98-8119528F1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070" y="-1438"/>
            <a:ext cx="4852085" cy="6842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184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5F7C3CA-B9DD-C40A-13C3-D87609587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650" y="2473522"/>
            <a:ext cx="7800474" cy="22148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58DC4EF-9FA0-3029-8BF8-551B313AA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588" y="2301191"/>
            <a:ext cx="7890710" cy="22133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730F5A-8224-26A2-6548-D223E5231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208" y="1418947"/>
            <a:ext cx="7748530" cy="3266949"/>
          </a:xfrm>
          <a:prstGeom prst="rect">
            <a:avLst/>
          </a:prstGeom>
        </p:spPr>
      </p:pic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FFC927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C5943-3D76-B821-6704-2BABC122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1967265"/>
            <a:ext cx="3673601" cy="2547257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b="1" kern="1200">
                <a:latin typeface="Poppins"/>
                <a:cs typeface="Poppins"/>
              </a:rPr>
              <a:t>Enhanced Entity-Relation Diagram (3NF)</a:t>
            </a:r>
          </a:p>
          <a:p>
            <a:pPr algn="ctr"/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8FB10D5-AB84-5D29-CCC7-561BC71B6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909" y="-21167"/>
            <a:ext cx="649008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 descr="一張含有 文字, 行, 字型, 圖表 的圖片&#10;&#10;自動產生的描述">
            <a:extLst>
              <a:ext uri="{FF2B5EF4-FFF2-40B4-BE49-F238E27FC236}">
                <a16:creationId xmlns:a16="http://schemas.microsoft.com/office/drawing/2014/main" id="{D3153E0B-8451-F8B8-2F72-09E0F4B39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032" y="2474400"/>
            <a:ext cx="7634111" cy="18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7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" name="Freeform 69">
            <a:extLst>
              <a:ext uri="{FF2B5EF4-FFF2-40B4-BE49-F238E27FC236}">
                <a16:creationId xmlns:a16="http://schemas.microsoft.com/office/drawing/2014/main" id="{80FD0358-3ECF-3045-91CF-268B8899E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2689"/>
            <a:ext cx="7908132" cy="1295402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  <a:effectLst/>
        </p:spPr>
        <p:txBody>
          <a:bodyPr wrap="none" lIns="91440" tIns="45720" rIns="91440" bIns="45720" anchor="ctr"/>
          <a:lstStyle/>
          <a:p>
            <a:r>
              <a:rPr lang="en-US" sz="4000" b="1">
                <a:latin typeface="Poppins"/>
                <a:cs typeface="Poppins"/>
              </a:rPr>
              <a:t>Inserting Data into database</a:t>
            </a:r>
            <a:endParaRPr lang="en-US" sz="4000">
              <a:latin typeface="Poppins"/>
              <a:cs typeface="Poppins"/>
            </a:endParaRPr>
          </a:p>
          <a:p>
            <a:endParaRPr lang="en-US">
              <a:latin typeface="Poppins" panose="00000500000000000000" pitchFamily="2" charset="0"/>
              <a:cs typeface="Poppins"/>
            </a:endParaRPr>
          </a:p>
        </p:txBody>
      </p:sp>
      <p:pic>
        <p:nvPicPr>
          <p:cNvPr id="33" name="Picture 32" descr="A screenshot of a computer&#10;&#10;Description automatically generated">
            <a:extLst>
              <a:ext uri="{FF2B5EF4-FFF2-40B4-BE49-F238E27FC236}">
                <a16:creationId xmlns:a16="http://schemas.microsoft.com/office/drawing/2014/main" id="{AD968D1A-8E55-8C5F-B99D-A0E68B049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969" y="1818269"/>
            <a:ext cx="7108029" cy="3721525"/>
          </a:xfrm>
          <a:prstGeom prst="rect">
            <a:avLst/>
          </a:prstGeom>
        </p:spPr>
      </p:pic>
      <p:pic>
        <p:nvPicPr>
          <p:cNvPr id="36" name="Picture 3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E2F63F4-C9F8-CC8D-7E90-68071332CB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60" b="-447"/>
          <a:stretch/>
        </p:blipFill>
        <p:spPr>
          <a:xfrm>
            <a:off x="2381" y="2440782"/>
            <a:ext cx="5079129" cy="2690866"/>
          </a:xfrm>
          <a:prstGeom prst="rect">
            <a:avLst/>
          </a:prstGeom>
        </p:spPr>
      </p:pic>
      <p:pic>
        <p:nvPicPr>
          <p:cNvPr id="40" name="Picture 39" descr="A close-up of a code&#10;&#10;Description automatically generated">
            <a:extLst>
              <a:ext uri="{FF2B5EF4-FFF2-40B4-BE49-F238E27FC236}">
                <a16:creationId xmlns:a16="http://schemas.microsoft.com/office/drawing/2014/main" id="{BDEBA7EA-1A2A-D923-8F3E-5B22542AF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81" y="5653087"/>
            <a:ext cx="11882437" cy="98107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22597A9-4777-7685-5BBB-10FFB769CFFA}"/>
              </a:ext>
            </a:extLst>
          </p:cNvPr>
          <p:cNvSpPr txBox="1"/>
          <p:nvPr/>
        </p:nvSpPr>
        <p:spPr>
          <a:xfrm>
            <a:off x="1314459" y="1672879"/>
            <a:ext cx="1478816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Code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B6C43B-52CF-FC1F-272B-87EC3904B4F8}"/>
              </a:ext>
            </a:extLst>
          </p:cNvPr>
          <p:cNvSpPr txBox="1"/>
          <p:nvPr/>
        </p:nvSpPr>
        <p:spPr>
          <a:xfrm>
            <a:off x="8748725" y="1114814"/>
            <a:ext cx="1981196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Result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7D76BE0-9E45-E8DE-6599-CB04E6A6085C}"/>
              </a:ext>
            </a:extLst>
          </p:cNvPr>
          <p:cNvGrpSpPr/>
          <p:nvPr/>
        </p:nvGrpSpPr>
        <p:grpSpPr>
          <a:xfrm>
            <a:off x="8186747" y="1031176"/>
            <a:ext cx="807244" cy="700089"/>
            <a:chOff x="7884321" y="3030071"/>
            <a:chExt cx="914400" cy="914400"/>
          </a:xfrm>
        </p:grpSpPr>
        <p:sp>
          <p:nvSpPr>
            <p:cNvPr id="47" name="Freeform 201">
              <a:extLst>
                <a:ext uri="{FF2B5EF4-FFF2-40B4-BE49-F238E27FC236}">
                  <a16:creationId xmlns:a16="http://schemas.microsoft.com/office/drawing/2014/main" id="{DB28C7BC-6338-B596-4917-F8090237E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21" y="3030071"/>
              <a:ext cx="914400" cy="914400"/>
            </a:xfrm>
            <a:prstGeom prst="roundRect">
              <a:avLst>
                <a:gd name="adj" fmla="val 12957"/>
              </a:avLst>
            </a:prstGeom>
            <a:solidFill>
              <a:srgbClr val="0070C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48" name="Freeform 945">
              <a:extLst>
                <a:ext uri="{FF2B5EF4-FFF2-40B4-BE49-F238E27FC236}">
                  <a16:creationId xmlns:a16="http://schemas.microsoft.com/office/drawing/2014/main" id="{24274227-31DE-28DE-0286-FDC9C080FB9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71876" y="3151982"/>
              <a:ext cx="539290" cy="670578"/>
            </a:xfrm>
            <a:custGeom>
              <a:avLst/>
              <a:gdLst>
                <a:gd name="T0" fmla="*/ 2101988 w 232462"/>
                <a:gd name="T1" fmla="*/ 10163840 h 289974"/>
                <a:gd name="T2" fmla="*/ 6629133 w 232462"/>
                <a:gd name="T3" fmla="*/ 10163840 h 289974"/>
                <a:gd name="T4" fmla="*/ 6952460 w 232462"/>
                <a:gd name="T5" fmla="*/ 7846630 h 289974"/>
                <a:gd name="T6" fmla="*/ 6777348 w 232462"/>
                <a:gd name="T7" fmla="*/ 10569709 h 289974"/>
                <a:gd name="T8" fmla="*/ 2007646 w 232462"/>
                <a:gd name="T9" fmla="*/ 10556557 h 289974"/>
                <a:gd name="T10" fmla="*/ 1778577 w 232462"/>
                <a:gd name="T11" fmla="*/ 7846630 h 289974"/>
                <a:gd name="T12" fmla="*/ 3968593 w 232462"/>
                <a:gd name="T13" fmla="*/ 3584249 h 289974"/>
                <a:gd name="T14" fmla="*/ 3605287 w 232462"/>
                <a:gd name="T15" fmla="*/ 4403174 h 289974"/>
                <a:gd name="T16" fmla="*/ 4291565 w 232462"/>
                <a:gd name="T17" fmla="*/ 5010743 h 289974"/>
                <a:gd name="T18" fmla="*/ 5085491 w 232462"/>
                <a:gd name="T19" fmla="*/ 4548435 h 289974"/>
                <a:gd name="T20" fmla="*/ 4883637 w 232462"/>
                <a:gd name="T21" fmla="*/ 3663515 h 289974"/>
                <a:gd name="T22" fmla="*/ 4224277 w 232462"/>
                <a:gd name="T23" fmla="*/ 2355879 h 289974"/>
                <a:gd name="T24" fmla="*/ 6148637 w 232462"/>
                <a:gd name="T25" fmla="*/ 3518172 h 289974"/>
                <a:gd name="T26" fmla="*/ 5421908 w 232462"/>
                <a:gd name="T27" fmla="*/ 4574904 h 289974"/>
                <a:gd name="T28" fmla="*/ 5381573 w 232462"/>
                <a:gd name="T29" fmla="*/ 5856071 h 289974"/>
                <a:gd name="T30" fmla="*/ 3282277 w 232462"/>
                <a:gd name="T31" fmla="*/ 5869268 h 289974"/>
                <a:gd name="T32" fmla="*/ 3309180 w 232462"/>
                <a:gd name="T33" fmla="*/ 4574904 h 289974"/>
                <a:gd name="T34" fmla="*/ 2582484 w 232462"/>
                <a:gd name="T35" fmla="*/ 3518172 h 289974"/>
                <a:gd name="T36" fmla="*/ 4342513 w 232462"/>
                <a:gd name="T37" fmla="*/ 1594393 h 289974"/>
                <a:gd name="T38" fmla="*/ 7045450 w 232462"/>
                <a:gd name="T39" fmla="*/ 4217598 h 289974"/>
                <a:gd name="T40" fmla="*/ 7369879 w 232462"/>
                <a:gd name="T41" fmla="*/ 4217598 h 289974"/>
                <a:gd name="T42" fmla="*/ 4342513 w 232462"/>
                <a:gd name="T43" fmla="*/ 1266522 h 289974"/>
                <a:gd name="T44" fmla="*/ 3601326 w 232462"/>
                <a:gd name="T45" fmla="*/ 830454 h 289974"/>
                <a:gd name="T46" fmla="*/ 2329846 w 232462"/>
                <a:gd name="T47" fmla="*/ 1379706 h 289974"/>
                <a:gd name="T48" fmla="*/ 1355989 w 232462"/>
                <a:gd name="T49" fmla="*/ 2347442 h 289974"/>
                <a:gd name="T50" fmla="*/ 841990 w 232462"/>
                <a:gd name="T51" fmla="*/ 3602975 h 289974"/>
                <a:gd name="T52" fmla="*/ 869039 w 232462"/>
                <a:gd name="T53" fmla="*/ 4949927 h 289974"/>
                <a:gd name="T54" fmla="*/ 1423583 w 232462"/>
                <a:gd name="T55" fmla="*/ 6192395 h 289974"/>
                <a:gd name="T56" fmla="*/ 2438084 w 232462"/>
                <a:gd name="T57" fmla="*/ 7134016 h 289974"/>
                <a:gd name="T58" fmla="*/ 3641880 w 232462"/>
                <a:gd name="T59" fmla="*/ 7591705 h 289974"/>
                <a:gd name="T60" fmla="*/ 5008007 w 232462"/>
                <a:gd name="T61" fmla="*/ 7630916 h 289974"/>
                <a:gd name="T62" fmla="*/ 6306539 w 232462"/>
                <a:gd name="T63" fmla="*/ 7134016 h 289974"/>
                <a:gd name="T64" fmla="*/ 7307460 w 232462"/>
                <a:gd name="T65" fmla="*/ 6192395 h 289974"/>
                <a:gd name="T66" fmla="*/ 7875544 w 232462"/>
                <a:gd name="T67" fmla="*/ 4949927 h 289974"/>
                <a:gd name="T68" fmla="*/ 7889079 w 232462"/>
                <a:gd name="T69" fmla="*/ 3602975 h 289974"/>
                <a:gd name="T70" fmla="*/ 7388623 w 232462"/>
                <a:gd name="T71" fmla="*/ 2347442 h 289974"/>
                <a:gd name="T72" fmla="*/ 6414699 w 232462"/>
                <a:gd name="T73" fmla="*/ 1379706 h 289974"/>
                <a:gd name="T74" fmla="*/ 5143205 w 232462"/>
                <a:gd name="T75" fmla="*/ 830454 h 289974"/>
                <a:gd name="T76" fmla="*/ 4264111 w 232462"/>
                <a:gd name="T77" fmla="*/ 19623 h 289974"/>
                <a:gd name="T78" fmla="*/ 5941334 w 232462"/>
                <a:gd name="T79" fmla="*/ 307359 h 289974"/>
                <a:gd name="T80" fmla="*/ 7361611 w 232462"/>
                <a:gd name="T81" fmla="*/ 1183519 h 289974"/>
                <a:gd name="T82" fmla="*/ 8335432 w 232462"/>
                <a:gd name="T83" fmla="*/ 2517476 h 289974"/>
                <a:gd name="T84" fmla="*/ 8700634 w 232462"/>
                <a:gd name="T85" fmla="*/ 4112984 h 289974"/>
                <a:gd name="T86" fmla="*/ 8416580 w 232462"/>
                <a:gd name="T87" fmla="*/ 5734676 h 289974"/>
                <a:gd name="T88" fmla="*/ 7510288 w 232462"/>
                <a:gd name="T89" fmla="*/ 7107772 h 289974"/>
                <a:gd name="T90" fmla="*/ 6117157 w 232462"/>
                <a:gd name="T91" fmla="*/ 8049426 h 289974"/>
                <a:gd name="T92" fmla="*/ 4466954 w 232462"/>
                <a:gd name="T93" fmla="*/ 8402541 h 289974"/>
                <a:gd name="T94" fmla="*/ 3601326 w 232462"/>
                <a:gd name="T95" fmla="*/ 7931700 h 289974"/>
                <a:gd name="T96" fmla="*/ 2194609 w 232462"/>
                <a:gd name="T97" fmla="*/ 7356311 h 289974"/>
                <a:gd name="T98" fmla="*/ 1112545 w 232462"/>
                <a:gd name="T99" fmla="*/ 6310088 h 289974"/>
                <a:gd name="T100" fmla="*/ 530919 w 232462"/>
                <a:gd name="T101" fmla="*/ 4949927 h 289974"/>
                <a:gd name="T102" fmla="*/ 530919 w 232462"/>
                <a:gd name="T103" fmla="*/ 3472153 h 289974"/>
                <a:gd name="T104" fmla="*/ 1112545 w 232462"/>
                <a:gd name="T105" fmla="*/ 2112071 h 289974"/>
                <a:gd name="T106" fmla="*/ 2194609 w 232462"/>
                <a:gd name="T107" fmla="*/ 1065832 h 289974"/>
                <a:gd name="T108" fmla="*/ 3601326 w 232462"/>
                <a:gd name="T109" fmla="*/ 503545 h 2899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32462" h="289974">
                  <a:moveTo>
                    <a:pt x="51660" y="210958"/>
                  </a:moveTo>
                  <a:cubicBezTo>
                    <a:pt x="54171" y="210958"/>
                    <a:pt x="55965" y="212754"/>
                    <a:pt x="55965" y="215268"/>
                  </a:cubicBezTo>
                  <a:lnTo>
                    <a:pt x="55965" y="278840"/>
                  </a:lnTo>
                  <a:lnTo>
                    <a:pt x="114438" y="251903"/>
                  </a:lnTo>
                  <a:cubicBezTo>
                    <a:pt x="115514" y="251543"/>
                    <a:pt x="116949" y="251543"/>
                    <a:pt x="118025" y="251903"/>
                  </a:cubicBezTo>
                  <a:lnTo>
                    <a:pt x="176499" y="278840"/>
                  </a:lnTo>
                  <a:lnTo>
                    <a:pt x="176499" y="215268"/>
                  </a:lnTo>
                  <a:cubicBezTo>
                    <a:pt x="176499" y="212754"/>
                    <a:pt x="178292" y="210958"/>
                    <a:pt x="180445" y="210958"/>
                  </a:cubicBezTo>
                  <a:cubicBezTo>
                    <a:pt x="182956" y="210958"/>
                    <a:pt x="185108" y="212754"/>
                    <a:pt x="185108" y="215268"/>
                  </a:cubicBezTo>
                  <a:lnTo>
                    <a:pt x="185108" y="285305"/>
                  </a:lnTo>
                  <a:cubicBezTo>
                    <a:pt x="185108" y="287101"/>
                    <a:pt x="184391" y="288537"/>
                    <a:pt x="182956" y="289256"/>
                  </a:cubicBezTo>
                  <a:cubicBezTo>
                    <a:pt x="182239" y="289615"/>
                    <a:pt x="181521" y="289974"/>
                    <a:pt x="180445" y="289974"/>
                  </a:cubicBezTo>
                  <a:cubicBezTo>
                    <a:pt x="180086" y="289974"/>
                    <a:pt x="179369" y="289974"/>
                    <a:pt x="178651" y="289615"/>
                  </a:cubicBezTo>
                  <a:lnTo>
                    <a:pt x="116232" y="260882"/>
                  </a:lnTo>
                  <a:lnTo>
                    <a:pt x="53453" y="289615"/>
                  </a:lnTo>
                  <a:cubicBezTo>
                    <a:pt x="52377" y="289974"/>
                    <a:pt x="50584" y="289974"/>
                    <a:pt x="49149" y="289256"/>
                  </a:cubicBezTo>
                  <a:cubicBezTo>
                    <a:pt x="48072" y="288537"/>
                    <a:pt x="47355" y="287101"/>
                    <a:pt x="47355" y="285305"/>
                  </a:cubicBezTo>
                  <a:lnTo>
                    <a:pt x="47355" y="215268"/>
                  </a:lnTo>
                  <a:cubicBezTo>
                    <a:pt x="47355" y="212754"/>
                    <a:pt x="49149" y="210958"/>
                    <a:pt x="51660" y="210958"/>
                  </a:cubicBezTo>
                  <a:close/>
                  <a:moveTo>
                    <a:pt x="116411" y="76590"/>
                  </a:moveTo>
                  <a:lnTo>
                    <a:pt x="105662" y="98332"/>
                  </a:lnTo>
                  <a:cubicBezTo>
                    <a:pt x="104946" y="99419"/>
                    <a:pt x="104229" y="100143"/>
                    <a:pt x="102438" y="100506"/>
                  </a:cubicBezTo>
                  <a:lnTo>
                    <a:pt x="79149" y="103767"/>
                  </a:lnTo>
                  <a:lnTo>
                    <a:pt x="95989" y="120798"/>
                  </a:lnTo>
                  <a:cubicBezTo>
                    <a:pt x="97063" y="121885"/>
                    <a:pt x="97422" y="123335"/>
                    <a:pt x="97422" y="124784"/>
                  </a:cubicBezTo>
                  <a:lnTo>
                    <a:pt x="93480" y="148338"/>
                  </a:lnTo>
                  <a:lnTo>
                    <a:pt x="114261" y="137467"/>
                  </a:lnTo>
                  <a:cubicBezTo>
                    <a:pt x="115695" y="136380"/>
                    <a:pt x="117128" y="136380"/>
                    <a:pt x="118203" y="137467"/>
                  </a:cubicBezTo>
                  <a:lnTo>
                    <a:pt x="139342" y="148338"/>
                  </a:lnTo>
                  <a:lnTo>
                    <a:pt x="135401" y="124784"/>
                  </a:lnTo>
                  <a:cubicBezTo>
                    <a:pt x="135042" y="123335"/>
                    <a:pt x="135401" y="121885"/>
                    <a:pt x="136834" y="120798"/>
                  </a:cubicBezTo>
                  <a:lnTo>
                    <a:pt x="153673" y="103767"/>
                  </a:lnTo>
                  <a:lnTo>
                    <a:pt x="130026" y="100506"/>
                  </a:lnTo>
                  <a:cubicBezTo>
                    <a:pt x="128593" y="100143"/>
                    <a:pt x="127518" y="99419"/>
                    <a:pt x="127160" y="98332"/>
                  </a:cubicBezTo>
                  <a:lnTo>
                    <a:pt x="116411" y="76590"/>
                  </a:lnTo>
                  <a:close/>
                  <a:moveTo>
                    <a:pt x="112470" y="64632"/>
                  </a:moveTo>
                  <a:cubicBezTo>
                    <a:pt x="113903" y="61733"/>
                    <a:pt x="118919" y="61733"/>
                    <a:pt x="120352" y="64632"/>
                  </a:cubicBezTo>
                  <a:lnTo>
                    <a:pt x="133609" y="92171"/>
                  </a:lnTo>
                  <a:lnTo>
                    <a:pt x="163706" y="96520"/>
                  </a:lnTo>
                  <a:cubicBezTo>
                    <a:pt x="165497" y="96520"/>
                    <a:pt x="166930" y="97969"/>
                    <a:pt x="167289" y="99419"/>
                  </a:cubicBezTo>
                  <a:cubicBezTo>
                    <a:pt x="167647" y="101231"/>
                    <a:pt x="167289" y="103042"/>
                    <a:pt x="166214" y="104129"/>
                  </a:cubicBezTo>
                  <a:lnTo>
                    <a:pt x="144358" y="125509"/>
                  </a:lnTo>
                  <a:lnTo>
                    <a:pt x="149732" y="155947"/>
                  </a:lnTo>
                  <a:cubicBezTo>
                    <a:pt x="149732" y="157759"/>
                    <a:pt x="149374" y="159208"/>
                    <a:pt x="147941" y="160296"/>
                  </a:cubicBezTo>
                  <a:cubicBezTo>
                    <a:pt x="146508" y="161383"/>
                    <a:pt x="144716" y="161383"/>
                    <a:pt x="143283" y="160658"/>
                  </a:cubicBezTo>
                  <a:lnTo>
                    <a:pt x="116411" y="146163"/>
                  </a:lnTo>
                  <a:lnTo>
                    <a:pt x="89539" y="160658"/>
                  </a:lnTo>
                  <a:cubicBezTo>
                    <a:pt x="88823" y="160658"/>
                    <a:pt x="88106" y="161020"/>
                    <a:pt x="87390" y="161020"/>
                  </a:cubicBezTo>
                  <a:cubicBezTo>
                    <a:pt x="86673" y="161020"/>
                    <a:pt x="85598" y="160658"/>
                    <a:pt x="84881" y="160296"/>
                  </a:cubicBezTo>
                  <a:cubicBezTo>
                    <a:pt x="83448" y="159208"/>
                    <a:pt x="82732" y="157759"/>
                    <a:pt x="83090" y="155947"/>
                  </a:cubicBezTo>
                  <a:lnTo>
                    <a:pt x="88106" y="125509"/>
                  </a:lnTo>
                  <a:lnTo>
                    <a:pt x="66250" y="104129"/>
                  </a:lnTo>
                  <a:cubicBezTo>
                    <a:pt x="65175" y="103042"/>
                    <a:pt x="64817" y="101231"/>
                    <a:pt x="65175" y="99419"/>
                  </a:cubicBezTo>
                  <a:cubicBezTo>
                    <a:pt x="65892" y="97969"/>
                    <a:pt x="67325" y="96520"/>
                    <a:pt x="68758" y="96520"/>
                  </a:cubicBezTo>
                  <a:lnTo>
                    <a:pt x="98855" y="92171"/>
                  </a:lnTo>
                  <a:lnTo>
                    <a:pt x="112470" y="64632"/>
                  </a:lnTo>
                  <a:close/>
                  <a:moveTo>
                    <a:pt x="115618" y="43741"/>
                  </a:moveTo>
                  <a:cubicBezTo>
                    <a:pt x="76036" y="43741"/>
                    <a:pt x="43651" y="76126"/>
                    <a:pt x="43651" y="115708"/>
                  </a:cubicBezTo>
                  <a:cubicBezTo>
                    <a:pt x="43651" y="155289"/>
                    <a:pt x="76036" y="187674"/>
                    <a:pt x="115618" y="187674"/>
                  </a:cubicBezTo>
                  <a:cubicBezTo>
                    <a:pt x="155199" y="187674"/>
                    <a:pt x="187584" y="155289"/>
                    <a:pt x="187584" y="115708"/>
                  </a:cubicBezTo>
                  <a:cubicBezTo>
                    <a:pt x="187584" y="76126"/>
                    <a:pt x="155199" y="43741"/>
                    <a:pt x="115618" y="43741"/>
                  </a:cubicBezTo>
                  <a:close/>
                  <a:moveTo>
                    <a:pt x="115618" y="34745"/>
                  </a:moveTo>
                  <a:cubicBezTo>
                    <a:pt x="159877" y="34745"/>
                    <a:pt x="196220" y="71088"/>
                    <a:pt x="196220" y="115708"/>
                  </a:cubicBezTo>
                  <a:cubicBezTo>
                    <a:pt x="196220" y="159967"/>
                    <a:pt x="159877" y="196310"/>
                    <a:pt x="115618" y="196310"/>
                  </a:cubicBezTo>
                  <a:cubicBezTo>
                    <a:pt x="70998" y="196310"/>
                    <a:pt x="34655" y="159967"/>
                    <a:pt x="34655" y="115708"/>
                  </a:cubicBezTo>
                  <a:cubicBezTo>
                    <a:pt x="34655" y="71088"/>
                    <a:pt x="70998" y="34745"/>
                    <a:pt x="115618" y="34745"/>
                  </a:cubicBezTo>
                  <a:close/>
                  <a:moveTo>
                    <a:pt x="116411" y="9866"/>
                  </a:moveTo>
                  <a:lnTo>
                    <a:pt x="99485" y="22065"/>
                  </a:lnTo>
                  <a:cubicBezTo>
                    <a:pt x="98405" y="22782"/>
                    <a:pt x="97324" y="23141"/>
                    <a:pt x="95884" y="22782"/>
                  </a:cubicBezTo>
                  <a:lnTo>
                    <a:pt x="75717" y="17759"/>
                  </a:lnTo>
                  <a:lnTo>
                    <a:pt x="64913" y="35698"/>
                  </a:lnTo>
                  <a:cubicBezTo>
                    <a:pt x="64193" y="36775"/>
                    <a:pt x="63112" y="37492"/>
                    <a:pt x="62032" y="37851"/>
                  </a:cubicBezTo>
                  <a:lnTo>
                    <a:pt x="41144" y="40721"/>
                  </a:lnTo>
                  <a:lnTo>
                    <a:pt x="37903" y="61531"/>
                  </a:lnTo>
                  <a:cubicBezTo>
                    <a:pt x="37903" y="62607"/>
                    <a:pt x="37183" y="63684"/>
                    <a:pt x="36103" y="64401"/>
                  </a:cubicBezTo>
                  <a:lnTo>
                    <a:pt x="18096" y="75165"/>
                  </a:lnTo>
                  <a:lnTo>
                    <a:pt x="23138" y="95257"/>
                  </a:lnTo>
                  <a:cubicBezTo>
                    <a:pt x="23498" y="96333"/>
                    <a:pt x="23138" y="97768"/>
                    <a:pt x="22418" y="98845"/>
                  </a:cubicBezTo>
                  <a:lnTo>
                    <a:pt x="10174" y="115708"/>
                  </a:lnTo>
                  <a:lnTo>
                    <a:pt x="22418" y="132212"/>
                  </a:lnTo>
                  <a:cubicBezTo>
                    <a:pt x="23138" y="133288"/>
                    <a:pt x="23498" y="134723"/>
                    <a:pt x="23138" y="135799"/>
                  </a:cubicBezTo>
                  <a:lnTo>
                    <a:pt x="18096" y="156250"/>
                  </a:lnTo>
                  <a:lnTo>
                    <a:pt x="36103" y="167014"/>
                  </a:lnTo>
                  <a:cubicBezTo>
                    <a:pt x="37183" y="167731"/>
                    <a:pt x="37903" y="168449"/>
                    <a:pt x="37903" y="169884"/>
                  </a:cubicBezTo>
                  <a:lnTo>
                    <a:pt x="41144" y="190335"/>
                  </a:lnTo>
                  <a:lnTo>
                    <a:pt x="62032" y="193564"/>
                  </a:lnTo>
                  <a:cubicBezTo>
                    <a:pt x="63112" y="193564"/>
                    <a:pt x="64193" y="194640"/>
                    <a:pt x="64913" y="195717"/>
                  </a:cubicBezTo>
                  <a:lnTo>
                    <a:pt x="75717" y="213656"/>
                  </a:lnTo>
                  <a:lnTo>
                    <a:pt x="95884" y="208274"/>
                  </a:lnTo>
                  <a:cubicBezTo>
                    <a:pt x="96244" y="208274"/>
                    <a:pt x="96604" y="208274"/>
                    <a:pt x="96964" y="208274"/>
                  </a:cubicBezTo>
                  <a:cubicBezTo>
                    <a:pt x="97685" y="208274"/>
                    <a:pt x="98765" y="208633"/>
                    <a:pt x="99485" y="209350"/>
                  </a:cubicBezTo>
                  <a:lnTo>
                    <a:pt x="116411" y="221549"/>
                  </a:lnTo>
                  <a:lnTo>
                    <a:pt x="133337" y="209350"/>
                  </a:lnTo>
                  <a:cubicBezTo>
                    <a:pt x="134417" y="208274"/>
                    <a:pt x="135498" y="208274"/>
                    <a:pt x="136938" y="208274"/>
                  </a:cubicBezTo>
                  <a:lnTo>
                    <a:pt x="157105" y="213656"/>
                  </a:lnTo>
                  <a:lnTo>
                    <a:pt x="167909" y="195717"/>
                  </a:lnTo>
                  <a:cubicBezTo>
                    <a:pt x="168629" y="194640"/>
                    <a:pt x="169710" y="193564"/>
                    <a:pt x="170790" y="193564"/>
                  </a:cubicBezTo>
                  <a:lnTo>
                    <a:pt x="191678" y="190335"/>
                  </a:lnTo>
                  <a:lnTo>
                    <a:pt x="194559" y="169884"/>
                  </a:lnTo>
                  <a:cubicBezTo>
                    <a:pt x="194559" y="168449"/>
                    <a:pt x="195639" y="167731"/>
                    <a:pt x="196719" y="167014"/>
                  </a:cubicBezTo>
                  <a:lnTo>
                    <a:pt x="214726" y="156250"/>
                  </a:lnTo>
                  <a:lnTo>
                    <a:pt x="209684" y="135799"/>
                  </a:lnTo>
                  <a:cubicBezTo>
                    <a:pt x="209324" y="134723"/>
                    <a:pt x="209684" y="133288"/>
                    <a:pt x="210044" y="132212"/>
                  </a:cubicBezTo>
                  <a:lnTo>
                    <a:pt x="222648" y="115708"/>
                  </a:lnTo>
                  <a:lnTo>
                    <a:pt x="210044" y="98845"/>
                  </a:lnTo>
                  <a:cubicBezTo>
                    <a:pt x="209684" y="97768"/>
                    <a:pt x="209324" y="96333"/>
                    <a:pt x="209684" y="95257"/>
                  </a:cubicBezTo>
                  <a:lnTo>
                    <a:pt x="214726" y="75165"/>
                  </a:lnTo>
                  <a:lnTo>
                    <a:pt x="196719" y="64401"/>
                  </a:lnTo>
                  <a:cubicBezTo>
                    <a:pt x="195639" y="63684"/>
                    <a:pt x="194559" y="62607"/>
                    <a:pt x="194559" y="61531"/>
                  </a:cubicBezTo>
                  <a:lnTo>
                    <a:pt x="191678" y="40721"/>
                  </a:lnTo>
                  <a:lnTo>
                    <a:pt x="170790" y="37851"/>
                  </a:lnTo>
                  <a:cubicBezTo>
                    <a:pt x="169710" y="37492"/>
                    <a:pt x="168629" y="36775"/>
                    <a:pt x="167909" y="35698"/>
                  </a:cubicBezTo>
                  <a:lnTo>
                    <a:pt x="157105" y="17759"/>
                  </a:lnTo>
                  <a:lnTo>
                    <a:pt x="136938" y="22782"/>
                  </a:lnTo>
                  <a:cubicBezTo>
                    <a:pt x="135498" y="23141"/>
                    <a:pt x="134417" y="22782"/>
                    <a:pt x="133337" y="22065"/>
                  </a:cubicBezTo>
                  <a:lnTo>
                    <a:pt x="116411" y="9866"/>
                  </a:lnTo>
                  <a:close/>
                  <a:moveTo>
                    <a:pt x="113530" y="538"/>
                  </a:moveTo>
                  <a:cubicBezTo>
                    <a:pt x="115331" y="-180"/>
                    <a:pt x="117492" y="-180"/>
                    <a:pt x="118932" y="538"/>
                  </a:cubicBezTo>
                  <a:lnTo>
                    <a:pt x="136938" y="13813"/>
                  </a:lnTo>
                  <a:lnTo>
                    <a:pt x="158186" y="8431"/>
                  </a:lnTo>
                  <a:cubicBezTo>
                    <a:pt x="159986" y="8072"/>
                    <a:pt x="161787" y="8790"/>
                    <a:pt x="162867" y="10225"/>
                  </a:cubicBezTo>
                  <a:lnTo>
                    <a:pt x="174392" y="29240"/>
                  </a:lnTo>
                  <a:lnTo>
                    <a:pt x="195999" y="32469"/>
                  </a:lnTo>
                  <a:cubicBezTo>
                    <a:pt x="197800" y="32828"/>
                    <a:pt x="199240" y="34263"/>
                    <a:pt x="199960" y="36416"/>
                  </a:cubicBezTo>
                  <a:lnTo>
                    <a:pt x="202842" y="57943"/>
                  </a:lnTo>
                  <a:lnTo>
                    <a:pt x="221928" y="69066"/>
                  </a:lnTo>
                  <a:cubicBezTo>
                    <a:pt x="223369" y="70142"/>
                    <a:pt x="224449" y="72295"/>
                    <a:pt x="224089" y="74088"/>
                  </a:cubicBezTo>
                  <a:lnTo>
                    <a:pt x="218687" y="95257"/>
                  </a:lnTo>
                  <a:lnTo>
                    <a:pt x="231652" y="112837"/>
                  </a:lnTo>
                  <a:cubicBezTo>
                    <a:pt x="232732" y="114631"/>
                    <a:pt x="232732" y="116784"/>
                    <a:pt x="231652" y="118219"/>
                  </a:cubicBezTo>
                  <a:lnTo>
                    <a:pt x="218687" y="135799"/>
                  </a:lnTo>
                  <a:lnTo>
                    <a:pt x="224089" y="157327"/>
                  </a:lnTo>
                  <a:cubicBezTo>
                    <a:pt x="224449" y="159121"/>
                    <a:pt x="223369" y="160914"/>
                    <a:pt x="221928" y="161991"/>
                  </a:cubicBezTo>
                  <a:lnTo>
                    <a:pt x="202842" y="173113"/>
                  </a:lnTo>
                  <a:lnTo>
                    <a:pt x="199960" y="194999"/>
                  </a:lnTo>
                  <a:cubicBezTo>
                    <a:pt x="199240" y="196793"/>
                    <a:pt x="197800" y="198587"/>
                    <a:pt x="195999" y="198587"/>
                  </a:cubicBezTo>
                  <a:lnTo>
                    <a:pt x="174392" y="201816"/>
                  </a:lnTo>
                  <a:lnTo>
                    <a:pt x="162867" y="220831"/>
                  </a:lnTo>
                  <a:cubicBezTo>
                    <a:pt x="161787" y="222267"/>
                    <a:pt x="159986" y="222984"/>
                    <a:pt x="158186" y="222625"/>
                  </a:cubicBezTo>
                  <a:lnTo>
                    <a:pt x="136938" y="217602"/>
                  </a:lnTo>
                  <a:lnTo>
                    <a:pt x="118932" y="230519"/>
                  </a:lnTo>
                  <a:cubicBezTo>
                    <a:pt x="118212" y="231236"/>
                    <a:pt x="117131" y="231236"/>
                    <a:pt x="116411" y="231236"/>
                  </a:cubicBezTo>
                  <a:cubicBezTo>
                    <a:pt x="115331" y="231236"/>
                    <a:pt x="114610" y="231236"/>
                    <a:pt x="113530" y="230519"/>
                  </a:cubicBezTo>
                  <a:lnTo>
                    <a:pt x="95884" y="217602"/>
                  </a:lnTo>
                  <a:lnTo>
                    <a:pt x="74636" y="222625"/>
                  </a:lnTo>
                  <a:cubicBezTo>
                    <a:pt x="72836" y="222984"/>
                    <a:pt x="70675" y="222267"/>
                    <a:pt x="69595" y="220831"/>
                  </a:cubicBezTo>
                  <a:lnTo>
                    <a:pt x="58431" y="201816"/>
                  </a:lnTo>
                  <a:lnTo>
                    <a:pt x="36823" y="198587"/>
                  </a:lnTo>
                  <a:cubicBezTo>
                    <a:pt x="35022" y="198587"/>
                    <a:pt x="33222" y="196793"/>
                    <a:pt x="32862" y="194999"/>
                  </a:cubicBezTo>
                  <a:lnTo>
                    <a:pt x="29620" y="173113"/>
                  </a:lnTo>
                  <a:lnTo>
                    <a:pt x="10534" y="161991"/>
                  </a:lnTo>
                  <a:cubicBezTo>
                    <a:pt x="9093" y="160914"/>
                    <a:pt x="8373" y="159121"/>
                    <a:pt x="8733" y="157327"/>
                  </a:cubicBezTo>
                  <a:lnTo>
                    <a:pt x="14135" y="135799"/>
                  </a:lnTo>
                  <a:lnTo>
                    <a:pt x="810" y="118219"/>
                  </a:lnTo>
                  <a:cubicBezTo>
                    <a:pt x="-270" y="116784"/>
                    <a:pt x="-270" y="114631"/>
                    <a:pt x="810" y="112837"/>
                  </a:cubicBezTo>
                  <a:lnTo>
                    <a:pt x="14135" y="95257"/>
                  </a:lnTo>
                  <a:lnTo>
                    <a:pt x="8733" y="74088"/>
                  </a:lnTo>
                  <a:cubicBezTo>
                    <a:pt x="8373" y="72295"/>
                    <a:pt x="9093" y="70142"/>
                    <a:pt x="10534" y="69066"/>
                  </a:cubicBezTo>
                  <a:lnTo>
                    <a:pt x="29620" y="57943"/>
                  </a:lnTo>
                  <a:lnTo>
                    <a:pt x="32862" y="36416"/>
                  </a:lnTo>
                  <a:cubicBezTo>
                    <a:pt x="33222" y="34263"/>
                    <a:pt x="35022" y="32828"/>
                    <a:pt x="36823" y="32469"/>
                  </a:cubicBezTo>
                  <a:lnTo>
                    <a:pt x="58431" y="29240"/>
                  </a:lnTo>
                  <a:lnTo>
                    <a:pt x="69595" y="10225"/>
                  </a:lnTo>
                  <a:cubicBezTo>
                    <a:pt x="70675" y="8790"/>
                    <a:pt x="72836" y="8072"/>
                    <a:pt x="74636" y="8431"/>
                  </a:cubicBezTo>
                  <a:lnTo>
                    <a:pt x="95884" y="13813"/>
                  </a:lnTo>
                  <a:lnTo>
                    <a:pt x="113530" y="5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9899D54-DEC0-C411-208B-B69766B4270B}"/>
              </a:ext>
            </a:extLst>
          </p:cNvPr>
          <p:cNvGrpSpPr/>
          <p:nvPr/>
        </p:nvGrpSpPr>
        <p:grpSpPr>
          <a:xfrm>
            <a:off x="646571" y="1554427"/>
            <a:ext cx="807244" cy="735807"/>
            <a:chOff x="2904275" y="4814190"/>
            <a:chExt cx="1243008" cy="1239040"/>
          </a:xfrm>
        </p:grpSpPr>
        <p:sp>
          <p:nvSpPr>
            <p:cNvPr id="51" name="Freeform 201">
              <a:extLst>
                <a:ext uri="{FF2B5EF4-FFF2-40B4-BE49-F238E27FC236}">
                  <a16:creationId xmlns:a16="http://schemas.microsoft.com/office/drawing/2014/main" id="{AEEB303D-397D-5CB9-BDF4-A6F7B21D2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4275" y="4814190"/>
              <a:ext cx="1243008" cy="1239040"/>
            </a:xfrm>
            <a:prstGeom prst="roundRect">
              <a:avLst>
                <a:gd name="adj" fmla="val 12957"/>
              </a:avLst>
            </a:prstGeom>
            <a:solidFill>
              <a:srgbClr val="FF7E79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52" name="Freeform 1045">
              <a:extLst>
                <a:ext uri="{FF2B5EF4-FFF2-40B4-BE49-F238E27FC236}">
                  <a16:creationId xmlns:a16="http://schemas.microsoft.com/office/drawing/2014/main" id="{754F39EF-2E6B-9C6A-706C-2515ADF473B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01394" y="5080749"/>
              <a:ext cx="705922" cy="705922"/>
            </a:xfrm>
            <a:custGeom>
              <a:avLst/>
              <a:gdLst>
                <a:gd name="T0" fmla="*/ 3118372 w 283803"/>
                <a:gd name="T1" fmla="*/ 9273577 h 283804"/>
                <a:gd name="T2" fmla="*/ 2999075 w 283803"/>
                <a:gd name="T3" fmla="*/ 7902478 h 283804"/>
                <a:gd name="T4" fmla="*/ 2999075 w 283803"/>
                <a:gd name="T5" fmla="*/ 8234742 h 283804"/>
                <a:gd name="T6" fmla="*/ 2181851 w 283803"/>
                <a:gd name="T7" fmla="*/ 7902478 h 283804"/>
                <a:gd name="T8" fmla="*/ 1095911 w 283803"/>
                <a:gd name="T9" fmla="*/ 8068648 h 283804"/>
                <a:gd name="T10" fmla="*/ 8292236 w 283803"/>
                <a:gd name="T11" fmla="*/ 7784571 h 283804"/>
                <a:gd name="T12" fmla="*/ 9128374 w 283803"/>
                <a:gd name="T13" fmla="*/ 7475515 h 283804"/>
                <a:gd name="T14" fmla="*/ 6259951 w 283803"/>
                <a:gd name="T15" fmla="*/ 7475515 h 283804"/>
                <a:gd name="T16" fmla="*/ 7109393 w 283803"/>
                <a:gd name="T17" fmla="*/ 7784571 h 283804"/>
                <a:gd name="T18" fmla="*/ 8557626 w 283803"/>
                <a:gd name="T19" fmla="*/ 6921906 h 283804"/>
                <a:gd name="T20" fmla="*/ 8862900 w 283803"/>
                <a:gd name="T21" fmla="*/ 8351077 h 283804"/>
                <a:gd name="T22" fmla="*/ 8557626 w 283803"/>
                <a:gd name="T23" fmla="*/ 6921906 h 283804"/>
                <a:gd name="T24" fmla="*/ 7427965 w 283803"/>
                <a:gd name="T25" fmla="*/ 7784571 h 283804"/>
                <a:gd name="T26" fmla="*/ 5941424 w 283803"/>
                <a:gd name="T27" fmla="*/ 7475515 h 283804"/>
                <a:gd name="T28" fmla="*/ 2351148 w 283803"/>
                <a:gd name="T29" fmla="*/ 7165902 h 283804"/>
                <a:gd name="T30" fmla="*/ 2185030 w 283803"/>
                <a:gd name="T31" fmla="*/ 6287391 h 283804"/>
                <a:gd name="T32" fmla="*/ 1262085 w 283803"/>
                <a:gd name="T33" fmla="*/ 7255145 h 283804"/>
                <a:gd name="T34" fmla="*/ 3151827 w 283803"/>
                <a:gd name="T35" fmla="*/ 5710597 h 283804"/>
                <a:gd name="T36" fmla="*/ 2999567 w 283803"/>
                <a:gd name="T37" fmla="*/ 7168064 h 283804"/>
                <a:gd name="T38" fmla="*/ 4312451 w 283803"/>
                <a:gd name="T39" fmla="*/ 5451914 h 283804"/>
                <a:gd name="T40" fmla="*/ 3980174 w 283803"/>
                <a:gd name="T41" fmla="*/ 5451914 h 283804"/>
                <a:gd name="T42" fmla="*/ 8292236 w 283803"/>
                <a:gd name="T43" fmla="*/ 5747843 h 283804"/>
                <a:gd name="T44" fmla="*/ 9128374 w 283803"/>
                <a:gd name="T45" fmla="*/ 5429271 h 283804"/>
                <a:gd name="T46" fmla="*/ 6259951 w 283803"/>
                <a:gd name="T47" fmla="*/ 5429271 h 283804"/>
                <a:gd name="T48" fmla="*/ 7109393 w 283803"/>
                <a:gd name="T49" fmla="*/ 5747843 h 283804"/>
                <a:gd name="T50" fmla="*/ 8557626 w 283803"/>
                <a:gd name="T51" fmla="*/ 4845311 h 283804"/>
                <a:gd name="T52" fmla="*/ 8862900 w 283803"/>
                <a:gd name="T53" fmla="*/ 6331767 h 283804"/>
                <a:gd name="T54" fmla="*/ 8557626 w 283803"/>
                <a:gd name="T55" fmla="*/ 4845311 h 283804"/>
                <a:gd name="T56" fmla="*/ 7427965 w 283803"/>
                <a:gd name="T57" fmla="*/ 5747843 h 283804"/>
                <a:gd name="T58" fmla="*/ 5941424 w 283803"/>
                <a:gd name="T59" fmla="*/ 5429271 h 283804"/>
                <a:gd name="T60" fmla="*/ 3274922 w 283803"/>
                <a:gd name="T61" fmla="*/ 4528072 h 283804"/>
                <a:gd name="T62" fmla="*/ 1252616 w 283803"/>
                <a:gd name="T63" fmla="*/ 4383857 h 283804"/>
                <a:gd name="T64" fmla="*/ 9750301 w 283803"/>
                <a:gd name="T65" fmla="*/ 8941475 h 283804"/>
                <a:gd name="T66" fmla="*/ 1252352 w 283803"/>
                <a:gd name="T67" fmla="*/ 3345592 h 283804"/>
                <a:gd name="T68" fmla="*/ 1252352 w 283803"/>
                <a:gd name="T69" fmla="*/ 3677775 h 283804"/>
                <a:gd name="T70" fmla="*/ 9520164 w 283803"/>
                <a:gd name="T71" fmla="*/ 3181401 h 283804"/>
                <a:gd name="T72" fmla="*/ 9270972 w 283803"/>
                <a:gd name="T73" fmla="*/ 3394358 h 283804"/>
                <a:gd name="T74" fmla="*/ 7822809 w 283803"/>
                <a:gd name="T75" fmla="*/ 3181401 h 283804"/>
                <a:gd name="T76" fmla="*/ 7609869 w 283803"/>
                <a:gd name="T77" fmla="*/ 3394358 h 283804"/>
                <a:gd name="T78" fmla="*/ 8696452 w 283803"/>
                <a:gd name="T79" fmla="*/ 3280984 h 283804"/>
                <a:gd name="T80" fmla="*/ 5567910 w 283803"/>
                <a:gd name="T81" fmla="*/ 2597653 h 283804"/>
                <a:gd name="T82" fmla="*/ 10011726 w 283803"/>
                <a:gd name="T83" fmla="*/ 2858738 h 283804"/>
                <a:gd name="T84" fmla="*/ 4154891 w 283803"/>
                <a:gd name="T85" fmla="*/ 2249619 h 283804"/>
                <a:gd name="T86" fmla="*/ 2941884 w 283803"/>
                <a:gd name="T87" fmla="*/ 2415698 h 283804"/>
                <a:gd name="T88" fmla="*/ 2467067 w 283803"/>
                <a:gd name="T89" fmla="*/ 2415698 h 283804"/>
                <a:gd name="T90" fmla="*/ 1255753 w 283803"/>
                <a:gd name="T91" fmla="*/ 2249619 h 283804"/>
                <a:gd name="T92" fmla="*/ 5371807 w 283803"/>
                <a:gd name="T93" fmla="*/ 1239980 h 283804"/>
                <a:gd name="T94" fmla="*/ 993395 w 283803"/>
                <a:gd name="T95" fmla="*/ 313303 h 283804"/>
                <a:gd name="T96" fmla="*/ 7240845 w 283803"/>
                <a:gd name="T97" fmla="*/ 9985798 h 283804"/>
                <a:gd name="T98" fmla="*/ 5005832 w 283803"/>
                <a:gd name="T99" fmla="*/ 8693476 h 283804"/>
                <a:gd name="T100" fmla="*/ 7920500 w 283803"/>
                <a:gd name="T101" fmla="*/ 978943 h 283804"/>
                <a:gd name="T102" fmla="*/ 5371807 w 283803"/>
                <a:gd name="T103" fmla="*/ 1553288 h 283804"/>
                <a:gd name="T104" fmla="*/ 993395 w 283803"/>
                <a:gd name="T105" fmla="*/ 313303 h 283804"/>
                <a:gd name="T106" fmla="*/ 8234169 w 283803"/>
                <a:gd name="T107" fmla="*/ 2284392 h 283804"/>
                <a:gd name="T108" fmla="*/ 9750301 w 283803"/>
                <a:gd name="T109" fmla="*/ 9267823 h 283804"/>
                <a:gd name="T110" fmla="*/ 993395 w 283803"/>
                <a:gd name="T111" fmla="*/ 10312070 h 2838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3803" h="283804">
                  <a:moveTo>
                    <a:pt x="34471" y="246063"/>
                  </a:moveTo>
                  <a:lnTo>
                    <a:pt x="85819" y="246063"/>
                  </a:lnTo>
                  <a:cubicBezTo>
                    <a:pt x="88333" y="246063"/>
                    <a:pt x="90128" y="248261"/>
                    <a:pt x="90128" y="250826"/>
                  </a:cubicBezTo>
                  <a:cubicBezTo>
                    <a:pt x="90128" y="253024"/>
                    <a:pt x="88333" y="255222"/>
                    <a:pt x="85819" y="255222"/>
                  </a:cubicBezTo>
                  <a:lnTo>
                    <a:pt x="34471" y="255222"/>
                  </a:lnTo>
                  <a:cubicBezTo>
                    <a:pt x="31958" y="255222"/>
                    <a:pt x="30162" y="253024"/>
                    <a:pt x="30162" y="250826"/>
                  </a:cubicBezTo>
                  <a:cubicBezTo>
                    <a:pt x="30162" y="248261"/>
                    <a:pt x="31958" y="246063"/>
                    <a:pt x="34471" y="246063"/>
                  </a:cubicBezTo>
                  <a:close/>
                  <a:moveTo>
                    <a:pt x="82536" y="217488"/>
                  </a:moveTo>
                  <a:lnTo>
                    <a:pt x="114314" y="217488"/>
                  </a:lnTo>
                  <a:cubicBezTo>
                    <a:pt x="116505" y="217488"/>
                    <a:pt x="118697" y="219774"/>
                    <a:pt x="118697" y="222060"/>
                  </a:cubicBezTo>
                  <a:cubicBezTo>
                    <a:pt x="118697" y="224346"/>
                    <a:pt x="116505" y="226632"/>
                    <a:pt x="114314" y="226632"/>
                  </a:cubicBezTo>
                  <a:lnTo>
                    <a:pt x="82536" y="226632"/>
                  </a:lnTo>
                  <a:cubicBezTo>
                    <a:pt x="79979" y="226632"/>
                    <a:pt x="77787" y="224346"/>
                    <a:pt x="77787" y="222060"/>
                  </a:cubicBezTo>
                  <a:cubicBezTo>
                    <a:pt x="77787" y="219774"/>
                    <a:pt x="79979" y="217488"/>
                    <a:pt x="82536" y="217488"/>
                  </a:cubicBezTo>
                  <a:close/>
                  <a:moveTo>
                    <a:pt x="34483" y="217488"/>
                  </a:moveTo>
                  <a:lnTo>
                    <a:pt x="60047" y="217488"/>
                  </a:lnTo>
                  <a:cubicBezTo>
                    <a:pt x="62567" y="217488"/>
                    <a:pt x="64727" y="219774"/>
                    <a:pt x="64727" y="222060"/>
                  </a:cubicBezTo>
                  <a:cubicBezTo>
                    <a:pt x="64727" y="224346"/>
                    <a:pt x="62567" y="226632"/>
                    <a:pt x="60047" y="226632"/>
                  </a:cubicBezTo>
                  <a:lnTo>
                    <a:pt x="34483" y="226632"/>
                  </a:lnTo>
                  <a:cubicBezTo>
                    <a:pt x="31963" y="226632"/>
                    <a:pt x="30162" y="224346"/>
                    <a:pt x="30162" y="222060"/>
                  </a:cubicBezTo>
                  <a:cubicBezTo>
                    <a:pt x="30162" y="219774"/>
                    <a:pt x="31963" y="217488"/>
                    <a:pt x="34483" y="217488"/>
                  </a:cubicBezTo>
                  <a:close/>
                  <a:moveTo>
                    <a:pt x="235512" y="198650"/>
                  </a:moveTo>
                  <a:cubicBezTo>
                    <a:pt x="231129" y="198650"/>
                    <a:pt x="228207" y="202194"/>
                    <a:pt x="228207" y="205737"/>
                  </a:cubicBezTo>
                  <a:lnTo>
                    <a:pt x="228207" y="214242"/>
                  </a:lnTo>
                  <a:cubicBezTo>
                    <a:pt x="228207" y="218494"/>
                    <a:pt x="231129" y="221329"/>
                    <a:pt x="235512" y="221329"/>
                  </a:cubicBezTo>
                  <a:lnTo>
                    <a:pt x="243913" y="221329"/>
                  </a:lnTo>
                  <a:cubicBezTo>
                    <a:pt x="247931" y="221329"/>
                    <a:pt x="251219" y="218494"/>
                    <a:pt x="251219" y="214242"/>
                  </a:cubicBezTo>
                  <a:lnTo>
                    <a:pt x="251219" y="205737"/>
                  </a:lnTo>
                  <a:cubicBezTo>
                    <a:pt x="251219" y="202194"/>
                    <a:pt x="247931" y="198650"/>
                    <a:pt x="243913" y="198650"/>
                  </a:cubicBezTo>
                  <a:lnTo>
                    <a:pt x="235512" y="198650"/>
                  </a:lnTo>
                  <a:close/>
                  <a:moveTo>
                    <a:pt x="179584" y="198650"/>
                  </a:moveTo>
                  <a:cubicBezTo>
                    <a:pt x="175566" y="198650"/>
                    <a:pt x="172279" y="202194"/>
                    <a:pt x="172279" y="205737"/>
                  </a:cubicBezTo>
                  <a:lnTo>
                    <a:pt x="172279" y="214242"/>
                  </a:lnTo>
                  <a:cubicBezTo>
                    <a:pt x="172279" y="218494"/>
                    <a:pt x="175566" y="221329"/>
                    <a:pt x="179584" y="221329"/>
                  </a:cubicBezTo>
                  <a:lnTo>
                    <a:pt x="188350" y="221329"/>
                  </a:lnTo>
                  <a:cubicBezTo>
                    <a:pt x="192368" y="221329"/>
                    <a:pt x="195656" y="218494"/>
                    <a:pt x="195656" y="214242"/>
                  </a:cubicBezTo>
                  <a:lnTo>
                    <a:pt x="195656" y="205737"/>
                  </a:lnTo>
                  <a:cubicBezTo>
                    <a:pt x="195656" y="202194"/>
                    <a:pt x="192368" y="198650"/>
                    <a:pt x="188350" y="198650"/>
                  </a:cubicBezTo>
                  <a:lnTo>
                    <a:pt x="179584" y="198650"/>
                  </a:lnTo>
                  <a:close/>
                  <a:moveTo>
                    <a:pt x="235512" y="190500"/>
                  </a:moveTo>
                  <a:lnTo>
                    <a:pt x="243913" y="190500"/>
                  </a:lnTo>
                  <a:cubicBezTo>
                    <a:pt x="253045" y="190500"/>
                    <a:pt x="259985" y="197233"/>
                    <a:pt x="259985" y="205737"/>
                  </a:cubicBezTo>
                  <a:lnTo>
                    <a:pt x="259985" y="214242"/>
                  </a:lnTo>
                  <a:cubicBezTo>
                    <a:pt x="259985" y="222746"/>
                    <a:pt x="253045" y="229834"/>
                    <a:pt x="243913" y="229834"/>
                  </a:cubicBezTo>
                  <a:lnTo>
                    <a:pt x="235512" y="229834"/>
                  </a:lnTo>
                  <a:cubicBezTo>
                    <a:pt x="226381" y="229834"/>
                    <a:pt x="219075" y="222746"/>
                    <a:pt x="219075" y="214242"/>
                  </a:cubicBezTo>
                  <a:lnTo>
                    <a:pt x="219075" y="205737"/>
                  </a:lnTo>
                  <a:cubicBezTo>
                    <a:pt x="219075" y="197233"/>
                    <a:pt x="226381" y="190500"/>
                    <a:pt x="235512" y="190500"/>
                  </a:cubicBezTo>
                  <a:close/>
                  <a:moveTo>
                    <a:pt x="179584" y="190500"/>
                  </a:moveTo>
                  <a:lnTo>
                    <a:pt x="188350" y="190500"/>
                  </a:lnTo>
                  <a:cubicBezTo>
                    <a:pt x="197117" y="190500"/>
                    <a:pt x="204422" y="197233"/>
                    <a:pt x="204422" y="205737"/>
                  </a:cubicBezTo>
                  <a:lnTo>
                    <a:pt x="204422" y="214242"/>
                  </a:lnTo>
                  <a:cubicBezTo>
                    <a:pt x="204422" y="222746"/>
                    <a:pt x="197117" y="229834"/>
                    <a:pt x="188350" y="229834"/>
                  </a:cubicBezTo>
                  <a:lnTo>
                    <a:pt x="179584" y="229834"/>
                  </a:lnTo>
                  <a:cubicBezTo>
                    <a:pt x="170818" y="229834"/>
                    <a:pt x="163512" y="222746"/>
                    <a:pt x="163512" y="214242"/>
                  </a:cubicBezTo>
                  <a:lnTo>
                    <a:pt x="163512" y="205737"/>
                  </a:lnTo>
                  <a:cubicBezTo>
                    <a:pt x="163512" y="197233"/>
                    <a:pt x="170818" y="190500"/>
                    <a:pt x="179584" y="190500"/>
                  </a:cubicBezTo>
                  <a:close/>
                  <a:moveTo>
                    <a:pt x="60134" y="173038"/>
                  </a:moveTo>
                  <a:cubicBezTo>
                    <a:pt x="62801" y="173038"/>
                    <a:pt x="64706" y="175236"/>
                    <a:pt x="64706" y="177434"/>
                  </a:cubicBezTo>
                  <a:lnTo>
                    <a:pt x="64706" y="197217"/>
                  </a:lnTo>
                  <a:cubicBezTo>
                    <a:pt x="64706" y="199415"/>
                    <a:pt x="62801" y="201247"/>
                    <a:pt x="60134" y="201247"/>
                  </a:cubicBezTo>
                  <a:cubicBezTo>
                    <a:pt x="57467" y="201247"/>
                    <a:pt x="55562" y="199415"/>
                    <a:pt x="55562" y="197217"/>
                  </a:cubicBezTo>
                  <a:lnTo>
                    <a:pt x="55562" y="177434"/>
                  </a:lnTo>
                  <a:cubicBezTo>
                    <a:pt x="55562" y="175236"/>
                    <a:pt x="57467" y="173038"/>
                    <a:pt x="60134" y="173038"/>
                  </a:cubicBezTo>
                  <a:close/>
                  <a:moveTo>
                    <a:pt x="34734" y="161925"/>
                  </a:moveTo>
                  <a:cubicBezTo>
                    <a:pt x="37020" y="161925"/>
                    <a:pt x="39306" y="163689"/>
                    <a:pt x="39306" y="166158"/>
                  </a:cubicBezTo>
                  <a:lnTo>
                    <a:pt x="39306" y="195792"/>
                  </a:lnTo>
                  <a:cubicBezTo>
                    <a:pt x="39306" y="197908"/>
                    <a:pt x="37020" y="199672"/>
                    <a:pt x="34734" y="199672"/>
                  </a:cubicBezTo>
                  <a:cubicBezTo>
                    <a:pt x="32067" y="199672"/>
                    <a:pt x="30162" y="197908"/>
                    <a:pt x="30162" y="195792"/>
                  </a:cubicBezTo>
                  <a:lnTo>
                    <a:pt x="30162" y="166158"/>
                  </a:lnTo>
                  <a:cubicBezTo>
                    <a:pt x="30162" y="163689"/>
                    <a:pt x="32067" y="161925"/>
                    <a:pt x="34734" y="161925"/>
                  </a:cubicBezTo>
                  <a:close/>
                  <a:moveTo>
                    <a:pt x="86741" y="157163"/>
                  </a:moveTo>
                  <a:cubicBezTo>
                    <a:pt x="89408" y="157163"/>
                    <a:pt x="91694" y="158970"/>
                    <a:pt x="91694" y="161500"/>
                  </a:cubicBezTo>
                  <a:lnTo>
                    <a:pt x="91694" y="197276"/>
                  </a:lnTo>
                  <a:cubicBezTo>
                    <a:pt x="91694" y="199445"/>
                    <a:pt x="89408" y="201252"/>
                    <a:pt x="86741" y="201252"/>
                  </a:cubicBezTo>
                  <a:cubicBezTo>
                    <a:pt x="84455" y="201252"/>
                    <a:pt x="82550" y="199445"/>
                    <a:pt x="82550" y="197276"/>
                  </a:cubicBezTo>
                  <a:lnTo>
                    <a:pt x="82550" y="161500"/>
                  </a:lnTo>
                  <a:cubicBezTo>
                    <a:pt x="82550" y="158970"/>
                    <a:pt x="84455" y="157163"/>
                    <a:pt x="86741" y="157163"/>
                  </a:cubicBezTo>
                  <a:close/>
                  <a:moveTo>
                    <a:pt x="114109" y="146050"/>
                  </a:moveTo>
                  <a:cubicBezTo>
                    <a:pt x="116395" y="146050"/>
                    <a:pt x="118681" y="147866"/>
                    <a:pt x="118681" y="150045"/>
                  </a:cubicBezTo>
                  <a:lnTo>
                    <a:pt x="118681" y="197255"/>
                  </a:lnTo>
                  <a:cubicBezTo>
                    <a:pt x="118681" y="199434"/>
                    <a:pt x="116395" y="201250"/>
                    <a:pt x="114109" y="201250"/>
                  </a:cubicBezTo>
                  <a:cubicBezTo>
                    <a:pt x="111823" y="201250"/>
                    <a:pt x="109537" y="199434"/>
                    <a:pt x="109537" y="197255"/>
                  </a:cubicBezTo>
                  <a:lnTo>
                    <a:pt x="109537" y="150045"/>
                  </a:lnTo>
                  <a:cubicBezTo>
                    <a:pt x="109537" y="147866"/>
                    <a:pt x="111823" y="146050"/>
                    <a:pt x="114109" y="146050"/>
                  </a:cubicBezTo>
                  <a:close/>
                  <a:moveTo>
                    <a:pt x="235512" y="142116"/>
                  </a:moveTo>
                  <a:cubicBezTo>
                    <a:pt x="231129" y="142116"/>
                    <a:pt x="228207" y="145404"/>
                    <a:pt x="228207" y="149422"/>
                  </a:cubicBezTo>
                  <a:lnTo>
                    <a:pt x="228207" y="158188"/>
                  </a:lnTo>
                  <a:cubicBezTo>
                    <a:pt x="228207" y="162206"/>
                    <a:pt x="231129" y="165493"/>
                    <a:pt x="235512" y="165493"/>
                  </a:cubicBezTo>
                  <a:lnTo>
                    <a:pt x="243913" y="165493"/>
                  </a:lnTo>
                  <a:cubicBezTo>
                    <a:pt x="247931" y="165493"/>
                    <a:pt x="251219" y="162206"/>
                    <a:pt x="251219" y="158188"/>
                  </a:cubicBezTo>
                  <a:lnTo>
                    <a:pt x="251219" y="149422"/>
                  </a:lnTo>
                  <a:cubicBezTo>
                    <a:pt x="251219" y="145404"/>
                    <a:pt x="247931" y="142116"/>
                    <a:pt x="243913" y="142116"/>
                  </a:cubicBezTo>
                  <a:lnTo>
                    <a:pt x="235512" y="142116"/>
                  </a:lnTo>
                  <a:close/>
                  <a:moveTo>
                    <a:pt x="179584" y="142116"/>
                  </a:moveTo>
                  <a:cubicBezTo>
                    <a:pt x="175566" y="142116"/>
                    <a:pt x="172279" y="145404"/>
                    <a:pt x="172279" y="149422"/>
                  </a:cubicBezTo>
                  <a:lnTo>
                    <a:pt x="172279" y="158188"/>
                  </a:lnTo>
                  <a:cubicBezTo>
                    <a:pt x="172279" y="162206"/>
                    <a:pt x="175566" y="165493"/>
                    <a:pt x="179584" y="165493"/>
                  </a:cubicBezTo>
                  <a:lnTo>
                    <a:pt x="188350" y="165493"/>
                  </a:lnTo>
                  <a:cubicBezTo>
                    <a:pt x="192368" y="165493"/>
                    <a:pt x="195656" y="162206"/>
                    <a:pt x="195656" y="158188"/>
                  </a:cubicBezTo>
                  <a:lnTo>
                    <a:pt x="195656" y="149422"/>
                  </a:lnTo>
                  <a:cubicBezTo>
                    <a:pt x="195656" y="145404"/>
                    <a:pt x="192368" y="142116"/>
                    <a:pt x="188350" y="142116"/>
                  </a:cubicBezTo>
                  <a:lnTo>
                    <a:pt x="179584" y="142116"/>
                  </a:lnTo>
                  <a:close/>
                  <a:moveTo>
                    <a:pt x="235512" y="133350"/>
                  </a:moveTo>
                  <a:lnTo>
                    <a:pt x="243913" y="133350"/>
                  </a:lnTo>
                  <a:cubicBezTo>
                    <a:pt x="253045" y="133350"/>
                    <a:pt x="259985" y="140655"/>
                    <a:pt x="259985" y="149422"/>
                  </a:cubicBezTo>
                  <a:lnTo>
                    <a:pt x="259985" y="158188"/>
                  </a:lnTo>
                  <a:cubicBezTo>
                    <a:pt x="259985" y="166954"/>
                    <a:pt x="253045" y="174260"/>
                    <a:pt x="243913" y="174260"/>
                  </a:cubicBezTo>
                  <a:lnTo>
                    <a:pt x="235512" y="174260"/>
                  </a:lnTo>
                  <a:cubicBezTo>
                    <a:pt x="226381" y="174260"/>
                    <a:pt x="219075" y="166954"/>
                    <a:pt x="219075" y="158188"/>
                  </a:cubicBezTo>
                  <a:lnTo>
                    <a:pt x="219075" y="149422"/>
                  </a:lnTo>
                  <a:cubicBezTo>
                    <a:pt x="219075" y="140655"/>
                    <a:pt x="226381" y="133350"/>
                    <a:pt x="235512" y="133350"/>
                  </a:cubicBezTo>
                  <a:close/>
                  <a:moveTo>
                    <a:pt x="179584" y="133350"/>
                  </a:moveTo>
                  <a:lnTo>
                    <a:pt x="188350" y="133350"/>
                  </a:lnTo>
                  <a:cubicBezTo>
                    <a:pt x="197117" y="133350"/>
                    <a:pt x="204422" y="140655"/>
                    <a:pt x="204422" y="149422"/>
                  </a:cubicBezTo>
                  <a:lnTo>
                    <a:pt x="204422" y="158188"/>
                  </a:lnTo>
                  <a:cubicBezTo>
                    <a:pt x="204422" y="166954"/>
                    <a:pt x="197117" y="174260"/>
                    <a:pt x="188350" y="174260"/>
                  </a:cubicBezTo>
                  <a:lnTo>
                    <a:pt x="179584" y="174260"/>
                  </a:lnTo>
                  <a:cubicBezTo>
                    <a:pt x="170818" y="174260"/>
                    <a:pt x="163512" y="166954"/>
                    <a:pt x="163512" y="158188"/>
                  </a:cubicBezTo>
                  <a:lnTo>
                    <a:pt x="163512" y="149422"/>
                  </a:lnTo>
                  <a:cubicBezTo>
                    <a:pt x="163512" y="140655"/>
                    <a:pt x="170818" y="133350"/>
                    <a:pt x="179584" y="133350"/>
                  </a:cubicBezTo>
                  <a:close/>
                  <a:moveTo>
                    <a:pt x="34471" y="120650"/>
                  </a:moveTo>
                  <a:lnTo>
                    <a:pt x="85819" y="120650"/>
                  </a:lnTo>
                  <a:cubicBezTo>
                    <a:pt x="88333" y="120650"/>
                    <a:pt x="90128" y="122304"/>
                    <a:pt x="90128" y="124619"/>
                  </a:cubicBezTo>
                  <a:cubicBezTo>
                    <a:pt x="90128" y="126603"/>
                    <a:pt x="88333" y="128257"/>
                    <a:pt x="85819" y="128257"/>
                  </a:cubicBezTo>
                  <a:lnTo>
                    <a:pt x="34471" y="128257"/>
                  </a:lnTo>
                  <a:cubicBezTo>
                    <a:pt x="31958" y="128257"/>
                    <a:pt x="30162" y="126603"/>
                    <a:pt x="30162" y="124619"/>
                  </a:cubicBezTo>
                  <a:cubicBezTo>
                    <a:pt x="30162" y="122304"/>
                    <a:pt x="31958" y="120650"/>
                    <a:pt x="34471" y="120650"/>
                  </a:cubicBezTo>
                  <a:close/>
                  <a:moveTo>
                    <a:pt x="146398" y="117473"/>
                  </a:moveTo>
                  <a:lnTo>
                    <a:pt x="146398" y="239257"/>
                  </a:lnTo>
                  <a:cubicBezTo>
                    <a:pt x="146398" y="243209"/>
                    <a:pt x="149635" y="246083"/>
                    <a:pt x="153232" y="246083"/>
                  </a:cubicBezTo>
                  <a:lnTo>
                    <a:pt x="268335" y="246083"/>
                  </a:lnTo>
                  <a:cubicBezTo>
                    <a:pt x="272292" y="246083"/>
                    <a:pt x="275529" y="243209"/>
                    <a:pt x="275529" y="239257"/>
                  </a:cubicBezTo>
                  <a:lnTo>
                    <a:pt x="275529" y="117473"/>
                  </a:lnTo>
                  <a:lnTo>
                    <a:pt x="146398" y="117473"/>
                  </a:lnTo>
                  <a:close/>
                  <a:moveTo>
                    <a:pt x="34464" y="92075"/>
                  </a:moveTo>
                  <a:lnTo>
                    <a:pt x="114402" y="92075"/>
                  </a:lnTo>
                  <a:cubicBezTo>
                    <a:pt x="116553" y="92075"/>
                    <a:pt x="118704" y="93980"/>
                    <a:pt x="118704" y="96647"/>
                  </a:cubicBezTo>
                  <a:cubicBezTo>
                    <a:pt x="118704" y="98933"/>
                    <a:pt x="116553" y="101219"/>
                    <a:pt x="114402" y="101219"/>
                  </a:cubicBezTo>
                  <a:lnTo>
                    <a:pt x="34464" y="101219"/>
                  </a:lnTo>
                  <a:cubicBezTo>
                    <a:pt x="31955" y="101219"/>
                    <a:pt x="30162" y="98933"/>
                    <a:pt x="30162" y="96647"/>
                  </a:cubicBezTo>
                  <a:cubicBezTo>
                    <a:pt x="30162" y="93980"/>
                    <a:pt x="31955" y="92075"/>
                    <a:pt x="34464" y="92075"/>
                  </a:cubicBezTo>
                  <a:close/>
                  <a:moveTo>
                    <a:pt x="255143" y="87557"/>
                  </a:moveTo>
                  <a:cubicBezTo>
                    <a:pt x="257048" y="85725"/>
                    <a:pt x="260096" y="85725"/>
                    <a:pt x="262001" y="87557"/>
                  </a:cubicBezTo>
                  <a:cubicBezTo>
                    <a:pt x="262763" y="88289"/>
                    <a:pt x="263144" y="89388"/>
                    <a:pt x="263144" y="90487"/>
                  </a:cubicBezTo>
                  <a:cubicBezTo>
                    <a:pt x="263144" y="91586"/>
                    <a:pt x="262763" y="92686"/>
                    <a:pt x="262001" y="93418"/>
                  </a:cubicBezTo>
                  <a:cubicBezTo>
                    <a:pt x="260858" y="94517"/>
                    <a:pt x="259715" y="94884"/>
                    <a:pt x="258572" y="94884"/>
                  </a:cubicBezTo>
                  <a:cubicBezTo>
                    <a:pt x="257429" y="94884"/>
                    <a:pt x="256286" y="94517"/>
                    <a:pt x="255143" y="93418"/>
                  </a:cubicBezTo>
                  <a:cubicBezTo>
                    <a:pt x="254381" y="92686"/>
                    <a:pt x="254000" y="91586"/>
                    <a:pt x="254000" y="90487"/>
                  </a:cubicBezTo>
                  <a:cubicBezTo>
                    <a:pt x="254000" y="89388"/>
                    <a:pt x="254381" y="88289"/>
                    <a:pt x="255143" y="87557"/>
                  </a:cubicBezTo>
                  <a:close/>
                  <a:moveTo>
                    <a:pt x="209428" y="87557"/>
                  </a:moveTo>
                  <a:cubicBezTo>
                    <a:pt x="210893" y="85725"/>
                    <a:pt x="213824" y="85725"/>
                    <a:pt x="215289" y="87557"/>
                  </a:cubicBezTo>
                  <a:cubicBezTo>
                    <a:pt x="216388" y="88289"/>
                    <a:pt x="217121" y="89388"/>
                    <a:pt x="217121" y="90487"/>
                  </a:cubicBezTo>
                  <a:cubicBezTo>
                    <a:pt x="217121" y="91586"/>
                    <a:pt x="216388" y="92686"/>
                    <a:pt x="215656" y="93418"/>
                  </a:cubicBezTo>
                  <a:cubicBezTo>
                    <a:pt x="214923" y="94517"/>
                    <a:pt x="213457" y="94884"/>
                    <a:pt x="212358" y="94884"/>
                  </a:cubicBezTo>
                  <a:cubicBezTo>
                    <a:pt x="211259" y="94884"/>
                    <a:pt x="210160" y="94517"/>
                    <a:pt x="209428" y="93418"/>
                  </a:cubicBezTo>
                  <a:cubicBezTo>
                    <a:pt x="208695" y="92686"/>
                    <a:pt x="207962" y="91586"/>
                    <a:pt x="207962" y="90487"/>
                  </a:cubicBezTo>
                  <a:cubicBezTo>
                    <a:pt x="207962" y="89388"/>
                    <a:pt x="208695" y="88289"/>
                    <a:pt x="209428" y="87557"/>
                  </a:cubicBezTo>
                  <a:close/>
                  <a:moveTo>
                    <a:pt x="234759" y="85725"/>
                  </a:moveTo>
                  <a:cubicBezTo>
                    <a:pt x="237426" y="85725"/>
                    <a:pt x="239331" y="88011"/>
                    <a:pt x="239331" y="90297"/>
                  </a:cubicBezTo>
                  <a:cubicBezTo>
                    <a:pt x="239331" y="92583"/>
                    <a:pt x="237426" y="94869"/>
                    <a:pt x="234759" y="94869"/>
                  </a:cubicBezTo>
                  <a:cubicBezTo>
                    <a:pt x="232092" y="94869"/>
                    <a:pt x="230187" y="92583"/>
                    <a:pt x="230187" y="90297"/>
                  </a:cubicBezTo>
                  <a:cubicBezTo>
                    <a:pt x="230187" y="88011"/>
                    <a:pt x="232092" y="85725"/>
                    <a:pt x="234759" y="85725"/>
                  </a:cubicBezTo>
                  <a:close/>
                  <a:moveTo>
                    <a:pt x="153232" y="71490"/>
                  </a:moveTo>
                  <a:cubicBezTo>
                    <a:pt x="149635" y="71490"/>
                    <a:pt x="146398" y="74723"/>
                    <a:pt x="146398" y="78675"/>
                  </a:cubicBezTo>
                  <a:lnTo>
                    <a:pt x="146398" y="108851"/>
                  </a:lnTo>
                  <a:lnTo>
                    <a:pt x="275529" y="108851"/>
                  </a:lnTo>
                  <a:lnTo>
                    <a:pt x="275529" y="78675"/>
                  </a:lnTo>
                  <a:cubicBezTo>
                    <a:pt x="275529" y="74723"/>
                    <a:pt x="272292" y="71490"/>
                    <a:pt x="268335" y="71490"/>
                  </a:cubicBezTo>
                  <a:lnTo>
                    <a:pt x="153232" y="71490"/>
                  </a:lnTo>
                  <a:close/>
                  <a:moveTo>
                    <a:pt x="85317" y="61913"/>
                  </a:moveTo>
                  <a:lnTo>
                    <a:pt x="114345" y="61913"/>
                  </a:lnTo>
                  <a:cubicBezTo>
                    <a:pt x="116522" y="61913"/>
                    <a:pt x="118699" y="63818"/>
                    <a:pt x="118699" y="66485"/>
                  </a:cubicBezTo>
                  <a:cubicBezTo>
                    <a:pt x="118699" y="69152"/>
                    <a:pt x="116522" y="71057"/>
                    <a:pt x="114345" y="71057"/>
                  </a:cubicBezTo>
                  <a:lnTo>
                    <a:pt x="85317" y="71057"/>
                  </a:lnTo>
                  <a:cubicBezTo>
                    <a:pt x="83139" y="71057"/>
                    <a:pt x="80962" y="69152"/>
                    <a:pt x="80962" y="66485"/>
                  </a:cubicBezTo>
                  <a:cubicBezTo>
                    <a:pt x="80962" y="63818"/>
                    <a:pt x="83139" y="61913"/>
                    <a:pt x="85317" y="61913"/>
                  </a:cubicBezTo>
                  <a:close/>
                  <a:moveTo>
                    <a:pt x="34558" y="61913"/>
                  </a:moveTo>
                  <a:lnTo>
                    <a:pt x="63500" y="61913"/>
                  </a:lnTo>
                  <a:cubicBezTo>
                    <a:pt x="66064" y="61913"/>
                    <a:pt x="67896" y="63818"/>
                    <a:pt x="67896" y="66485"/>
                  </a:cubicBezTo>
                  <a:cubicBezTo>
                    <a:pt x="67896" y="69152"/>
                    <a:pt x="66064" y="71057"/>
                    <a:pt x="63500" y="71057"/>
                  </a:cubicBezTo>
                  <a:lnTo>
                    <a:pt x="34558" y="71057"/>
                  </a:lnTo>
                  <a:cubicBezTo>
                    <a:pt x="31994" y="71057"/>
                    <a:pt x="30162" y="69152"/>
                    <a:pt x="30162" y="66485"/>
                  </a:cubicBezTo>
                  <a:cubicBezTo>
                    <a:pt x="30162" y="63818"/>
                    <a:pt x="31994" y="61913"/>
                    <a:pt x="34558" y="61913"/>
                  </a:cubicBezTo>
                  <a:close/>
                  <a:moveTo>
                    <a:pt x="65825" y="8622"/>
                  </a:moveTo>
                  <a:lnTo>
                    <a:pt x="65825" y="21555"/>
                  </a:lnTo>
                  <a:cubicBezTo>
                    <a:pt x="65825" y="28380"/>
                    <a:pt x="71580" y="34128"/>
                    <a:pt x="78774" y="34128"/>
                  </a:cubicBezTo>
                  <a:lnTo>
                    <a:pt x="147836" y="34128"/>
                  </a:lnTo>
                  <a:cubicBezTo>
                    <a:pt x="155030" y="34128"/>
                    <a:pt x="160426" y="28380"/>
                    <a:pt x="160426" y="21555"/>
                  </a:cubicBezTo>
                  <a:lnTo>
                    <a:pt x="160426" y="8622"/>
                  </a:lnTo>
                  <a:lnTo>
                    <a:pt x="65825" y="8622"/>
                  </a:lnTo>
                  <a:close/>
                  <a:moveTo>
                    <a:pt x="27337" y="8622"/>
                  </a:moveTo>
                  <a:cubicBezTo>
                    <a:pt x="16906" y="8622"/>
                    <a:pt x="8633" y="16525"/>
                    <a:pt x="8633" y="26943"/>
                  </a:cubicBezTo>
                  <a:lnTo>
                    <a:pt x="8633" y="256501"/>
                  </a:lnTo>
                  <a:cubicBezTo>
                    <a:pt x="8633" y="266919"/>
                    <a:pt x="16906" y="274823"/>
                    <a:pt x="27337" y="274823"/>
                  </a:cubicBezTo>
                  <a:lnTo>
                    <a:pt x="199273" y="274823"/>
                  </a:lnTo>
                  <a:cubicBezTo>
                    <a:pt x="209705" y="274823"/>
                    <a:pt x="217978" y="266919"/>
                    <a:pt x="217978" y="256501"/>
                  </a:cubicBezTo>
                  <a:lnTo>
                    <a:pt x="217978" y="255064"/>
                  </a:lnTo>
                  <a:lnTo>
                    <a:pt x="153232" y="255064"/>
                  </a:lnTo>
                  <a:cubicBezTo>
                    <a:pt x="144599" y="255064"/>
                    <a:pt x="137765" y="247879"/>
                    <a:pt x="137765" y="239257"/>
                  </a:cubicBezTo>
                  <a:lnTo>
                    <a:pt x="137765" y="78675"/>
                  </a:lnTo>
                  <a:cubicBezTo>
                    <a:pt x="137765" y="70053"/>
                    <a:pt x="144599" y="62868"/>
                    <a:pt x="153232" y="62868"/>
                  </a:cubicBezTo>
                  <a:lnTo>
                    <a:pt x="217978" y="62868"/>
                  </a:lnTo>
                  <a:lnTo>
                    <a:pt x="217978" y="26943"/>
                  </a:lnTo>
                  <a:cubicBezTo>
                    <a:pt x="217978" y="16525"/>
                    <a:pt x="209705" y="8622"/>
                    <a:pt x="199273" y="8622"/>
                  </a:cubicBezTo>
                  <a:lnTo>
                    <a:pt x="169418" y="8622"/>
                  </a:lnTo>
                  <a:lnTo>
                    <a:pt x="169418" y="21555"/>
                  </a:lnTo>
                  <a:cubicBezTo>
                    <a:pt x="169418" y="33410"/>
                    <a:pt x="159347" y="42750"/>
                    <a:pt x="147836" y="42750"/>
                  </a:cubicBezTo>
                  <a:lnTo>
                    <a:pt x="78774" y="42750"/>
                  </a:lnTo>
                  <a:cubicBezTo>
                    <a:pt x="66904" y="42750"/>
                    <a:pt x="57192" y="33410"/>
                    <a:pt x="57192" y="21555"/>
                  </a:cubicBezTo>
                  <a:lnTo>
                    <a:pt x="57192" y="8622"/>
                  </a:lnTo>
                  <a:lnTo>
                    <a:pt x="27337" y="8622"/>
                  </a:lnTo>
                  <a:close/>
                  <a:moveTo>
                    <a:pt x="27337" y="0"/>
                  </a:moveTo>
                  <a:lnTo>
                    <a:pt x="199273" y="0"/>
                  </a:lnTo>
                  <a:cubicBezTo>
                    <a:pt x="214381" y="0"/>
                    <a:pt x="226610" y="12214"/>
                    <a:pt x="226610" y="26943"/>
                  </a:cubicBezTo>
                  <a:lnTo>
                    <a:pt x="226610" y="62868"/>
                  </a:lnTo>
                  <a:lnTo>
                    <a:pt x="268335" y="62868"/>
                  </a:lnTo>
                  <a:cubicBezTo>
                    <a:pt x="276968" y="62868"/>
                    <a:pt x="283803" y="70053"/>
                    <a:pt x="283803" y="78675"/>
                  </a:cubicBezTo>
                  <a:lnTo>
                    <a:pt x="283803" y="239257"/>
                  </a:lnTo>
                  <a:cubicBezTo>
                    <a:pt x="283803" y="247879"/>
                    <a:pt x="276968" y="255064"/>
                    <a:pt x="268335" y="255064"/>
                  </a:cubicBezTo>
                  <a:lnTo>
                    <a:pt x="226610" y="255064"/>
                  </a:lnTo>
                  <a:lnTo>
                    <a:pt x="226610" y="256501"/>
                  </a:lnTo>
                  <a:cubicBezTo>
                    <a:pt x="226610" y="271230"/>
                    <a:pt x="214381" y="283804"/>
                    <a:pt x="199273" y="283804"/>
                  </a:cubicBezTo>
                  <a:lnTo>
                    <a:pt x="27337" y="283804"/>
                  </a:lnTo>
                  <a:cubicBezTo>
                    <a:pt x="12230" y="283804"/>
                    <a:pt x="0" y="271230"/>
                    <a:pt x="0" y="256501"/>
                  </a:cubicBezTo>
                  <a:lnTo>
                    <a:pt x="0" y="26943"/>
                  </a:lnTo>
                  <a:cubicBezTo>
                    <a:pt x="0" y="12214"/>
                    <a:pt x="12230" y="0"/>
                    <a:pt x="273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45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4873717-BFA3-FEDA-05BF-6BA764DF9D71}"/>
              </a:ext>
            </a:extLst>
          </p:cNvPr>
          <p:cNvGrpSpPr/>
          <p:nvPr/>
        </p:nvGrpSpPr>
        <p:grpSpPr>
          <a:xfrm>
            <a:off x="6256304" y="392923"/>
            <a:ext cx="5551455" cy="6465077"/>
            <a:chOff x="6809382" y="1225635"/>
            <a:chExt cx="4335385" cy="5246569"/>
          </a:xfrm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3565CD4-6736-CA44-80B4-90D3528573A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13798" y="1429085"/>
              <a:ext cx="1001538" cy="1044529"/>
            </a:xfrm>
            <a:custGeom>
              <a:avLst/>
              <a:gdLst>
                <a:gd name="connsiteX0" fmla="*/ 0 w 2003076"/>
                <a:gd name="connsiteY0" fmla="*/ 0 h 2089057"/>
                <a:gd name="connsiteX1" fmla="*/ 63918 w 2003076"/>
                <a:gd name="connsiteY1" fmla="*/ 28949 h 2089057"/>
                <a:gd name="connsiteX2" fmla="*/ 1725196 w 2003076"/>
                <a:gd name="connsiteY2" fmla="*/ 1542640 h 2089057"/>
                <a:gd name="connsiteX3" fmla="*/ 1981074 w 2003076"/>
                <a:gd name="connsiteY3" fmla="*/ 2029032 h 2089057"/>
                <a:gd name="connsiteX4" fmla="*/ 2003076 w 2003076"/>
                <a:gd name="connsiteY4" fmla="*/ 2089057 h 2089057"/>
                <a:gd name="connsiteX5" fmla="*/ 0 w 2003076"/>
                <a:gd name="connsiteY5" fmla="*/ 2089057 h 2089057"/>
                <a:gd name="connsiteX6" fmla="*/ 0 w 2003076"/>
                <a:gd name="connsiteY6" fmla="*/ 0 h 208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3076" h="2089057">
                  <a:moveTo>
                    <a:pt x="0" y="0"/>
                  </a:moveTo>
                  <a:lnTo>
                    <a:pt x="63918" y="28949"/>
                  </a:lnTo>
                  <a:cubicBezTo>
                    <a:pt x="704118" y="342418"/>
                    <a:pt x="1266146" y="834009"/>
                    <a:pt x="1725196" y="1542640"/>
                  </a:cubicBezTo>
                  <a:cubicBezTo>
                    <a:pt x="1824680" y="1696022"/>
                    <a:pt x="1909834" y="1858066"/>
                    <a:pt x="1981074" y="2029032"/>
                  </a:cubicBezTo>
                  <a:lnTo>
                    <a:pt x="2003076" y="2089057"/>
                  </a:lnTo>
                  <a:lnTo>
                    <a:pt x="0" y="2089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40A5D9A-34D5-7444-85E8-536698297FB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371087" y="1467043"/>
              <a:ext cx="859847" cy="1006570"/>
            </a:xfrm>
            <a:custGeom>
              <a:avLst/>
              <a:gdLst>
                <a:gd name="connsiteX0" fmla="*/ 1719694 w 1719694"/>
                <a:gd name="connsiteY0" fmla="*/ 0 h 2013140"/>
                <a:gd name="connsiteX1" fmla="*/ 1719694 w 1719694"/>
                <a:gd name="connsiteY1" fmla="*/ 2013140 h 2013140"/>
                <a:gd name="connsiteX2" fmla="*/ 0 w 1719694"/>
                <a:gd name="connsiteY2" fmla="*/ 2013140 h 2013140"/>
                <a:gd name="connsiteX3" fmla="*/ 1912 w 1719694"/>
                <a:gd name="connsiteY3" fmla="*/ 2002603 h 2013140"/>
                <a:gd name="connsiteX4" fmla="*/ 1349564 w 1719694"/>
                <a:gd name="connsiteY4" fmla="*/ 206934 h 2013140"/>
                <a:gd name="connsiteX5" fmla="*/ 1551147 w 1719694"/>
                <a:gd name="connsiteY5" fmla="*/ 90374 h 2013140"/>
                <a:gd name="connsiteX6" fmla="*/ 1719694 w 1719694"/>
                <a:gd name="connsiteY6" fmla="*/ 0 h 20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9694" h="2013140">
                  <a:moveTo>
                    <a:pt x="1719694" y="0"/>
                  </a:moveTo>
                  <a:lnTo>
                    <a:pt x="1719694" y="2013140"/>
                  </a:lnTo>
                  <a:lnTo>
                    <a:pt x="0" y="2013140"/>
                  </a:lnTo>
                  <a:lnTo>
                    <a:pt x="1912" y="2002603"/>
                  </a:lnTo>
                  <a:cubicBezTo>
                    <a:pt x="174170" y="1208576"/>
                    <a:pt x="644458" y="623730"/>
                    <a:pt x="1349564" y="206934"/>
                  </a:cubicBezTo>
                  <a:cubicBezTo>
                    <a:pt x="1416468" y="167239"/>
                    <a:pt x="1483546" y="128241"/>
                    <a:pt x="1551147" y="90374"/>
                  </a:cubicBezTo>
                  <a:lnTo>
                    <a:pt x="171969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A80AB97-0963-A840-A4C3-FAC562423D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95777" y="2537621"/>
              <a:ext cx="1335157" cy="1270455"/>
            </a:xfrm>
            <a:custGeom>
              <a:avLst/>
              <a:gdLst>
                <a:gd name="connsiteX0" fmla="*/ 927388 w 2670314"/>
                <a:gd name="connsiteY0" fmla="*/ 0 h 2540909"/>
                <a:gd name="connsiteX1" fmla="*/ 2670314 w 2670314"/>
                <a:gd name="connsiteY1" fmla="*/ 0 h 2540909"/>
                <a:gd name="connsiteX2" fmla="*/ 2670314 w 2670314"/>
                <a:gd name="connsiteY2" fmla="*/ 2540909 h 2540909"/>
                <a:gd name="connsiteX3" fmla="*/ 0 w 2670314"/>
                <a:gd name="connsiteY3" fmla="*/ 2540909 h 2540909"/>
                <a:gd name="connsiteX4" fmla="*/ 24403 w 2670314"/>
                <a:gd name="connsiteY4" fmla="*/ 2511426 h 2540909"/>
                <a:gd name="connsiteX5" fmla="*/ 165528 w 2670314"/>
                <a:gd name="connsiteY5" fmla="*/ 2368837 h 2540909"/>
                <a:gd name="connsiteX6" fmla="*/ 881959 w 2670314"/>
                <a:gd name="connsiteY6" fmla="*/ 726725 h 2540909"/>
                <a:gd name="connsiteX7" fmla="*/ 915713 w 2670314"/>
                <a:gd name="connsiteY7" fmla="*/ 64336 h 2540909"/>
                <a:gd name="connsiteX8" fmla="*/ 927388 w 2670314"/>
                <a:gd name="connsiteY8" fmla="*/ 0 h 254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0314" h="2540909">
                  <a:moveTo>
                    <a:pt x="927388" y="0"/>
                  </a:moveTo>
                  <a:lnTo>
                    <a:pt x="2670314" y="0"/>
                  </a:lnTo>
                  <a:lnTo>
                    <a:pt x="2670314" y="2540909"/>
                  </a:lnTo>
                  <a:lnTo>
                    <a:pt x="0" y="2540909"/>
                  </a:lnTo>
                  <a:lnTo>
                    <a:pt x="24403" y="2511426"/>
                  </a:lnTo>
                  <a:cubicBezTo>
                    <a:pt x="69354" y="2461459"/>
                    <a:pt x="117441" y="2415148"/>
                    <a:pt x="165528" y="2368837"/>
                  </a:cubicBezTo>
                  <a:cubicBezTo>
                    <a:pt x="608070" y="1939158"/>
                    <a:pt x="906351" y="1428000"/>
                    <a:pt x="881959" y="726725"/>
                  </a:cubicBezTo>
                  <a:cubicBezTo>
                    <a:pt x="873596" y="492212"/>
                    <a:pt x="885177" y="271630"/>
                    <a:pt x="915713" y="64336"/>
                  </a:cubicBezTo>
                  <a:lnTo>
                    <a:pt x="92738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B70684A-B6F6-E641-921C-28AF03B168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13798" y="2537621"/>
              <a:ext cx="1130969" cy="1270455"/>
            </a:xfrm>
            <a:custGeom>
              <a:avLst/>
              <a:gdLst>
                <a:gd name="connsiteX0" fmla="*/ 0 w 2261937"/>
                <a:gd name="connsiteY0" fmla="*/ 0 h 2540909"/>
                <a:gd name="connsiteX1" fmla="*/ 2050002 w 2261937"/>
                <a:gd name="connsiteY1" fmla="*/ 0 h 2540909"/>
                <a:gd name="connsiteX2" fmla="*/ 2077544 w 2261937"/>
                <a:gd name="connsiteY2" fmla="*/ 75133 h 2540909"/>
                <a:gd name="connsiteX3" fmla="*/ 2257640 w 2261937"/>
                <a:gd name="connsiteY3" fmla="*/ 1598618 h 2540909"/>
                <a:gd name="connsiteX4" fmla="*/ 2110390 w 2261937"/>
                <a:gd name="connsiteY4" fmla="*/ 2413774 h 2540909"/>
                <a:gd name="connsiteX5" fmla="*/ 2066872 w 2261937"/>
                <a:gd name="connsiteY5" fmla="*/ 2540909 h 2540909"/>
                <a:gd name="connsiteX6" fmla="*/ 0 w 2261937"/>
                <a:gd name="connsiteY6" fmla="*/ 2540909 h 2540909"/>
                <a:gd name="connsiteX7" fmla="*/ 0 w 2261937"/>
                <a:gd name="connsiteY7" fmla="*/ 0 h 254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1937" h="2540909">
                  <a:moveTo>
                    <a:pt x="0" y="0"/>
                  </a:moveTo>
                  <a:lnTo>
                    <a:pt x="2050002" y="0"/>
                  </a:lnTo>
                  <a:lnTo>
                    <a:pt x="2077544" y="75133"/>
                  </a:lnTo>
                  <a:cubicBezTo>
                    <a:pt x="2221106" y="525019"/>
                    <a:pt x="2278984" y="1031487"/>
                    <a:pt x="2257640" y="1598618"/>
                  </a:cubicBezTo>
                  <a:cubicBezTo>
                    <a:pt x="2241436" y="1867081"/>
                    <a:pt x="2192304" y="2141517"/>
                    <a:pt x="2110390" y="2413774"/>
                  </a:cubicBezTo>
                  <a:lnTo>
                    <a:pt x="2066872" y="2540909"/>
                  </a:lnTo>
                  <a:lnTo>
                    <a:pt x="0" y="2540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997378F-4FD9-1447-9A37-2CF8B72730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09382" y="3872084"/>
              <a:ext cx="1421552" cy="1270455"/>
            </a:xfrm>
            <a:custGeom>
              <a:avLst/>
              <a:gdLst>
                <a:gd name="connsiteX0" fmla="*/ 79571 w 2843104"/>
                <a:gd name="connsiteY0" fmla="*/ 0 h 2540909"/>
                <a:gd name="connsiteX1" fmla="*/ 2843104 w 2843104"/>
                <a:gd name="connsiteY1" fmla="*/ 0 h 2540909"/>
                <a:gd name="connsiteX2" fmla="*/ 2843104 w 2843104"/>
                <a:gd name="connsiteY2" fmla="*/ 2540909 h 2540909"/>
                <a:gd name="connsiteX3" fmla="*/ 816610 w 2843104"/>
                <a:gd name="connsiteY3" fmla="*/ 2540909 h 2540909"/>
                <a:gd name="connsiteX4" fmla="*/ 822120 w 2843104"/>
                <a:gd name="connsiteY4" fmla="*/ 2462490 h 2540909"/>
                <a:gd name="connsiteX5" fmla="*/ 680504 w 2843104"/>
                <a:gd name="connsiteY5" fmla="*/ 2127565 h 2540909"/>
                <a:gd name="connsiteX6" fmla="*/ 655415 w 2843104"/>
                <a:gd name="connsiteY6" fmla="*/ 1796774 h 2540909"/>
                <a:gd name="connsiteX7" fmla="*/ 619175 w 2843104"/>
                <a:gd name="connsiteY7" fmla="*/ 1635906 h 2540909"/>
                <a:gd name="connsiteX8" fmla="*/ 546696 w 2843104"/>
                <a:gd name="connsiteY8" fmla="*/ 1232690 h 2540909"/>
                <a:gd name="connsiteX9" fmla="*/ 500003 w 2843104"/>
                <a:gd name="connsiteY9" fmla="*/ 764012 h 2540909"/>
                <a:gd name="connsiteX10" fmla="*/ 159907 w 2843104"/>
                <a:gd name="connsiteY10" fmla="*/ 500077 h 2540909"/>
                <a:gd name="connsiteX11" fmla="*/ 74884 w 2843104"/>
                <a:gd name="connsiteY11" fmla="*/ 7025 h 2540909"/>
                <a:gd name="connsiteX12" fmla="*/ 79571 w 2843104"/>
                <a:gd name="connsiteY12" fmla="*/ 0 h 254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43104" h="2540909">
                  <a:moveTo>
                    <a:pt x="79571" y="0"/>
                  </a:moveTo>
                  <a:lnTo>
                    <a:pt x="2843104" y="0"/>
                  </a:lnTo>
                  <a:lnTo>
                    <a:pt x="2843104" y="2540909"/>
                  </a:lnTo>
                  <a:lnTo>
                    <a:pt x="816610" y="2540909"/>
                  </a:lnTo>
                  <a:lnTo>
                    <a:pt x="822120" y="2462490"/>
                  </a:lnTo>
                  <a:cubicBezTo>
                    <a:pt x="820584" y="2335571"/>
                    <a:pt x="783474" y="2221579"/>
                    <a:pt x="680504" y="2127565"/>
                  </a:cubicBezTo>
                  <a:cubicBezTo>
                    <a:pt x="582239" y="2038426"/>
                    <a:pt x="541818" y="1919341"/>
                    <a:pt x="655415" y="1796774"/>
                  </a:cubicBezTo>
                  <a:cubicBezTo>
                    <a:pt x="732773" y="1713206"/>
                    <a:pt x="674232" y="1680476"/>
                    <a:pt x="619175" y="1635906"/>
                  </a:cubicBezTo>
                  <a:cubicBezTo>
                    <a:pt x="414282" y="1472252"/>
                    <a:pt x="413585" y="1463198"/>
                    <a:pt x="546696" y="1232690"/>
                  </a:cubicBezTo>
                  <a:cubicBezTo>
                    <a:pt x="665869" y="1027252"/>
                    <a:pt x="655415" y="929060"/>
                    <a:pt x="500003" y="764012"/>
                  </a:cubicBezTo>
                  <a:cubicBezTo>
                    <a:pt x="398253" y="655374"/>
                    <a:pt x="275596" y="583645"/>
                    <a:pt x="159907" y="500077"/>
                  </a:cubicBezTo>
                  <a:cubicBezTo>
                    <a:pt x="-21988" y="369153"/>
                    <a:pt x="-46380" y="214553"/>
                    <a:pt x="74884" y="7025"/>
                  </a:cubicBezTo>
                  <a:lnTo>
                    <a:pt x="79571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ABB267E-B02A-244D-AF4C-56587B0E63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13798" y="3872084"/>
              <a:ext cx="1011528" cy="1270455"/>
            </a:xfrm>
            <a:custGeom>
              <a:avLst/>
              <a:gdLst>
                <a:gd name="connsiteX0" fmla="*/ 0 w 2023056"/>
                <a:gd name="connsiteY0" fmla="*/ 0 h 2540909"/>
                <a:gd name="connsiteX1" fmla="*/ 2023056 w 2023056"/>
                <a:gd name="connsiteY1" fmla="*/ 0 h 2540909"/>
                <a:gd name="connsiteX2" fmla="*/ 2017552 w 2023056"/>
                <a:gd name="connsiteY2" fmla="*/ 16078 h 2540909"/>
                <a:gd name="connsiteX3" fmla="*/ 1428310 w 2023056"/>
                <a:gd name="connsiteY3" fmla="*/ 1050233 h 2540909"/>
                <a:gd name="connsiteX4" fmla="*/ 927226 w 2023056"/>
                <a:gd name="connsiteY4" fmla="*/ 1727831 h 2540909"/>
                <a:gd name="connsiteX5" fmla="*/ 670466 w 2023056"/>
                <a:gd name="connsiteY5" fmla="*/ 2365499 h 2540909"/>
                <a:gd name="connsiteX6" fmla="*/ 638960 w 2023056"/>
                <a:gd name="connsiteY6" fmla="*/ 2540909 h 2540909"/>
                <a:gd name="connsiteX7" fmla="*/ 0 w 2023056"/>
                <a:gd name="connsiteY7" fmla="*/ 2540909 h 2540909"/>
                <a:gd name="connsiteX8" fmla="*/ 0 w 2023056"/>
                <a:gd name="connsiteY8" fmla="*/ 0 h 254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3056" h="2540909">
                  <a:moveTo>
                    <a:pt x="0" y="0"/>
                  </a:moveTo>
                  <a:lnTo>
                    <a:pt x="2023056" y="0"/>
                  </a:lnTo>
                  <a:lnTo>
                    <a:pt x="2017552" y="16078"/>
                  </a:lnTo>
                  <a:cubicBezTo>
                    <a:pt x="1879214" y="375943"/>
                    <a:pt x="1682684" y="727103"/>
                    <a:pt x="1428310" y="1050233"/>
                  </a:cubicBezTo>
                  <a:cubicBezTo>
                    <a:pt x="1255474" y="1270296"/>
                    <a:pt x="1076366" y="1483394"/>
                    <a:pt x="927226" y="1727831"/>
                  </a:cubicBezTo>
                  <a:cubicBezTo>
                    <a:pt x="807792" y="1923432"/>
                    <a:pt x="722560" y="2139600"/>
                    <a:pt x="670466" y="2365499"/>
                  </a:cubicBezTo>
                  <a:lnTo>
                    <a:pt x="638960" y="2540909"/>
                  </a:lnTo>
                  <a:lnTo>
                    <a:pt x="0" y="2540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72221D0-D623-A64E-91B1-36C9B125CC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162103" y="5206546"/>
              <a:ext cx="1068831" cy="585733"/>
            </a:xfrm>
            <a:custGeom>
              <a:avLst/>
              <a:gdLst>
                <a:gd name="connsiteX0" fmla="*/ 94560 w 2137661"/>
                <a:gd name="connsiteY0" fmla="*/ 0 h 1171466"/>
                <a:gd name="connsiteX1" fmla="*/ 2137661 w 2137661"/>
                <a:gd name="connsiteY1" fmla="*/ 0 h 1171466"/>
                <a:gd name="connsiteX2" fmla="*/ 2137661 w 2137661"/>
                <a:gd name="connsiteY2" fmla="*/ 1021191 h 1171466"/>
                <a:gd name="connsiteX3" fmla="*/ 2120988 w 2137661"/>
                <a:gd name="connsiteY3" fmla="*/ 1020166 h 1171466"/>
                <a:gd name="connsiteX4" fmla="*/ 1551487 w 2137661"/>
                <a:gd name="connsiteY4" fmla="*/ 1095181 h 1171466"/>
                <a:gd name="connsiteX5" fmla="*/ 416210 w 2137661"/>
                <a:gd name="connsiteY5" fmla="*/ 1117466 h 1171466"/>
                <a:gd name="connsiteX6" fmla="*/ 23148 w 2137661"/>
                <a:gd name="connsiteY6" fmla="*/ 391817 h 1171466"/>
                <a:gd name="connsiteX7" fmla="*/ 67403 w 2137661"/>
                <a:gd name="connsiteY7" fmla="*/ 158697 h 1171466"/>
                <a:gd name="connsiteX8" fmla="*/ 94560 w 2137661"/>
                <a:gd name="connsiteY8" fmla="*/ 0 h 117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7661" h="1171466">
                  <a:moveTo>
                    <a:pt x="94560" y="0"/>
                  </a:moveTo>
                  <a:lnTo>
                    <a:pt x="2137661" y="0"/>
                  </a:lnTo>
                  <a:lnTo>
                    <a:pt x="2137661" y="1021191"/>
                  </a:lnTo>
                  <a:lnTo>
                    <a:pt x="2120988" y="1020166"/>
                  </a:lnTo>
                  <a:cubicBezTo>
                    <a:pt x="1929390" y="1018925"/>
                    <a:pt x="1741223" y="1075856"/>
                    <a:pt x="1551487" y="1095181"/>
                  </a:cubicBezTo>
                  <a:cubicBezTo>
                    <a:pt x="1173758" y="1132787"/>
                    <a:pt x="796029" y="1233069"/>
                    <a:pt x="416210" y="1117466"/>
                  </a:cubicBezTo>
                  <a:cubicBezTo>
                    <a:pt x="53116" y="1007435"/>
                    <a:pt x="-52816" y="812443"/>
                    <a:pt x="23148" y="391817"/>
                  </a:cubicBezTo>
                  <a:cubicBezTo>
                    <a:pt x="37435" y="314168"/>
                    <a:pt x="52767" y="236519"/>
                    <a:pt x="67403" y="158697"/>
                  </a:cubicBezTo>
                  <a:lnTo>
                    <a:pt x="9456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20EBA7D-A868-3240-A829-6E83E7324A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13798" y="5206546"/>
              <a:ext cx="565211" cy="1255912"/>
            </a:xfrm>
            <a:custGeom>
              <a:avLst/>
              <a:gdLst>
                <a:gd name="connsiteX0" fmla="*/ 0 w 1130422"/>
                <a:gd name="connsiteY0" fmla="*/ 0 h 2511823"/>
                <a:gd name="connsiteX1" fmla="*/ 623212 w 1130422"/>
                <a:gd name="connsiteY1" fmla="*/ 0 h 2511823"/>
                <a:gd name="connsiteX2" fmla="*/ 610150 w 1130422"/>
                <a:gd name="connsiteY2" fmla="*/ 158137 h 2511823"/>
                <a:gd name="connsiteX3" fmla="*/ 681214 w 1130422"/>
                <a:gd name="connsiteY3" fmla="*/ 857012 h 2511823"/>
                <a:gd name="connsiteX4" fmla="*/ 1085426 w 1130422"/>
                <a:gd name="connsiteY4" fmla="*/ 2228225 h 2511823"/>
                <a:gd name="connsiteX5" fmla="*/ 924438 w 1130422"/>
                <a:gd name="connsiteY5" fmla="*/ 2504000 h 2511823"/>
                <a:gd name="connsiteX6" fmla="*/ 104018 w 1130422"/>
                <a:gd name="connsiteY6" fmla="*/ 2511821 h 2511823"/>
                <a:gd name="connsiteX7" fmla="*/ 0 w 1130422"/>
                <a:gd name="connsiteY7" fmla="*/ 2511744 h 2511823"/>
                <a:gd name="connsiteX8" fmla="*/ 0 w 1130422"/>
                <a:gd name="connsiteY8" fmla="*/ 0 h 2511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422" h="2511823">
                  <a:moveTo>
                    <a:pt x="0" y="0"/>
                  </a:moveTo>
                  <a:lnTo>
                    <a:pt x="623212" y="0"/>
                  </a:lnTo>
                  <a:lnTo>
                    <a:pt x="610150" y="158137"/>
                  </a:lnTo>
                  <a:cubicBezTo>
                    <a:pt x="601766" y="392197"/>
                    <a:pt x="625810" y="628767"/>
                    <a:pt x="681214" y="857012"/>
                  </a:cubicBezTo>
                  <a:cubicBezTo>
                    <a:pt x="795510" y="1322904"/>
                    <a:pt x="950224" y="1771386"/>
                    <a:pt x="1085426" y="2228225"/>
                  </a:cubicBezTo>
                  <a:cubicBezTo>
                    <a:pt x="1161390" y="2483108"/>
                    <a:pt x="1161390" y="2490072"/>
                    <a:pt x="924438" y="2504000"/>
                  </a:cubicBezTo>
                  <a:cubicBezTo>
                    <a:pt x="809446" y="2510529"/>
                    <a:pt x="499944" y="2511889"/>
                    <a:pt x="104018" y="2511821"/>
                  </a:cubicBezTo>
                  <a:lnTo>
                    <a:pt x="0" y="25117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E6D83D1-7E8E-0B44-9C3F-CBB2B5BBBF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230934" y="1225635"/>
              <a:ext cx="1782865" cy="1247979"/>
            </a:xfrm>
            <a:custGeom>
              <a:avLst/>
              <a:gdLst>
                <a:gd name="connsiteX0" fmla="*/ 1751499 w 3565729"/>
                <a:gd name="connsiteY0" fmla="*/ 57 h 2495957"/>
                <a:gd name="connsiteX1" fmla="*/ 2005659 w 3565729"/>
                <a:gd name="connsiteY1" fmla="*/ 9367 h 2495957"/>
                <a:gd name="connsiteX2" fmla="*/ 3413387 w 3565729"/>
                <a:gd name="connsiteY2" fmla="*/ 337903 h 2495957"/>
                <a:gd name="connsiteX3" fmla="*/ 3565729 w 3565729"/>
                <a:gd name="connsiteY3" fmla="*/ 406900 h 2495957"/>
                <a:gd name="connsiteX4" fmla="*/ 3565729 w 3565729"/>
                <a:gd name="connsiteY4" fmla="*/ 2495957 h 2495957"/>
                <a:gd name="connsiteX5" fmla="*/ 0 w 3565729"/>
                <a:gd name="connsiteY5" fmla="*/ 2495957 h 2495957"/>
                <a:gd name="connsiteX6" fmla="*/ 0 w 3565729"/>
                <a:gd name="connsiteY6" fmla="*/ 482817 h 2495957"/>
                <a:gd name="connsiteX7" fmla="*/ 36173 w 3565729"/>
                <a:gd name="connsiteY7" fmla="*/ 463421 h 2495957"/>
                <a:gd name="connsiteX8" fmla="*/ 1751499 w 3565729"/>
                <a:gd name="connsiteY8" fmla="*/ 57 h 249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65729" h="2495957">
                  <a:moveTo>
                    <a:pt x="1751499" y="57"/>
                  </a:moveTo>
                  <a:cubicBezTo>
                    <a:pt x="1835905" y="-459"/>
                    <a:pt x="1920635" y="2577"/>
                    <a:pt x="2005659" y="9367"/>
                  </a:cubicBezTo>
                  <a:cubicBezTo>
                    <a:pt x="2503519" y="49323"/>
                    <a:pt x="2975211" y="154991"/>
                    <a:pt x="3413387" y="337903"/>
                  </a:cubicBezTo>
                  <a:lnTo>
                    <a:pt x="3565729" y="406900"/>
                  </a:lnTo>
                  <a:lnTo>
                    <a:pt x="3565729" y="2495957"/>
                  </a:lnTo>
                  <a:lnTo>
                    <a:pt x="0" y="2495957"/>
                  </a:lnTo>
                  <a:lnTo>
                    <a:pt x="0" y="482817"/>
                  </a:lnTo>
                  <a:lnTo>
                    <a:pt x="36173" y="463421"/>
                  </a:lnTo>
                  <a:cubicBezTo>
                    <a:pt x="585605" y="181291"/>
                    <a:pt x="1160649" y="3666"/>
                    <a:pt x="1751499" y="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318B128-4368-4B41-B7A9-7500B0CA88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230934" y="2537621"/>
              <a:ext cx="1782865" cy="1270455"/>
            </a:xfrm>
            <a:custGeom>
              <a:avLst/>
              <a:gdLst>
                <a:gd name="connsiteX0" fmla="*/ 0 w 3565729"/>
                <a:gd name="connsiteY0" fmla="*/ 0 h 2540909"/>
                <a:gd name="connsiteX1" fmla="*/ 3565729 w 3565729"/>
                <a:gd name="connsiteY1" fmla="*/ 0 h 2540909"/>
                <a:gd name="connsiteX2" fmla="*/ 3565729 w 3565729"/>
                <a:gd name="connsiteY2" fmla="*/ 2540909 h 2540909"/>
                <a:gd name="connsiteX3" fmla="*/ 0 w 3565729"/>
                <a:gd name="connsiteY3" fmla="*/ 2540909 h 2540909"/>
                <a:gd name="connsiteX4" fmla="*/ 0 w 3565729"/>
                <a:gd name="connsiteY4" fmla="*/ 0 h 254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5729" h="2540909">
                  <a:moveTo>
                    <a:pt x="0" y="0"/>
                  </a:moveTo>
                  <a:lnTo>
                    <a:pt x="3565729" y="0"/>
                  </a:lnTo>
                  <a:lnTo>
                    <a:pt x="3565729" y="2540909"/>
                  </a:lnTo>
                  <a:lnTo>
                    <a:pt x="0" y="2540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6FACE47-A24C-0D42-B2EF-F30A39A2DB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230934" y="3872084"/>
              <a:ext cx="1782865" cy="1270455"/>
            </a:xfrm>
            <a:custGeom>
              <a:avLst/>
              <a:gdLst>
                <a:gd name="connsiteX0" fmla="*/ 0 w 3565729"/>
                <a:gd name="connsiteY0" fmla="*/ 0 h 2540909"/>
                <a:gd name="connsiteX1" fmla="*/ 3565729 w 3565729"/>
                <a:gd name="connsiteY1" fmla="*/ 0 h 2540909"/>
                <a:gd name="connsiteX2" fmla="*/ 3565729 w 3565729"/>
                <a:gd name="connsiteY2" fmla="*/ 2540909 h 2540909"/>
                <a:gd name="connsiteX3" fmla="*/ 0 w 3565729"/>
                <a:gd name="connsiteY3" fmla="*/ 2540909 h 2540909"/>
                <a:gd name="connsiteX4" fmla="*/ 0 w 3565729"/>
                <a:gd name="connsiteY4" fmla="*/ 0 h 254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5729" h="2540909">
                  <a:moveTo>
                    <a:pt x="0" y="0"/>
                  </a:moveTo>
                  <a:lnTo>
                    <a:pt x="3565729" y="0"/>
                  </a:lnTo>
                  <a:lnTo>
                    <a:pt x="3565729" y="2540909"/>
                  </a:lnTo>
                  <a:lnTo>
                    <a:pt x="0" y="2540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750615E-45A4-7148-9F32-9F7556CA5F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230934" y="5206546"/>
              <a:ext cx="1782865" cy="1265658"/>
            </a:xfrm>
            <a:custGeom>
              <a:avLst/>
              <a:gdLst>
                <a:gd name="connsiteX0" fmla="*/ 0 w 3565729"/>
                <a:gd name="connsiteY0" fmla="*/ 0 h 2531315"/>
                <a:gd name="connsiteX1" fmla="*/ 3565729 w 3565729"/>
                <a:gd name="connsiteY1" fmla="*/ 0 h 2531315"/>
                <a:gd name="connsiteX2" fmla="*/ 3565729 w 3565729"/>
                <a:gd name="connsiteY2" fmla="*/ 2511744 h 2531315"/>
                <a:gd name="connsiteX3" fmla="*/ 3422683 w 3565729"/>
                <a:gd name="connsiteY3" fmla="*/ 2511638 h 2531315"/>
                <a:gd name="connsiteX4" fmla="*/ 952618 w 3565729"/>
                <a:gd name="connsiteY4" fmla="*/ 2530463 h 2531315"/>
                <a:gd name="connsiteX5" fmla="*/ 619492 w 3565729"/>
                <a:gd name="connsiteY5" fmla="*/ 2237278 h 2531315"/>
                <a:gd name="connsiteX6" fmla="*/ 459201 w 3565729"/>
                <a:gd name="connsiteY6" fmla="*/ 1392544 h 2531315"/>
                <a:gd name="connsiteX7" fmla="*/ 176253 w 3565729"/>
                <a:gd name="connsiteY7" fmla="*/ 1044344 h 2531315"/>
                <a:gd name="connsiteX8" fmla="*/ 79435 w 3565729"/>
                <a:gd name="connsiteY8" fmla="*/ 1026077 h 2531315"/>
                <a:gd name="connsiteX9" fmla="*/ 0 w 3565729"/>
                <a:gd name="connsiteY9" fmla="*/ 1021191 h 2531315"/>
                <a:gd name="connsiteX10" fmla="*/ 0 w 3565729"/>
                <a:gd name="connsiteY10" fmla="*/ 0 h 253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65729" h="2531315">
                  <a:moveTo>
                    <a:pt x="0" y="0"/>
                  </a:moveTo>
                  <a:lnTo>
                    <a:pt x="3565729" y="0"/>
                  </a:lnTo>
                  <a:lnTo>
                    <a:pt x="3565729" y="2511744"/>
                  </a:lnTo>
                  <a:lnTo>
                    <a:pt x="3422683" y="2511638"/>
                  </a:lnTo>
                  <a:cubicBezTo>
                    <a:pt x="2570335" y="2510659"/>
                    <a:pt x="1458753" y="2506959"/>
                    <a:pt x="952618" y="2530463"/>
                  </a:cubicBezTo>
                  <a:cubicBezTo>
                    <a:pt x="753300" y="2540213"/>
                    <a:pt x="657822" y="2467787"/>
                    <a:pt x="619492" y="2237278"/>
                  </a:cubicBezTo>
                  <a:cubicBezTo>
                    <a:pt x="572799" y="1954540"/>
                    <a:pt x="490562" y="1680158"/>
                    <a:pt x="459201" y="1392544"/>
                  </a:cubicBezTo>
                  <a:cubicBezTo>
                    <a:pt x="437597" y="1195463"/>
                    <a:pt x="344210" y="1088217"/>
                    <a:pt x="176253" y="1044344"/>
                  </a:cubicBezTo>
                  <a:cubicBezTo>
                    <a:pt x="143846" y="1035900"/>
                    <a:pt x="111581" y="1029959"/>
                    <a:pt x="79435" y="1026077"/>
                  </a:cubicBezTo>
                  <a:lnTo>
                    <a:pt x="0" y="1021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/>
            </a:p>
          </p:txBody>
        </p:sp>
        <p:sp>
          <p:nvSpPr>
            <p:cNvPr id="42" name="Freeform 973">
              <a:extLst>
                <a:ext uri="{FF2B5EF4-FFF2-40B4-BE49-F238E27FC236}">
                  <a16:creationId xmlns:a16="http://schemas.microsoft.com/office/drawing/2014/main" id="{8F43C942-D5F2-0E44-ABEB-663E9C21D05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65445" y="1591934"/>
              <a:ext cx="513842" cy="515379"/>
            </a:xfrm>
            <a:custGeom>
              <a:avLst/>
              <a:gdLst>
                <a:gd name="T0" fmla="*/ 2634770 w 291741"/>
                <a:gd name="T1" fmla="*/ 5619988 h 293327"/>
                <a:gd name="T2" fmla="*/ 3372226 w 291741"/>
                <a:gd name="T3" fmla="*/ 5477203 h 293327"/>
                <a:gd name="T4" fmla="*/ 4292438 w 291741"/>
                <a:gd name="T5" fmla="*/ 4257944 h 293327"/>
                <a:gd name="T6" fmla="*/ 4821067 w 291741"/>
                <a:gd name="T7" fmla="*/ 4257944 h 293327"/>
                <a:gd name="T8" fmla="*/ 1001466 w 291741"/>
                <a:gd name="T9" fmla="*/ 4788522 h 293327"/>
                <a:gd name="T10" fmla="*/ 1001466 w 291741"/>
                <a:gd name="T11" fmla="*/ 4257944 h 293327"/>
                <a:gd name="T12" fmla="*/ 4649609 w 291741"/>
                <a:gd name="T13" fmla="*/ 4088166 h 293327"/>
                <a:gd name="T14" fmla="*/ 4999659 w 291741"/>
                <a:gd name="T15" fmla="*/ 4873430 h 293327"/>
                <a:gd name="T16" fmla="*/ 4120976 w 291741"/>
                <a:gd name="T17" fmla="*/ 4873430 h 293327"/>
                <a:gd name="T18" fmla="*/ 3770935 w 291741"/>
                <a:gd name="T19" fmla="*/ 4519696 h 293327"/>
                <a:gd name="T20" fmla="*/ 4120976 w 291741"/>
                <a:gd name="T21" fmla="*/ 4180138 h 293327"/>
                <a:gd name="T22" fmla="*/ 4471022 w 291741"/>
                <a:gd name="T23" fmla="*/ 3826402 h 293327"/>
                <a:gd name="T24" fmla="*/ 1356607 w 291741"/>
                <a:gd name="T25" fmla="*/ 3826402 h 293327"/>
                <a:gd name="T26" fmla="*/ 1704606 w 291741"/>
                <a:gd name="T27" fmla="*/ 4180138 h 293327"/>
                <a:gd name="T28" fmla="*/ 2052657 w 291741"/>
                <a:gd name="T29" fmla="*/ 4519696 h 293327"/>
                <a:gd name="T30" fmla="*/ 1704606 w 291741"/>
                <a:gd name="T31" fmla="*/ 4873430 h 293327"/>
                <a:gd name="T32" fmla="*/ 823905 w 291741"/>
                <a:gd name="T33" fmla="*/ 4873430 h 293327"/>
                <a:gd name="T34" fmla="*/ 1179048 w 291741"/>
                <a:gd name="T35" fmla="*/ 4088166 h 293327"/>
                <a:gd name="T36" fmla="*/ 3025176 w 291741"/>
                <a:gd name="T37" fmla="*/ 2749802 h 293327"/>
                <a:gd name="T38" fmla="*/ 3372226 w 291741"/>
                <a:gd name="T39" fmla="*/ 2749802 h 293327"/>
                <a:gd name="T40" fmla="*/ 2490182 w 291741"/>
                <a:gd name="T41" fmla="*/ 5034527 h 293327"/>
                <a:gd name="T42" fmla="*/ 2490182 w 291741"/>
                <a:gd name="T43" fmla="*/ 2749802 h 293327"/>
                <a:gd name="T44" fmla="*/ 4682601 w 291741"/>
                <a:gd name="T45" fmla="*/ 3187114 h 293327"/>
                <a:gd name="T46" fmla="*/ 4499773 w 291741"/>
                <a:gd name="T47" fmla="*/ 2604109 h 293327"/>
                <a:gd name="T48" fmla="*/ 1387010 w 291741"/>
                <a:gd name="T49" fmla="*/ 2604109 h 293327"/>
                <a:gd name="T50" fmla="*/ 1204179 w 291741"/>
                <a:gd name="T51" fmla="*/ 3187114 h 293327"/>
                <a:gd name="T52" fmla="*/ 2931212 w 291741"/>
                <a:gd name="T53" fmla="*/ 2007265 h 293327"/>
                <a:gd name="T54" fmla="*/ 2931212 w 291741"/>
                <a:gd name="T55" fmla="*/ 2007265 h 293327"/>
                <a:gd name="T56" fmla="*/ 3538494 w 291741"/>
                <a:gd name="T57" fmla="*/ 2614151 h 293327"/>
                <a:gd name="T58" fmla="*/ 3581903 w 291741"/>
                <a:gd name="T59" fmla="*/ 5034527 h 293327"/>
                <a:gd name="T60" fmla="*/ 3552977 w 291741"/>
                <a:gd name="T61" fmla="*/ 5213042 h 293327"/>
                <a:gd name="T62" fmla="*/ 3227626 w 291741"/>
                <a:gd name="T63" fmla="*/ 5798487 h 293327"/>
                <a:gd name="T64" fmla="*/ 2309426 w 291741"/>
                <a:gd name="T65" fmla="*/ 5213042 h 293327"/>
                <a:gd name="T66" fmla="*/ 2280499 w 291741"/>
                <a:gd name="T67" fmla="*/ 5034527 h 293327"/>
                <a:gd name="T68" fmla="*/ 2323873 w 291741"/>
                <a:gd name="T69" fmla="*/ 2621291 h 293327"/>
                <a:gd name="T70" fmla="*/ 2613267 w 291741"/>
                <a:gd name="T71" fmla="*/ 1192513 h 293327"/>
                <a:gd name="T72" fmla="*/ 3203203 w 291741"/>
                <a:gd name="T73" fmla="*/ 1373269 h 293327"/>
                <a:gd name="T74" fmla="*/ 2613267 w 291741"/>
                <a:gd name="T75" fmla="*/ 1192513 h 293327"/>
                <a:gd name="T76" fmla="*/ 1527053 w 291741"/>
                <a:gd name="T77" fmla="*/ 1509221 h 293327"/>
                <a:gd name="T78" fmla="*/ 4206709 w 291741"/>
                <a:gd name="T79" fmla="*/ 815925 h 293327"/>
                <a:gd name="T80" fmla="*/ 4906782 w 291741"/>
                <a:gd name="T81" fmla="*/ 1509221 h 293327"/>
                <a:gd name="T82" fmla="*/ 4649609 w 291741"/>
                <a:gd name="T83" fmla="*/ 1686075 h 293327"/>
                <a:gd name="T84" fmla="*/ 4471022 w 291741"/>
                <a:gd name="T85" fmla="*/ 1940779 h 293327"/>
                <a:gd name="T86" fmla="*/ 4120976 w 291741"/>
                <a:gd name="T87" fmla="*/ 1601192 h 293327"/>
                <a:gd name="T88" fmla="*/ 3770935 w 291741"/>
                <a:gd name="T89" fmla="*/ 1254509 h 293327"/>
                <a:gd name="T90" fmla="*/ 4120976 w 291741"/>
                <a:gd name="T91" fmla="*/ 900803 h 293327"/>
                <a:gd name="T92" fmla="*/ 1619373 w 291741"/>
                <a:gd name="T93" fmla="*/ 815925 h 293327"/>
                <a:gd name="T94" fmla="*/ 1967413 w 291741"/>
                <a:gd name="T95" fmla="*/ 1169654 h 293327"/>
                <a:gd name="T96" fmla="*/ 1704606 w 291741"/>
                <a:gd name="T97" fmla="*/ 1339441 h 293327"/>
                <a:gd name="T98" fmla="*/ 1356607 w 291741"/>
                <a:gd name="T99" fmla="*/ 1686075 h 293327"/>
                <a:gd name="T100" fmla="*/ 1179048 w 291741"/>
                <a:gd name="T101" fmla="*/ 1940779 h 293327"/>
                <a:gd name="T102" fmla="*/ 823905 w 291741"/>
                <a:gd name="T103" fmla="*/ 1601192 h 293327"/>
                <a:gd name="T104" fmla="*/ 4767970 w 291741"/>
                <a:gd name="T105" fmla="*/ 298349 h 293327"/>
                <a:gd name="T106" fmla="*/ 4767970 w 291741"/>
                <a:gd name="T107" fmla="*/ 298349 h 293327"/>
                <a:gd name="T108" fmla="*/ 4746430 w 291741"/>
                <a:gd name="T109" fmla="*/ 28427 h 293327"/>
                <a:gd name="T110" fmla="*/ 5823531 w 291741"/>
                <a:gd name="T111" fmla="*/ 5674800 h 293327"/>
                <a:gd name="T112" fmla="*/ 3769864 w 291741"/>
                <a:gd name="T113" fmla="*/ 5674800 h 293327"/>
                <a:gd name="T114" fmla="*/ 5644009 w 291741"/>
                <a:gd name="T115" fmla="*/ 1221590 h 293327"/>
                <a:gd name="T116" fmla="*/ 4588464 w 291741"/>
                <a:gd name="T117" fmla="*/ 170505 h 293327"/>
                <a:gd name="T118" fmla="*/ 1974662 w 291741"/>
                <a:gd name="T119" fmla="*/ 5589582 h 293327"/>
                <a:gd name="T120" fmla="*/ 86116 w 291741"/>
                <a:gd name="T121" fmla="*/ 5767122 h 293327"/>
                <a:gd name="T122" fmla="*/ 86116 w 291741"/>
                <a:gd name="T123" fmla="*/ 0 h 29332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91741" h="293327">
                  <a:moveTo>
                    <a:pt x="124750" y="263710"/>
                  </a:moveTo>
                  <a:lnTo>
                    <a:pt x="124750" y="277074"/>
                  </a:lnTo>
                  <a:cubicBezTo>
                    <a:pt x="124750" y="281047"/>
                    <a:pt x="128009" y="284297"/>
                    <a:pt x="131994" y="284297"/>
                  </a:cubicBezTo>
                  <a:lnTo>
                    <a:pt x="161694" y="284297"/>
                  </a:lnTo>
                  <a:cubicBezTo>
                    <a:pt x="163867" y="284297"/>
                    <a:pt x="165678" y="283936"/>
                    <a:pt x="167127" y="282130"/>
                  </a:cubicBezTo>
                  <a:cubicBezTo>
                    <a:pt x="168576" y="280686"/>
                    <a:pt x="168938" y="278880"/>
                    <a:pt x="168938" y="277074"/>
                  </a:cubicBezTo>
                  <a:lnTo>
                    <a:pt x="168938" y="263710"/>
                  </a:lnTo>
                  <a:lnTo>
                    <a:pt x="124750" y="263710"/>
                  </a:lnTo>
                  <a:close/>
                  <a:moveTo>
                    <a:pt x="215037" y="215396"/>
                  </a:moveTo>
                  <a:lnTo>
                    <a:pt x="215037" y="242236"/>
                  </a:lnTo>
                  <a:lnTo>
                    <a:pt x="241520" y="242236"/>
                  </a:lnTo>
                  <a:lnTo>
                    <a:pt x="241520" y="215396"/>
                  </a:lnTo>
                  <a:lnTo>
                    <a:pt x="215037" y="215396"/>
                  </a:lnTo>
                  <a:close/>
                  <a:moveTo>
                    <a:pt x="50170" y="215396"/>
                  </a:moveTo>
                  <a:lnTo>
                    <a:pt x="50170" y="242236"/>
                  </a:lnTo>
                  <a:lnTo>
                    <a:pt x="76501" y="242236"/>
                  </a:lnTo>
                  <a:lnTo>
                    <a:pt x="76501" y="215396"/>
                  </a:lnTo>
                  <a:lnTo>
                    <a:pt x="50170" y="215396"/>
                  </a:lnTo>
                  <a:close/>
                  <a:moveTo>
                    <a:pt x="228279" y="188913"/>
                  </a:moveTo>
                  <a:cubicBezTo>
                    <a:pt x="230426" y="188913"/>
                    <a:pt x="232931" y="191418"/>
                    <a:pt x="232931" y="193565"/>
                  </a:cubicBezTo>
                  <a:lnTo>
                    <a:pt x="232931" y="206807"/>
                  </a:lnTo>
                  <a:lnTo>
                    <a:pt x="245815" y="206807"/>
                  </a:lnTo>
                  <a:cubicBezTo>
                    <a:pt x="248320" y="206807"/>
                    <a:pt x="250467" y="208954"/>
                    <a:pt x="250467" y="211459"/>
                  </a:cubicBezTo>
                  <a:lnTo>
                    <a:pt x="250467" y="246531"/>
                  </a:lnTo>
                  <a:cubicBezTo>
                    <a:pt x="250467" y="249036"/>
                    <a:pt x="248320" y="250467"/>
                    <a:pt x="245815" y="250467"/>
                  </a:cubicBezTo>
                  <a:lnTo>
                    <a:pt x="210743" y="250467"/>
                  </a:lnTo>
                  <a:cubicBezTo>
                    <a:pt x="208238" y="250467"/>
                    <a:pt x="206448" y="249036"/>
                    <a:pt x="206448" y="246531"/>
                  </a:cubicBezTo>
                  <a:lnTo>
                    <a:pt x="206448" y="233289"/>
                  </a:lnTo>
                  <a:lnTo>
                    <a:pt x="192849" y="233289"/>
                  </a:lnTo>
                  <a:cubicBezTo>
                    <a:pt x="190344" y="233289"/>
                    <a:pt x="188912" y="231142"/>
                    <a:pt x="188912" y="228637"/>
                  </a:cubicBezTo>
                  <a:cubicBezTo>
                    <a:pt x="188912" y="226132"/>
                    <a:pt x="190344" y="224342"/>
                    <a:pt x="192849" y="224342"/>
                  </a:cubicBezTo>
                  <a:lnTo>
                    <a:pt x="206448" y="224342"/>
                  </a:lnTo>
                  <a:lnTo>
                    <a:pt x="206448" y="211459"/>
                  </a:lnTo>
                  <a:cubicBezTo>
                    <a:pt x="206448" y="208954"/>
                    <a:pt x="208238" y="206807"/>
                    <a:pt x="210743" y="206807"/>
                  </a:cubicBezTo>
                  <a:lnTo>
                    <a:pt x="223984" y="206807"/>
                  </a:lnTo>
                  <a:lnTo>
                    <a:pt x="223984" y="193565"/>
                  </a:lnTo>
                  <a:cubicBezTo>
                    <a:pt x="223984" y="191418"/>
                    <a:pt x="226132" y="188913"/>
                    <a:pt x="228279" y="188913"/>
                  </a:cubicBezTo>
                  <a:close/>
                  <a:moveTo>
                    <a:pt x="63335" y="188913"/>
                  </a:moveTo>
                  <a:cubicBezTo>
                    <a:pt x="65826" y="188913"/>
                    <a:pt x="67961" y="191418"/>
                    <a:pt x="67961" y="193565"/>
                  </a:cubicBezTo>
                  <a:lnTo>
                    <a:pt x="67961" y="206807"/>
                  </a:lnTo>
                  <a:lnTo>
                    <a:pt x="81126" y="206807"/>
                  </a:lnTo>
                  <a:cubicBezTo>
                    <a:pt x="83261" y="206807"/>
                    <a:pt x="85396" y="208954"/>
                    <a:pt x="85396" y="211459"/>
                  </a:cubicBezTo>
                  <a:lnTo>
                    <a:pt x="85396" y="224342"/>
                  </a:lnTo>
                  <a:lnTo>
                    <a:pt x="98561" y="224342"/>
                  </a:lnTo>
                  <a:cubicBezTo>
                    <a:pt x="101052" y="224342"/>
                    <a:pt x="102831" y="226132"/>
                    <a:pt x="102831" y="228637"/>
                  </a:cubicBezTo>
                  <a:cubicBezTo>
                    <a:pt x="102831" y="231142"/>
                    <a:pt x="101052" y="233289"/>
                    <a:pt x="98561" y="233289"/>
                  </a:cubicBezTo>
                  <a:lnTo>
                    <a:pt x="85396" y="233289"/>
                  </a:lnTo>
                  <a:lnTo>
                    <a:pt x="85396" y="246531"/>
                  </a:lnTo>
                  <a:cubicBezTo>
                    <a:pt x="85396" y="249036"/>
                    <a:pt x="83261" y="250467"/>
                    <a:pt x="81126" y="250467"/>
                  </a:cubicBezTo>
                  <a:lnTo>
                    <a:pt x="46256" y="250467"/>
                  </a:lnTo>
                  <a:cubicBezTo>
                    <a:pt x="43410" y="250467"/>
                    <a:pt x="41275" y="249036"/>
                    <a:pt x="41275" y="246531"/>
                  </a:cubicBezTo>
                  <a:lnTo>
                    <a:pt x="41275" y="211459"/>
                  </a:lnTo>
                  <a:cubicBezTo>
                    <a:pt x="41275" y="208954"/>
                    <a:pt x="43410" y="206807"/>
                    <a:pt x="46256" y="206807"/>
                  </a:cubicBezTo>
                  <a:lnTo>
                    <a:pt x="59066" y="206807"/>
                  </a:lnTo>
                  <a:lnTo>
                    <a:pt x="59066" y="193565"/>
                  </a:lnTo>
                  <a:cubicBezTo>
                    <a:pt x="59066" y="191418"/>
                    <a:pt x="61200" y="188913"/>
                    <a:pt x="63335" y="188913"/>
                  </a:cubicBezTo>
                  <a:close/>
                  <a:moveTo>
                    <a:pt x="151552" y="139104"/>
                  </a:moveTo>
                  <a:lnTo>
                    <a:pt x="151552" y="254681"/>
                  </a:lnTo>
                  <a:lnTo>
                    <a:pt x="168938" y="254681"/>
                  </a:lnTo>
                  <a:lnTo>
                    <a:pt x="168938" y="139104"/>
                  </a:lnTo>
                  <a:lnTo>
                    <a:pt x="151552" y="139104"/>
                  </a:lnTo>
                  <a:close/>
                  <a:moveTo>
                    <a:pt x="124750" y="139104"/>
                  </a:moveTo>
                  <a:lnTo>
                    <a:pt x="124750" y="254681"/>
                  </a:lnTo>
                  <a:lnTo>
                    <a:pt x="142497" y="254681"/>
                  </a:lnTo>
                  <a:lnTo>
                    <a:pt x="142497" y="139104"/>
                  </a:lnTo>
                  <a:lnTo>
                    <a:pt x="124750" y="139104"/>
                  </a:lnTo>
                  <a:close/>
                  <a:moveTo>
                    <a:pt x="229821" y="127000"/>
                  </a:moveTo>
                  <a:cubicBezTo>
                    <a:pt x="232019" y="127000"/>
                    <a:pt x="234584" y="129185"/>
                    <a:pt x="234584" y="131733"/>
                  </a:cubicBezTo>
                  <a:lnTo>
                    <a:pt x="234584" y="161226"/>
                  </a:lnTo>
                  <a:cubicBezTo>
                    <a:pt x="234584" y="163775"/>
                    <a:pt x="232019" y="166324"/>
                    <a:pt x="229821" y="166324"/>
                  </a:cubicBezTo>
                  <a:cubicBezTo>
                    <a:pt x="227623" y="166324"/>
                    <a:pt x="225425" y="163775"/>
                    <a:pt x="225425" y="161226"/>
                  </a:cubicBezTo>
                  <a:lnTo>
                    <a:pt x="225425" y="131733"/>
                  </a:lnTo>
                  <a:cubicBezTo>
                    <a:pt x="225425" y="129185"/>
                    <a:pt x="227623" y="127000"/>
                    <a:pt x="229821" y="127000"/>
                  </a:cubicBezTo>
                  <a:close/>
                  <a:moveTo>
                    <a:pt x="64721" y="127000"/>
                  </a:moveTo>
                  <a:cubicBezTo>
                    <a:pt x="67285" y="127000"/>
                    <a:pt x="69483" y="129185"/>
                    <a:pt x="69483" y="131733"/>
                  </a:cubicBezTo>
                  <a:lnTo>
                    <a:pt x="69483" y="161226"/>
                  </a:lnTo>
                  <a:cubicBezTo>
                    <a:pt x="69483" y="163775"/>
                    <a:pt x="67285" y="166324"/>
                    <a:pt x="64721" y="166324"/>
                  </a:cubicBezTo>
                  <a:cubicBezTo>
                    <a:pt x="62523" y="166324"/>
                    <a:pt x="60325" y="163775"/>
                    <a:pt x="60325" y="161226"/>
                  </a:cubicBezTo>
                  <a:lnTo>
                    <a:pt x="60325" y="131733"/>
                  </a:lnTo>
                  <a:cubicBezTo>
                    <a:pt x="60325" y="129185"/>
                    <a:pt x="62523" y="127000"/>
                    <a:pt x="64721" y="127000"/>
                  </a:cubicBezTo>
                  <a:close/>
                  <a:moveTo>
                    <a:pt x="146844" y="101541"/>
                  </a:moveTo>
                  <a:lnTo>
                    <a:pt x="128009" y="130436"/>
                  </a:lnTo>
                  <a:lnTo>
                    <a:pt x="165316" y="130436"/>
                  </a:lnTo>
                  <a:lnTo>
                    <a:pt x="146844" y="101541"/>
                  </a:lnTo>
                  <a:close/>
                  <a:moveTo>
                    <a:pt x="146844" y="88900"/>
                  </a:moveTo>
                  <a:cubicBezTo>
                    <a:pt x="148293" y="88900"/>
                    <a:pt x="149741" y="89622"/>
                    <a:pt x="150104" y="91067"/>
                  </a:cubicBezTo>
                  <a:lnTo>
                    <a:pt x="177268" y="132241"/>
                  </a:lnTo>
                  <a:cubicBezTo>
                    <a:pt x="177631" y="132964"/>
                    <a:pt x="177631" y="134408"/>
                    <a:pt x="177631" y="134770"/>
                  </a:cubicBezTo>
                  <a:lnTo>
                    <a:pt x="177993" y="254681"/>
                  </a:lnTo>
                  <a:lnTo>
                    <a:pt x="179442" y="254681"/>
                  </a:lnTo>
                  <a:cubicBezTo>
                    <a:pt x="181615" y="254681"/>
                    <a:pt x="183788" y="256848"/>
                    <a:pt x="183788" y="259376"/>
                  </a:cubicBezTo>
                  <a:cubicBezTo>
                    <a:pt x="183788" y="261543"/>
                    <a:pt x="181615" y="263710"/>
                    <a:pt x="179442" y="263710"/>
                  </a:cubicBezTo>
                  <a:lnTo>
                    <a:pt x="177993" y="263710"/>
                  </a:lnTo>
                  <a:lnTo>
                    <a:pt x="177993" y="277074"/>
                  </a:lnTo>
                  <a:cubicBezTo>
                    <a:pt x="177993" y="281047"/>
                    <a:pt x="176544" y="285020"/>
                    <a:pt x="173284" y="288270"/>
                  </a:cubicBezTo>
                  <a:cubicBezTo>
                    <a:pt x="170387" y="291521"/>
                    <a:pt x="166040" y="293327"/>
                    <a:pt x="161694" y="293327"/>
                  </a:cubicBezTo>
                  <a:lnTo>
                    <a:pt x="131994" y="293327"/>
                  </a:lnTo>
                  <a:cubicBezTo>
                    <a:pt x="123301" y="293327"/>
                    <a:pt x="116057" y="285742"/>
                    <a:pt x="115695" y="277074"/>
                  </a:cubicBezTo>
                  <a:lnTo>
                    <a:pt x="115695" y="263710"/>
                  </a:lnTo>
                  <a:lnTo>
                    <a:pt x="114246" y="263710"/>
                  </a:lnTo>
                  <a:cubicBezTo>
                    <a:pt x="111710" y="263710"/>
                    <a:pt x="109537" y="261543"/>
                    <a:pt x="109537" y="259376"/>
                  </a:cubicBezTo>
                  <a:cubicBezTo>
                    <a:pt x="109537" y="256848"/>
                    <a:pt x="111710" y="254681"/>
                    <a:pt x="114246" y="254681"/>
                  </a:cubicBezTo>
                  <a:lnTo>
                    <a:pt x="115695" y="254681"/>
                  </a:lnTo>
                  <a:lnTo>
                    <a:pt x="115695" y="135131"/>
                  </a:lnTo>
                  <a:cubicBezTo>
                    <a:pt x="115695" y="134408"/>
                    <a:pt x="116057" y="133325"/>
                    <a:pt x="116419" y="132603"/>
                  </a:cubicBezTo>
                  <a:lnTo>
                    <a:pt x="142860" y="91067"/>
                  </a:lnTo>
                  <a:cubicBezTo>
                    <a:pt x="143946" y="89622"/>
                    <a:pt x="145395" y="88900"/>
                    <a:pt x="146844" y="88900"/>
                  </a:cubicBezTo>
                  <a:close/>
                  <a:moveTo>
                    <a:pt x="130917" y="60325"/>
                  </a:moveTo>
                  <a:lnTo>
                    <a:pt x="160471" y="60325"/>
                  </a:lnTo>
                  <a:cubicBezTo>
                    <a:pt x="162964" y="60325"/>
                    <a:pt x="164744" y="62230"/>
                    <a:pt x="164744" y="64897"/>
                  </a:cubicBezTo>
                  <a:cubicBezTo>
                    <a:pt x="164744" y="67183"/>
                    <a:pt x="162964" y="69469"/>
                    <a:pt x="160471" y="69469"/>
                  </a:cubicBezTo>
                  <a:lnTo>
                    <a:pt x="130917" y="69469"/>
                  </a:lnTo>
                  <a:cubicBezTo>
                    <a:pt x="128425" y="69469"/>
                    <a:pt x="127000" y="67183"/>
                    <a:pt x="127000" y="64897"/>
                  </a:cubicBezTo>
                  <a:cubicBezTo>
                    <a:pt x="127000" y="62230"/>
                    <a:pt x="128425" y="60325"/>
                    <a:pt x="130917" y="60325"/>
                  </a:cubicBezTo>
                  <a:close/>
                  <a:moveTo>
                    <a:pt x="50170" y="50222"/>
                  </a:moveTo>
                  <a:lnTo>
                    <a:pt x="50170" y="76347"/>
                  </a:lnTo>
                  <a:lnTo>
                    <a:pt x="76501" y="76347"/>
                  </a:lnTo>
                  <a:lnTo>
                    <a:pt x="76501" y="50222"/>
                  </a:lnTo>
                  <a:lnTo>
                    <a:pt x="50170" y="50222"/>
                  </a:lnTo>
                  <a:close/>
                  <a:moveTo>
                    <a:pt x="210743" y="41275"/>
                  </a:moveTo>
                  <a:cubicBezTo>
                    <a:pt x="213248" y="41275"/>
                    <a:pt x="215037" y="43064"/>
                    <a:pt x="215037" y="45570"/>
                  </a:cubicBezTo>
                  <a:lnTo>
                    <a:pt x="215037" y="76347"/>
                  </a:lnTo>
                  <a:lnTo>
                    <a:pt x="245815" y="76347"/>
                  </a:lnTo>
                  <a:cubicBezTo>
                    <a:pt x="248320" y="76347"/>
                    <a:pt x="250467" y="78494"/>
                    <a:pt x="250467" y="80999"/>
                  </a:cubicBezTo>
                  <a:cubicBezTo>
                    <a:pt x="250467" y="83147"/>
                    <a:pt x="248320" y="85294"/>
                    <a:pt x="245815" y="85294"/>
                  </a:cubicBezTo>
                  <a:lnTo>
                    <a:pt x="232931" y="85294"/>
                  </a:lnTo>
                  <a:lnTo>
                    <a:pt x="232931" y="98178"/>
                  </a:lnTo>
                  <a:cubicBezTo>
                    <a:pt x="232931" y="100683"/>
                    <a:pt x="231142" y="102830"/>
                    <a:pt x="228279" y="102830"/>
                  </a:cubicBezTo>
                  <a:cubicBezTo>
                    <a:pt x="226132" y="102830"/>
                    <a:pt x="223984" y="100683"/>
                    <a:pt x="223984" y="98178"/>
                  </a:cubicBezTo>
                  <a:lnTo>
                    <a:pt x="223984" y="85294"/>
                  </a:lnTo>
                  <a:lnTo>
                    <a:pt x="210743" y="85294"/>
                  </a:lnTo>
                  <a:cubicBezTo>
                    <a:pt x="208238" y="85294"/>
                    <a:pt x="206448" y="83147"/>
                    <a:pt x="206448" y="80999"/>
                  </a:cubicBezTo>
                  <a:lnTo>
                    <a:pt x="206448" y="67758"/>
                  </a:lnTo>
                  <a:lnTo>
                    <a:pt x="192849" y="67758"/>
                  </a:lnTo>
                  <a:cubicBezTo>
                    <a:pt x="190344" y="67758"/>
                    <a:pt x="188912" y="65611"/>
                    <a:pt x="188912" y="63463"/>
                  </a:cubicBezTo>
                  <a:cubicBezTo>
                    <a:pt x="188912" y="60958"/>
                    <a:pt x="190344" y="59169"/>
                    <a:pt x="192849" y="59169"/>
                  </a:cubicBezTo>
                  <a:lnTo>
                    <a:pt x="206448" y="59169"/>
                  </a:lnTo>
                  <a:lnTo>
                    <a:pt x="206448" y="45570"/>
                  </a:lnTo>
                  <a:cubicBezTo>
                    <a:pt x="206448" y="43064"/>
                    <a:pt x="208238" y="41275"/>
                    <a:pt x="210743" y="41275"/>
                  </a:cubicBezTo>
                  <a:close/>
                  <a:moveTo>
                    <a:pt x="46256" y="41275"/>
                  </a:moveTo>
                  <a:lnTo>
                    <a:pt x="81126" y="41275"/>
                  </a:lnTo>
                  <a:cubicBezTo>
                    <a:pt x="83261" y="41275"/>
                    <a:pt x="85396" y="43064"/>
                    <a:pt x="85396" y="45570"/>
                  </a:cubicBezTo>
                  <a:lnTo>
                    <a:pt x="85396" y="59169"/>
                  </a:lnTo>
                  <a:lnTo>
                    <a:pt x="98561" y="59169"/>
                  </a:lnTo>
                  <a:cubicBezTo>
                    <a:pt x="101052" y="59169"/>
                    <a:pt x="102831" y="60958"/>
                    <a:pt x="102831" y="63463"/>
                  </a:cubicBezTo>
                  <a:cubicBezTo>
                    <a:pt x="102831" y="65611"/>
                    <a:pt x="101052" y="67758"/>
                    <a:pt x="98561" y="67758"/>
                  </a:cubicBezTo>
                  <a:lnTo>
                    <a:pt x="85396" y="67758"/>
                  </a:lnTo>
                  <a:lnTo>
                    <a:pt x="85396" y="80999"/>
                  </a:lnTo>
                  <a:cubicBezTo>
                    <a:pt x="85396" y="83147"/>
                    <a:pt x="83261" y="85294"/>
                    <a:pt x="81126" y="85294"/>
                  </a:cubicBezTo>
                  <a:lnTo>
                    <a:pt x="67961" y="85294"/>
                  </a:lnTo>
                  <a:lnTo>
                    <a:pt x="67961" y="98178"/>
                  </a:lnTo>
                  <a:cubicBezTo>
                    <a:pt x="67961" y="100683"/>
                    <a:pt x="65826" y="102830"/>
                    <a:pt x="63335" y="102830"/>
                  </a:cubicBezTo>
                  <a:cubicBezTo>
                    <a:pt x="61200" y="102830"/>
                    <a:pt x="59066" y="100683"/>
                    <a:pt x="59066" y="98178"/>
                  </a:cubicBezTo>
                  <a:lnTo>
                    <a:pt x="59066" y="85294"/>
                  </a:lnTo>
                  <a:lnTo>
                    <a:pt x="46256" y="85294"/>
                  </a:lnTo>
                  <a:cubicBezTo>
                    <a:pt x="43410" y="85294"/>
                    <a:pt x="41275" y="83147"/>
                    <a:pt x="41275" y="80999"/>
                  </a:cubicBezTo>
                  <a:lnTo>
                    <a:pt x="41275" y="45570"/>
                  </a:lnTo>
                  <a:cubicBezTo>
                    <a:pt x="41275" y="43064"/>
                    <a:pt x="43410" y="41275"/>
                    <a:pt x="46256" y="41275"/>
                  </a:cubicBezTo>
                  <a:close/>
                  <a:moveTo>
                    <a:pt x="238860" y="15090"/>
                  </a:moveTo>
                  <a:lnTo>
                    <a:pt x="238860" y="53174"/>
                  </a:lnTo>
                  <a:lnTo>
                    <a:pt x="276632" y="53174"/>
                  </a:lnTo>
                  <a:lnTo>
                    <a:pt x="238860" y="15090"/>
                  </a:lnTo>
                  <a:close/>
                  <a:moveTo>
                    <a:pt x="4316" y="0"/>
                  </a:moveTo>
                  <a:lnTo>
                    <a:pt x="234544" y="0"/>
                  </a:lnTo>
                  <a:cubicBezTo>
                    <a:pt x="235623" y="0"/>
                    <a:pt x="236702" y="719"/>
                    <a:pt x="237781" y="1437"/>
                  </a:cubicBezTo>
                  <a:lnTo>
                    <a:pt x="290661" y="54252"/>
                  </a:lnTo>
                  <a:cubicBezTo>
                    <a:pt x="291381" y="55330"/>
                    <a:pt x="291741" y="56408"/>
                    <a:pt x="291741" y="57486"/>
                  </a:cubicBezTo>
                  <a:lnTo>
                    <a:pt x="291741" y="287070"/>
                  </a:lnTo>
                  <a:cubicBezTo>
                    <a:pt x="291741" y="289585"/>
                    <a:pt x="289942" y="291741"/>
                    <a:pt x="287424" y="291741"/>
                  </a:cubicBezTo>
                  <a:lnTo>
                    <a:pt x="192815" y="291741"/>
                  </a:lnTo>
                  <a:cubicBezTo>
                    <a:pt x="190297" y="291741"/>
                    <a:pt x="188858" y="289585"/>
                    <a:pt x="188858" y="287070"/>
                  </a:cubicBezTo>
                  <a:cubicBezTo>
                    <a:pt x="188858" y="284914"/>
                    <a:pt x="190297" y="282759"/>
                    <a:pt x="192815" y="282759"/>
                  </a:cubicBezTo>
                  <a:lnTo>
                    <a:pt x="282747" y="282759"/>
                  </a:lnTo>
                  <a:lnTo>
                    <a:pt x="282747" y="61797"/>
                  </a:lnTo>
                  <a:lnTo>
                    <a:pt x="234544" y="61797"/>
                  </a:lnTo>
                  <a:cubicBezTo>
                    <a:pt x="232025" y="61797"/>
                    <a:pt x="229867" y="60001"/>
                    <a:pt x="229867" y="57486"/>
                  </a:cubicBezTo>
                  <a:lnTo>
                    <a:pt x="229867" y="8623"/>
                  </a:lnTo>
                  <a:lnTo>
                    <a:pt x="8993" y="8623"/>
                  </a:lnTo>
                  <a:lnTo>
                    <a:pt x="8993" y="282759"/>
                  </a:lnTo>
                  <a:lnTo>
                    <a:pt x="98925" y="282759"/>
                  </a:lnTo>
                  <a:cubicBezTo>
                    <a:pt x="101443" y="282759"/>
                    <a:pt x="103242" y="284914"/>
                    <a:pt x="103242" y="287070"/>
                  </a:cubicBezTo>
                  <a:cubicBezTo>
                    <a:pt x="103242" y="289585"/>
                    <a:pt x="101443" y="291741"/>
                    <a:pt x="98925" y="291741"/>
                  </a:cubicBezTo>
                  <a:lnTo>
                    <a:pt x="4316" y="291741"/>
                  </a:lnTo>
                  <a:cubicBezTo>
                    <a:pt x="2158" y="291741"/>
                    <a:pt x="0" y="289585"/>
                    <a:pt x="0" y="287070"/>
                  </a:cubicBezTo>
                  <a:lnTo>
                    <a:pt x="0" y="4671"/>
                  </a:lnTo>
                  <a:cubicBezTo>
                    <a:pt x="0" y="2156"/>
                    <a:pt x="2158" y="0"/>
                    <a:pt x="43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sz="900"/>
            </a:p>
          </p:txBody>
        </p:sp>
        <p:sp>
          <p:nvSpPr>
            <p:cNvPr id="43" name="Freeform 981">
              <a:extLst>
                <a:ext uri="{FF2B5EF4-FFF2-40B4-BE49-F238E27FC236}">
                  <a16:creationId xmlns:a16="http://schemas.microsoft.com/office/drawing/2014/main" id="{C0427FE6-D008-A540-B2A3-1BD696A0E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66214" y="2916696"/>
              <a:ext cx="512304" cy="512304"/>
            </a:xfrm>
            <a:custGeom>
              <a:avLst/>
              <a:gdLst>
                <a:gd name="T0" fmla="*/ 3414209 w 291855"/>
                <a:gd name="T1" fmla="*/ 5320998 h 291740"/>
                <a:gd name="T2" fmla="*/ 5293640 w 291855"/>
                <a:gd name="T3" fmla="*/ 5590926 h 291740"/>
                <a:gd name="T4" fmla="*/ 5555045 w 291855"/>
                <a:gd name="T5" fmla="*/ 5178928 h 291740"/>
                <a:gd name="T6" fmla="*/ 5420811 w 291855"/>
                <a:gd name="T7" fmla="*/ 3836411 h 291740"/>
                <a:gd name="T8" fmla="*/ 3421283 w 291855"/>
                <a:gd name="T9" fmla="*/ 5001344 h 291740"/>
                <a:gd name="T10" fmla="*/ 5420811 w 291855"/>
                <a:gd name="T11" fmla="*/ 3836411 h 291740"/>
                <a:gd name="T12" fmla="*/ 3583769 w 291855"/>
                <a:gd name="T13" fmla="*/ 3530987 h 291740"/>
                <a:gd name="T14" fmla="*/ 5406681 w 291855"/>
                <a:gd name="T15" fmla="*/ 3651743 h 291740"/>
                <a:gd name="T16" fmla="*/ 4064232 w 291855"/>
                <a:gd name="T17" fmla="*/ 2152977 h 291740"/>
                <a:gd name="T18" fmla="*/ 3604972 w 291855"/>
                <a:gd name="T19" fmla="*/ 3339190 h 291740"/>
                <a:gd name="T20" fmla="*/ 5279517 w 291855"/>
                <a:gd name="T21" fmla="*/ 2486834 h 291740"/>
                <a:gd name="T22" fmla="*/ 4784933 w 291855"/>
                <a:gd name="T23" fmla="*/ 2152977 h 291740"/>
                <a:gd name="T24" fmla="*/ 4283275 w 291855"/>
                <a:gd name="T25" fmla="*/ 1336128 h 291740"/>
                <a:gd name="T26" fmla="*/ 4693073 w 291855"/>
                <a:gd name="T27" fmla="*/ 1975396 h 291740"/>
                <a:gd name="T28" fmla="*/ 4283275 w 291855"/>
                <a:gd name="T29" fmla="*/ 1336128 h 291740"/>
                <a:gd name="T30" fmla="*/ 4770789 w 291855"/>
                <a:gd name="T31" fmla="*/ 1158546 h 291740"/>
                <a:gd name="T32" fmla="*/ 4862645 w 291855"/>
                <a:gd name="T33" fmla="*/ 1975396 h 291740"/>
                <a:gd name="T34" fmla="*/ 5456139 w 291855"/>
                <a:gd name="T35" fmla="*/ 2472624 h 291740"/>
                <a:gd name="T36" fmla="*/ 5731694 w 291855"/>
                <a:gd name="T37" fmla="*/ 5086586 h 291740"/>
                <a:gd name="T38" fmla="*/ 5293640 w 291855"/>
                <a:gd name="T39" fmla="*/ 5754276 h 291740"/>
                <a:gd name="T40" fmla="*/ 3244633 w 291855"/>
                <a:gd name="T41" fmla="*/ 5320998 h 291740"/>
                <a:gd name="T42" fmla="*/ 3244633 w 291855"/>
                <a:gd name="T43" fmla="*/ 5079489 h 291740"/>
                <a:gd name="T44" fmla="*/ 4064232 w 291855"/>
                <a:gd name="T45" fmla="*/ 1975396 h 291740"/>
                <a:gd name="T46" fmla="*/ 4113680 w 291855"/>
                <a:gd name="T47" fmla="*/ 1250882 h 291740"/>
                <a:gd name="T48" fmla="*/ 843138 w 291855"/>
                <a:gd name="T49" fmla="*/ 986247 h 291740"/>
                <a:gd name="T50" fmla="*/ 1253507 w 291855"/>
                <a:gd name="T51" fmla="*/ 5591124 h 291740"/>
                <a:gd name="T52" fmla="*/ 1331295 w 291855"/>
                <a:gd name="T53" fmla="*/ 2305964 h 291740"/>
                <a:gd name="T54" fmla="*/ 928061 w 291855"/>
                <a:gd name="T55" fmla="*/ 177362 h 291740"/>
                <a:gd name="T56" fmla="*/ 3340457 w 291855"/>
                <a:gd name="T57" fmla="*/ 695377 h 291740"/>
                <a:gd name="T58" fmla="*/ 928061 w 291855"/>
                <a:gd name="T59" fmla="*/ 177362 h 291740"/>
                <a:gd name="T60" fmla="*/ 3418263 w 291855"/>
                <a:gd name="T61" fmla="*/ 0 h 291740"/>
                <a:gd name="T62" fmla="*/ 3517338 w 291855"/>
                <a:gd name="T63" fmla="*/ 773393 h 291740"/>
                <a:gd name="T64" fmla="*/ 3828616 w 291855"/>
                <a:gd name="T65" fmla="*/ 1717061 h 291740"/>
                <a:gd name="T66" fmla="*/ 3368749 w 291855"/>
                <a:gd name="T67" fmla="*/ 872758 h 291740"/>
                <a:gd name="T68" fmla="*/ 1479833 w 291855"/>
                <a:gd name="T69" fmla="*/ 2192461 h 291740"/>
                <a:gd name="T70" fmla="*/ 3283872 w 291855"/>
                <a:gd name="T71" fmla="*/ 2277580 h 291740"/>
                <a:gd name="T72" fmla="*/ 1522277 w 291855"/>
                <a:gd name="T73" fmla="*/ 2369834 h 291740"/>
                <a:gd name="T74" fmla="*/ 3022115 w 291855"/>
                <a:gd name="T75" fmla="*/ 4193332 h 291740"/>
                <a:gd name="T76" fmla="*/ 3022115 w 291855"/>
                <a:gd name="T77" fmla="*/ 4370694 h 291740"/>
                <a:gd name="T78" fmla="*/ 1437416 w 291855"/>
                <a:gd name="T79" fmla="*/ 5591124 h 291740"/>
                <a:gd name="T80" fmla="*/ 3050398 w 291855"/>
                <a:gd name="T81" fmla="*/ 5676236 h 291740"/>
                <a:gd name="T82" fmla="*/ 383265 w 291855"/>
                <a:gd name="T83" fmla="*/ 5754276 h 291740"/>
                <a:gd name="T84" fmla="*/ 765350 w 291855"/>
                <a:gd name="T85" fmla="*/ 759216 h 291740"/>
                <a:gd name="T86" fmla="*/ 850179 w 291855"/>
                <a:gd name="T87" fmla="*/ 0 h 29174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91855" h="291740">
                  <a:moveTo>
                    <a:pt x="173850" y="262570"/>
                  </a:moveTo>
                  <a:lnTo>
                    <a:pt x="173850" y="269772"/>
                  </a:lnTo>
                  <a:cubicBezTo>
                    <a:pt x="173850" y="277335"/>
                    <a:pt x="179966" y="283457"/>
                    <a:pt x="187161" y="283457"/>
                  </a:cubicBezTo>
                  <a:lnTo>
                    <a:pt x="269550" y="283457"/>
                  </a:lnTo>
                  <a:cubicBezTo>
                    <a:pt x="276745" y="283457"/>
                    <a:pt x="282861" y="277335"/>
                    <a:pt x="282861" y="269772"/>
                  </a:cubicBezTo>
                  <a:lnTo>
                    <a:pt x="282861" y="262570"/>
                  </a:lnTo>
                  <a:lnTo>
                    <a:pt x="173850" y="262570"/>
                  </a:lnTo>
                  <a:close/>
                  <a:moveTo>
                    <a:pt x="276025" y="194505"/>
                  </a:moveTo>
                  <a:lnTo>
                    <a:pt x="176368" y="234480"/>
                  </a:lnTo>
                  <a:lnTo>
                    <a:pt x="174210" y="253566"/>
                  </a:lnTo>
                  <a:lnTo>
                    <a:pt x="282501" y="253566"/>
                  </a:lnTo>
                  <a:lnTo>
                    <a:pt x="276025" y="194505"/>
                  </a:lnTo>
                  <a:close/>
                  <a:moveTo>
                    <a:pt x="270629" y="143367"/>
                  </a:moveTo>
                  <a:lnTo>
                    <a:pt x="182484" y="179020"/>
                  </a:lnTo>
                  <a:lnTo>
                    <a:pt x="177448" y="224756"/>
                  </a:lnTo>
                  <a:lnTo>
                    <a:pt x="275306" y="185142"/>
                  </a:lnTo>
                  <a:lnTo>
                    <a:pt x="270629" y="143367"/>
                  </a:lnTo>
                  <a:close/>
                  <a:moveTo>
                    <a:pt x="206949" y="109155"/>
                  </a:moveTo>
                  <a:cubicBezTo>
                    <a:pt x="197235" y="109155"/>
                    <a:pt x="188960" y="116358"/>
                    <a:pt x="188241" y="126081"/>
                  </a:cubicBezTo>
                  <a:lnTo>
                    <a:pt x="183564" y="169296"/>
                  </a:lnTo>
                  <a:lnTo>
                    <a:pt x="269550" y="134004"/>
                  </a:lnTo>
                  <a:lnTo>
                    <a:pt x="268830" y="126081"/>
                  </a:lnTo>
                  <a:cubicBezTo>
                    <a:pt x="267751" y="116358"/>
                    <a:pt x="259836" y="109155"/>
                    <a:pt x="250122" y="109155"/>
                  </a:cubicBezTo>
                  <a:lnTo>
                    <a:pt x="243646" y="109155"/>
                  </a:lnTo>
                  <a:lnTo>
                    <a:pt x="206949" y="109155"/>
                  </a:lnTo>
                  <a:close/>
                  <a:moveTo>
                    <a:pt x="218102" y="67740"/>
                  </a:moveTo>
                  <a:lnTo>
                    <a:pt x="218102" y="100152"/>
                  </a:lnTo>
                  <a:lnTo>
                    <a:pt x="238969" y="100152"/>
                  </a:lnTo>
                  <a:lnTo>
                    <a:pt x="238969" y="67740"/>
                  </a:lnTo>
                  <a:lnTo>
                    <a:pt x="218102" y="67740"/>
                  </a:lnTo>
                  <a:close/>
                  <a:moveTo>
                    <a:pt x="213785" y="58737"/>
                  </a:moveTo>
                  <a:lnTo>
                    <a:pt x="242926" y="58737"/>
                  </a:lnTo>
                  <a:cubicBezTo>
                    <a:pt x="245804" y="58737"/>
                    <a:pt x="247603" y="60898"/>
                    <a:pt x="247603" y="63419"/>
                  </a:cubicBezTo>
                  <a:lnTo>
                    <a:pt x="247603" y="100152"/>
                  </a:lnTo>
                  <a:lnTo>
                    <a:pt x="250122" y="100152"/>
                  </a:lnTo>
                  <a:cubicBezTo>
                    <a:pt x="264153" y="100152"/>
                    <a:pt x="276025" y="110956"/>
                    <a:pt x="277824" y="125361"/>
                  </a:cubicBezTo>
                  <a:lnTo>
                    <a:pt x="291855" y="257528"/>
                  </a:lnTo>
                  <a:lnTo>
                    <a:pt x="291855" y="257888"/>
                  </a:lnTo>
                  <a:lnTo>
                    <a:pt x="291855" y="269772"/>
                  </a:lnTo>
                  <a:cubicBezTo>
                    <a:pt x="291855" y="282016"/>
                    <a:pt x="281782" y="291740"/>
                    <a:pt x="269550" y="291740"/>
                  </a:cubicBezTo>
                  <a:lnTo>
                    <a:pt x="187161" y="291740"/>
                  </a:lnTo>
                  <a:cubicBezTo>
                    <a:pt x="174929" y="291740"/>
                    <a:pt x="165215" y="282016"/>
                    <a:pt x="165215" y="269772"/>
                  </a:cubicBezTo>
                  <a:lnTo>
                    <a:pt x="165215" y="257888"/>
                  </a:lnTo>
                  <a:lnTo>
                    <a:pt x="165215" y="257528"/>
                  </a:lnTo>
                  <a:lnTo>
                    <a:pt x="179246" y="125361"/>
                  </a:lnTo>
                  <a:cubicBezTo>
                    <a:pt x="180686" y="110956"/>
                    <a:pt x="192558" y="100152"/>
                    <a:pt x="206949" y="100152"/>
                  </a:cubicBezTo>
                  <a:lnTo>
                    <a:pt x="209467" y="100152"/>
                  </a:lnTo>
                  <a:lnTo>
                    <a:pt x="209467" y="63419"/>
                  </a:lnTo>
                  <a:cubicBezTo>
                    <a:pt x="209467" y="60898"/>
                    <a:pt x="211266" y="58737"/>
                    <a:pt x="213785" y="58737"/>
                  </a:cubicBezTo>
                  <a:close/>
                  <a:moveTo>
                    <a:pt x="42933" y="50002"/>
                  </a:moveTo>
                  <a:cubicBezTo>
                    <a:pt x="-14704" y="168353"/>
                    <a:pt x="15915" y="265840"/>
                    <a:pt x="22399" y="283467"/>
                  </a:cubicBezTo>
                  <a:lnTo>
                    <a:pt x="63826" y="283467"/>
                  </a:lnTo>
                  <a:cubicBezTo>
                    <a:pt x="66348" y="275553"/>
                    <a:pt x="74633" y="251451"/>
                    <a:pt x="77155" y="216557"/>
                  </a:cubicBezTo>
                  <a:cubicBezTo>
                    <a:pt x="79316" y="183462"/>
                    <a:pt x="76434" y="149647"/>
                    <a:pt x="67789" y="116912"/>
                  </a:cubicBezTo>
                  <a:cubicBezTo>
                    <a:pt x="62025" y="94609"/>
                    <a:pt x="53740" y="71586"/>
                    <a:pt x="42933" y="50002"/>
                  </a:cubicBezTo>
                  <a:close/>
                  <a:moveTo>
                    <a:pt x="47255" y="8993"/>
                  </a:moveTo>
                  <a:lnTo>
                    <a:pt x="47255" y="35253"/>
                  </a:lnTo>
                  <a:lnTo>
                    <a:pt x="170095" y="35253"/>
                  </a:lnTo>
                  <a:lnTo>
                    <a:pt x="170095" y="8993"/>
                  </a:lnTo>
                  <a:lnTo>
                    <a:pt x="47255" y="8993"/>
                  </a:lnTo>
                  <a:close/>
                  <a:moveTo>
                    <a:pt x="43293" y="0"/>
                  </a:moveTo>
                  <a:lnTo>
                    <a:pt x="174057" y="0"/>
                  </a:lnTo>
                  <a:cubicBezTo>
                    <a:pt x="176939" y="0"/>
                    <a:pt x="179101" y="2518"/>
                    <a:pt x="179101" y="4317"/>
                  </a:cubicBezTo>
                  <a:lnTo>
                    <a:pt x="179101" y="39210"/>
                  </a:lnTo>
                  <a:cubicBezTo>
                    <a:pt x="185945" y="52880"/>
                    <a:pt x="192429" y="67269"/>
                    <a:pt x="197833" y="81659"/>
                  </a:cubicBezTo>
                  <a:cubicBezTo>
                    <a:pt x="198193" y="83817"/>
                    <a:pt x="197112" y="86335"/>
                    <a:pt x="194951" y="87054"/>
                  </a:cubicBezTo>
                  <a:cubicBezTo>
                    <a:pt x="192429" y="87774"/>
                    <a:pt x="189908" y="86695"/>
                    <a:pt x="189187" y="84536"/>
                  </a:cubicBezTo>
                  <a:cubicBezTo>
                    <a:pt x="184504" y="71226"/>
                    <a:pt x="178380" y="57557"/>
                    <a:pt x="171536" y="44247"/>
                  </a:cubicBezTo>
                  <a:lnTo>
                    <a:pt x="50137" y="44247"/>
                  </a:lnTo>
                  <a:cubicBezTo>
                    <a:pt x="61305" y="65830"/>
                    <a:pt x="69230" y="88853"/>
                    <a:pt x="75354" y="111156"/>
                  </a:cubicBezTo>
                  <a:lnTo>
                    <a:pt x="162890" y="111156"/>
                  </a:lnTo>
                  <a:cubicBezTo>
                    <a:pt x="165051" y="111156"/>
                    <a:pt x="167213" y="113674"/>
                    <a:pt x="167213" y="115473"/>
                  </a:cubicBezTo>
                  <a:cubicBezTo>
                    <a:pt x="167213" y="117991"/>
                    <a:pt x="165051" y="120150"/>
                    <a:pt x="162890" y="120150"/>
                  </a:cubicBezTo>
                  <a:lnTo>
                    <a:pt x="77515" y="120150"/>
                  </a:lnTo>
                  <a:cubicBezTo>
                    <a:pt x="84720" y="151086"/>
                    <a:pt x="87601" y="182023"/>
                    <a:pt x="86160" y="212600"/>
                  </a:cubicBezTo>
                  <a:lnTo>
                    <a:pt x="153884" y="212600"/>
                  </a:lnTo>
                  <a:cubicBezTo>
                    <a:pt x="156045" y="212600"/>
                    <a:pt x="158207" y="214039"/>
                    <a:pt x="158207" y="216917"/>
                  </a:cubicBezTo>
                  <a:cubicBezTo>
                    <a:pt x="158207" y="219435"/>
                    <a:pt x="156045" y="221593"/>
                    <a:pt x="153884" y="221593"/>
                  </a:cubicBezTo>
                  <a:lnTo>
                    <a:pt x="85800" y="221593"/>
                  </a:lnTo>
                  <a:cubicBezTo>
                    <a:pt x="82918" y="251451"/>
                    <a:pt x="76434" y="273034"/>
                    <a:pt x="73192" y="283467"/>
                  </a:cubicBezTo>
                  <a:lnTo>
                    <a:pt x="151002" y="283467"/>
                  </a:lnTo>
                  <a:cubicBezTo>
                    <a:pt x="153524" y="283467"/>
                    <a:pt x="155325" y="285265"/>
                    <a:pt x="155325" y="287783"/>
                  </a:cubicBezTo>
                  <a:cubicBezTo>
                    <a:pt x="155325" y="290301"/>
                    <a:pt x="153524" y="291740"/>
                    <a:pt x="151002" y="291740"/>
                  </a:cubicBezTo>
                  <a:lnTo>
                    <a:pt x="19518" y="291740"/>
                  </a:lnTo>
                  <a:cubicBezTo>
                    <a:pt x="17716" y="291740"/>
                    <a:pt x="15915" y="291021"/>
                    <a:pt x="15555" y="289582"/>
                  </a:cubicBezTo>
                  <a:cubicBezTo>
                    <a:pt x="15195" y="288143"/>
                    <a:pt x="-31635" y="175908"/>
                    <a:pt x="38970" y="38491"/>
                  </a:cubicBezTo>
                  <a:lnTo>
                    <a:pt x="38970" y="4317"/>
                  </a:lnTo>
                  <a:cubicBezTo>
                    <a:pt x="38970" y="2518"/>
                    <a:pt x="40411" y="0"/>
                    <a:pt x="432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sz="900"/>
            </a:p>
          </p:txBody>
        </p:sp>
        <p:sp>
          <p:nvSpPr>
            <p:cNvPr id="44" name="Freeform 990">
              <a:extLst>
                <a:ext uri="{FF2B5EF4-FFF2-40B4-BE49-F238E27FC236}">
                  <a16:creationId xmlns:a16="http://schemas.microsoft.com/office/drawing/2014/main" id="{F02C6B6F-471C-784C-938A-C09C2B8DA0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65445" y="4251928"/>
              <a:ext cx="513842" cy="510765"/>
            </a:xfrm>
            <a:custGeom>
              <a:avLst/>
              <a:gdLst>
                <a:gd name="T0" fmla="*/ 4128157 w 291741"/>
                <a:gd name="T1" fmla="*/ 5601076 h 290155"/>
                <a:gd name="T2" fmla="*/ 4509858 w 291741"/>
                <a:gd name="T3" fmla="*/ 5309310 h 290155"/>
                <a:gd name="T4" fmla="*/ 1384222 w 291741"/>
                <a:gd name="T5" fmla="*/ 5458747 h 290155"/>
                <a:gd name="T6" fmla="*/ 1909941 w 291741"/>
                <a:gd name="T7" fmla="*/ 5458747 h 290155"/>
                <a:gd name="T8" fmla="*/ 4978000 w 291741"/>
                <a:gd name="T9" fmla="*/ 4497976 h 290155"/>
                <a:gd name="T10" fmla="*/ 4978000 w 291741"/>
                <a:gd name="T11" fmla="*/ 4989042 h 290155"/>
                <a:gd name="T12" fmla="*/ 908858 w 291741"/>
                <a:gd name="T13" fmla="*/ 4989042 h 290155"/>
                <a:gd name="T14" fmla="*/ 908858 w 291741"/>
                <a:gd name="T15" fmla="*/ 4497976 h 290155"/>
                <a:gd name="T16" fmla="*/ 5158037 w 291741"/>
                <a:gd name="T17" fmla="*/ 4989042 h 290155"/>
                <a:gd name="T18" fmla="*/ 4689914 w 291741"/>
                <a:gd name="T19" fmla="*/ 5458747 h 290155"/>
                <a:gd name="T20" fmla="*/ 3804087 w 291741"/>
                <a:gd name="T21" fmla="*/ 5458747 h 290155"/>
                <a:gd name="T22" fmla="*/ 2090005 w 291741"/>
                <a:gd name="T23" fmla="*/ 5458747 h 290155"/>
                <a:gd name="T24" fmla="*/ 1204179 w 291741"/>
                <a:gd name="T25" fmla="*/ 5458747 h 290155"/>
                <a:gd name="T26" fmla="*/ 728822 w 291741"/>
                <a:gd name="T27" fmla="*/ 4989042 h 290155"/>
                <a:gd name="T28" fmla="*/ 908858 w 291741"/>
                <a:gd name="T29" fmla="*/ 4063835 h 290155"/>
                <a:gd name="T30" fmla="*/ 4164171 w 291741"/>
                <a:gd name="T31" fmla="*/ 5131388 h 290155"/>
                <a:gd name="T32" fmla="*/ 5064409 w 291741"/>
                <a:gd name="T33" fmla="*/ 3857424 h 290155"/>
                <a:gd name="T34" fmla="*/ 4825402 w 291741"/>
                <a:gd name="T35" fmla="*/ 3452391 h 290155"/>
                <a:gd name="T36" fmla="*/ 4997756 w 291741"/>
                <a:gd name="T37" fmla="*/ 2644419 h 290155"/>
                <a:gd name="T38" fmla="*/ 4997756 w 291741"/>
                <a:gd name="T39" fmla="*/ 2644419 h 290155"/>
                <a:gd name="T40" fmla="*/ 4825402 w 291741"/>
                <a:gd name="T41" fmla="*/ 2925781 h 290155"/>
                <a:gd name="T42" fmla="*/ 323139 w 291741"/>
                <a:gd name="T43" fmla="*/ 2579496 h 290155"/>
                <a:gd name="T44" fmla="*/ 179506 w 291741"/>
                <a:gd name="T45" fmla="*/ 3308102 h 290155"/>
                <a:gd name="T46" fmla="*/ 703715 w 291741"/>
                <a:gd name="T47" fmla="*/ 2579496 h 290155"/>
                <a:gd name="T48" fmla="*/ 883250 w 291741"/>
                <a:gd name="T49" fmla="*/ 2363083 h 290155"/>
                <a:gd name="T50" fmla="*/ 4961850 w 291741"/>
                <a:gd name="T51" fmla="*/ 2413582 h 290155"/>
                <a:gd name="T52" fmla="*/ 5787642 w 291741"/>
                <a:gd name="T53" fmla="*/ 3091668 h 290155"/>
                <a:gd name="T54" fmla="*/ 883250 w 291741"/>
                <a:gd name="T55" fmla="*/ 3639934 h 290155"/>
                <a:gd name="T56" fmla="*/ 703715 w 291741"/>
                <a:gd name="T57" fmla="*/ 3668793 h 290155"/>
                <a:gd name="T58" fmla="*/ 0 w 291741"/>
                <a:gd name="T59" fmla="*/ 3308102 h 290155"/>
                <a:gd name="T60" fmla="*/ 703715 w 291741"/>
                <a:gd name="T61" fmla="*/ 2399151 h 290155"/>
                <a:gd name="T62" fmla="*/ 4344208 w 291741"/>
                <a:gd name="T63" fmla="*/ 878406 h 290155"/>
                <a:gd name="T64" fmla="*/ 4841137 w 291741"/>
                <a:gd name="T65" fmla="*/ 878406 h 290155"/>
                <a:gd name="T66" fmla="*/ 908858 w 291741"/>
                <a:gd name="T67" fmla="*/ 1029654 h 290155"/>
                <a:gd name="T68" fmla="*/ 1060143 w 291741"/>
                <a:gd name="T69" fmla="*/ 878406 h 290155"/>
                <a:gd name="T70" fmla="*/ 2205232 w 291741"/>
                <a:gd name="T71" fmla="*/ 705650 h 290155"/>
                <a:gd name="T72" fmla="*/ 3422359 w 291741"/>
                <a:gd name="T73" fmla="*/ 165583 h 290155"/>
                <a:gd name="T74" fmla="*/ 3422359 w 291741"/>
                <a:gd name="T75" fmla="*/ 0 h 290155"/>
                <a:gd name="T76" fmla="*/ 4841137 w 291741"/>
                <a:gd name="T77" fmla="*/ 705650 h 290155"/>
                <a:gd name="T78" fmla="*/ 5064409 w 291741"/>
                <a:gd name="T79" fmla="*/ 2174429 h 290155"/>
                <a:gd name="T80" fmla="*/ 4164171 w 291741"/>
                <a:gd name="T81" fmla="*/ 878406 h 290155"/>
                <a:gd name="T82" fmla="*/ 908858 w 291741"/>
                <a:gd name="T83" fmla="*/ 1980052 h 290155"/>
                <a:gd name="T84" fmla="*/ 728822 w 291741"/>
                <a:gd name="T85" fmla="*/ 1029654 h 290155"/>
                <a:gd name="T86" fmla="*/ 2025168 w 291741"/>
                <a:gd name="T87" fmla="*/ 439181 h 29015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91741" h="290155">
                  <a:moveTo>
                    <a:pt x="199592" y="266571"/>
                  </a:moveTo>
                  <a:lnTo>
                    <a:pt x="199592" y="274075"/>
                  </a:lnTo>
                  <a:cubicBezTo>
                    <a:pt x="199592" y="278006"/>
                    <a:pt x="202839" y="281221"/>
                    <a:pt x="206808" y="281221"/>
                  </a:cubicBezTo>
                  <a:lnTo>
                    <a:pt x="218714" y="281221"/>
                  </a:lnTo>
                  <a:cubicBezTo>
                    <a:pt x="222683" y="281221"/>
                    <a:pt x="225930" y="278006"/>
                    <a:pt x="225930" y="274075"/>
                  </a:cubicBezTo>
                  <a:lnTo>
                    <a:pt x="225930" y="266571"/>
                  </a:lnTo>
                  <a:lnTo>
                    <a:pt x="199592" y="266571"/>
                  </a:lnTo>
                  <a:close/>
                  <a:moveTo>
                    <a:pt x="69345" y="266571"/>
                  </a:moveTo>
                  <a:lnTo>
                    <a:pt x="69345" y="274075"/>
                  </a:lnTo>
                  <a:cubicBezTo>
                    <a:pt x="69345" y="278006"/>
                    <a:pt x="72592" y="281221"/>
                    <a:pt x="76561" y="281221"/>
                  </a:cubicBezTo>
                  <a:lnTo>
                    <a:pt x="88467" y="281221"/>
                  </a:lnTo>
                  <a:cubicBezTo>
                    <a:pt x="92436" y="281221"/>
                    <a:pt x="95683" y="278006"/>
                    <a:pt x="95683" y="274075"/>
                  </a:cubicBezTo>
                  <a:lnTo>
                    <a:pt x="95683" y="266571"/>
                  </a:lnTo>
                  <a:lnTo>
                    <a:pt x="69345" y="266571"/>
                  </a:lnTo>
                  <a:close/>
                  <a:moveTo>
                    <a:pt x="249382" y="225835"/>
                  </a:moveTo>
                  <a:cubicBezTo>
                    <a:pt x="232424" y="227979"/>
                    <a:pt x="219075" y="241200"/>
                    <a:pt x="217632" y="257638"/>
                  </a:cubicBezTo>
                  <a:lnTo>
                    <a:pt x="242526" y="257638"/>
                  </a:lnTo>
                  <a:cubicBezTo>
                    <a:pt x="246495" y="257638"/>
                    <a:pt x="249382" y="254422"/>
                    <a:pt x="249382" y="250491"/>
                  </a:cubicBezTo>
                  <a:lnTo>
                    <a:pt x="249382" y="225835"/>
                  </a:lnTo>
                  <a:close/>
                  <a:moveTo>
                    <a:pt x="45532" y="225835"/>
                  </a:moveTo>
                  <a:lnTo>
                    <a:pt x="45532" y="250491"/>
                  </a:lnTo>
                  <a:cubicBezTo>
                    <a:pt x="45532" y="254422"/>
                    <a:pt x="48779" y="257638"/>
                    <a:pt x="53109" y="257638"/>
                  </a:cubicBezTo>
                  <a:lnTo>
                    <a:pt x="78004" y="257638"/>
                  </a:lnTo>
                  <a:cubicBezTo>
                    <a:pt x="75478" y="241200"/>
                    <a:pt x="62490" y="227979"/>
                    <a:pt x="45532" y="225835"/>
                  </a:cubicBezTo>
                  <a:close/>
                  <a:moveTo>
                    <a:pt x="253711" y="193675"/>
                  </a:moveTo>
                  <a:cubicBezTo>
                    <a:pt x="256237" y="193675"/>
                    <a:pt x="258401" y="195462"/>
                    <a:pt x="258401" y="197963"/>
                  </a:cubicBezTo>
                  <a:lnTo>
                    <a:pt x="258401" y="250491"/>
                  </a:lnTo>
                  <a:cubicBezTo>
                    <a:pt x="258401" y="259424"/>
                    <a:pt x="250825" y="266571"/>
                    <a:pt x="242526" y="266571"/>
                  </a:cubicBezTo>
                  <a:lnTo>
                    <a:pt x="234950" y="266571"/>
                  </a:lnTo>
                  <a:lnTo>
                    <a:pt x="234950" y="274075"/>
                  </a:lnTo>
                  <a:cubicBezTo>
                    <a:pt x="234950" y="283008"/>
                    <a:pt x="227373" y="290155"/>
                    <a:pt x="218714" y="290155"/>
                  </a:cubicBezTo>
                  <a:lnTo>
                    <a:pt x="206808" y="290155"/>
                  </a:lnTo>
                  <a:cubicBezTo>
                    <a:pt x="197427" y="290155"/>
                    <a:pt x="190572" y="283008"/>
                    <a:pt x="190572" y="274075"/>
                  </a:cubicBezTo>
                  <a:lnTo>
                    <a:pt x="190572" y="266571"/>
                  </a:lnTo>
                  <a:lnTo>
                    <a:pt x="104703" y="266571"/>
                  </a:lnTo>
                  <a:lnTo>
                    <a:pt x="104703" y="274075"/>
                  </a:lnTo>
                  <a:cubicBezTo>
                    <a:pt x="104703" y="283008"/>
                    <a:pt x="97487" y="290155"/>
                    <a:pt x="88467" y="290155"/>
                  </a:cubicBezTo>
                  <a:lnTo>
                    <a:pt x="76561" y="290155"/>
                  </a:lnTo>
                  <a:cubicBezTo>
                    <a:pt x="67541" y="290155"/>
                    <a:pt x="60325" y="283008"/>
                    <a:pt x="60325" y="274075"/>
                  </a:cubicBezTo>
                  <a:lnTo>
                    <a:pt x="60325" y="266571"/>
                  </a:lnTo>
                  <a:lnTo>
                    <a:pt x="53109" y="266571"/>
                  </a:lnTo>
                  <a:cubicBezTo>
                    <a:pt x="44089" y="266571"/>
                    <a:pt x="36512" y="259424"/>
                    <a:pt x="36512" y="250491"/>
                  </a:cubicBezTo>
                  <a:lnTo>
                    <a:pt x="36512" y="204038"/>
                  </a:lnTo>
                  <a:cubicBezTo>
                    <a:pt x="36512" y="201536"/>
                    <a:pt x="38677" y="199750"/>
                    <a:pt x="41203" y="199750"/>
                  </a:cubicBezTo>
                  <a:cubicBezTo>
                    <a:pt x="43728" y="199750"/>
                    <a:pt x="45532" y="201536"/>
                    <a:pt x="45532" y="204038"/>
                  </a:cubicBezTo>
                  <a:lnTo>
                    <a:pt x="45532" y="216902"/>
                  </a:lnTo>
                  <a:cubicBezTo>
                    <a:pt x="67180" y="219046"/>
                    <a:pt x="84498" y="236555"/>
                    <a:pt x="87024" y="257638"/>
                  </a:cubicBezTo>
                  <a:lnTo>
                    <a:pt x="208612" y="257638"/>
                  </a:lnTo>
                  <a:cubicBezTo>
                    <a:pt x="210416" y="236555"/>
                    <a:pt x="228095" y="219046"/>
                    <a:pt x="249382" y="216902"/>
                  </a:cubicBezTo>
                  <a:lnTo>
                    <a:pt x="249382" y="197963"/>
                  </a:lnTo>
                  <a:cubicBezTo>
                    <a:pt x="249382" y="195462"/>
                    <a:pt x="251907" y="193675"/>
                    <a:pt x="253711" y="193675"/>
                  </a:cubicBezTo>
                  <a:close/>
                  <a:moveTo>
                    <a:pt x="44247" y="155952"/>
                  </a:moveTo>
                  <a:lnTo>
                    <a:pt x="44247" y="173700"/>
                  </a:lnTo>
                  <a:lnTo>
                    <a:pt x="241738" y="173338"/>
                  </a:lnTo>
                  <a:lnTo>
                    <a:pt x="241738" y="155952"/>
                  </a:lnTo>
                  <a:lnTo>
                    <a:pt x="44247" y="155952"/>
                  </a:lnTo>
                  <a:close/>
                  <a:moveTo>
                    <a:pt x="250372" y="132772"/>
                  </a:moveTo>
                  <a:lnTo>
                    <a:pt x="250372" y="170078"/>
                  </a:lnTo>
                  <a:lnTo>
                    <a:pt x="279510" y="151606"/>
                  </a:lnTo>
                  <a:lnTo>
                    <a:pt x="250372" y="132772"/>
                  </a:lnTo>
                  <a:close/>
                  <a:moveTo>
                    <a:pt x="44247" y="129512"/>
                  </a:moveTo>
                  <a:lnTo>
                    <a:pt x="44247" y="146898"/>
                  </a:lnTo>
                  <a:lnTo>
                    <a:pt x="241738" y="146898"/>
                  </a:lnTo>
                  <a:lnTo>
                    <a:pt x="241738" y="129512"/>
                  </a:lnTo>
                  <a:lnTo>
                    <a:pt x="44247" y="129512"/>
                  </a:lnTo>
                  <a:close/>
                  <a:moveTo>
                    <a:pt x="16188" y="129512"/>
                  </a:moveTo>
                  <a:cubicBezTo>
                    <a:pt x="14389" y="129512"/>
                    <a:pt x="12231" y="130237"/>
                    <a:pt x="10792" y="131323"/>
                  </a:cubicBezTo>
                  <a:cubicBezTo>
                    <a:pt x="9713" y="133134"/>
                    <a:pt x="8993" y="134583"/>
                    <a:pt x="8993" y="136756"/>
                  </a:cubicBezTo>
                  <a:lnTo>
                    <a:pt x="8993" y="166094"/>
                  </a:lnTo>
                  <a:cubicBezTo>
                    <a:pt x="8993" y="170440"/>
                    <a:pt x="12231" y="173700"/>
                    <a:pt x="16188" y="173700"/>
                  </a:cubicBezTo>
                  <a:lnTo>
                    <a:pt x="35254" y="173700"/>
                  </a:lnTo>
                  <a:lnTo>
                    <a:pt x="35254" y="129512"/>
                  </a:lnTo>
                  <a:lnTo>
                    <a:pt x="16188" y="129512"/>
                  </a:lnTo>
                  <a:close/>
                  <a:moveTo>
                    <a:pt x="39930" y="114300"/>
                  </a:moveTo>
                  <a:cubicBezTo>
                    <a:pt x="42448" y="114300"/>
                    <a:pt x="44247" y="116111"/>
                    <a:pt x="44247" y="118646"/>
                  </a:cubicBezTo>
                  <a:lnTo>
                    <a:pt x="44247" y="120457"/>
                  </a:lnTo>
                  <a:lnTo>
                    <a:pt x="246055" y="120457"/>
                  </a:lnTo>
                  <a:cubicBezTo>
                    <a:pt x="247134" y="120457"/>
                    <a:pt x="247854" y="120457"/>
                    <a:pt x="248573" y="121182"/>
                  </a:cubicBezTo>
                  <a:lnTo>
                    <a:pt x="289942" y="147984"/>
                  </a:lnTo>
                  <a:cubicBezTo>
                    <a:pt x="291021" y="148346"/>
                    <a:pt x="291741" y="149795"/>
                    <a:pt x="291741" y="151606"/>
                  </a:cubicBezTo>
                  <a:cubicBezTo>
                    <a:pt x="291741" y="152693"/>
                    <a:pt x="291021" y="154504"/>
                    <a:pt x="289942" y="155228"/>
                  </a:cubicBezTo>
                  <a:lnTo>
                    <a:pt x="248573" y="181306"/>
                  </a:lnTo>
                  <a:cubicBezTo>
                    <a:pt x="247854" y="182393"/>
                    <a:pt x="247134" y="182393"/>
                    <a:pt x="246055" y="182393"/>
                  </a:cubicBezTo>
                  <a:lnTo>
                    <a:pt x="44247" y="182755"/>
                  </a:lnTo>
                  <a:lnTo>
                    <a:pt x="44247" y="184204"/>
                  </a:lnTo>
                  <a:cubicBezTo>
                    <a:pt x="44247" y="186377"/>
                    <a:pt x="42448" y="188550"/>
                    <a:pt x="39930" y="188550"/>
                  </a:cubicBezTo>
                  <a:cubicBezTo>
                    <a:pt x="37412" y="188550"/>
                    <a:pt x="35254" y="186377"/>
                    <a:pt x="35254" y="184204"/>
                  </a:cubicBezTo>
                  <a:lnTo>
                    <a:pt x="35254" y="182755"/>
                  </a:lnTo>
                  <a:lnTo>
                    <a:pt x="16188" y="182755"/>
                  </a:lnTo>
                  <a:cubicBezTo>
                    <a:pt x="7195" y="182755"/>
                    <a:pt x="0" y="175149"/>
                    <a:pt x="0" y="166094"/>
                  </a:cubicBezTo>
                  <a:lnTo>
                    <a:pt x="0" y="136756"/>
                  </a:lnTo>
                  <a:cubicBezTo>
                    <a:pt x="0" y="127701"/>
                    <a:pt x="7195" y="120457"/>
                    <a:pt x="16188" y="120457"/>
                  </a:cubicBezTo>
                  <a:lnTo>
                    <a:pt x="35254" y="120457"/>
                  </a:lnTo>
                  <a:lnTo>
                    <a:pt x="35254" y="118646"/>
                  </a:lnTo>
                  <a:cubicBezTo>
                    <a:pt x="35254" y="116111"/>
                    <a:pt x="37412" y="114300"/>
                    <a:pt x="39930" y="114300"/>
                  </a:cubicBezTo>
                  <a:close/>
                  <a:moveTo>
                    <a:pt x="217632" y="44104"/>
                  </a:moveTo>
                  <a:cubicBezTo>
                    <a:pt x="219075" y="60733"/>
                    <a:pt x="232424" y="74471"/>
                    <a:pt x="249382" y="76640"/>
                  </a:cubicBezTo>
                  <a:lnTo>
                    <a:pt x="249382" y="51696"/>
                  </a:lnTo>
                  <a:cubicBezTo>
                    <a:pt x="249382" y="47719"/>
                    <a:pt x="246495" y="44104"/>
                    <a:pt x="242526" y="44104"/>
                  </a:cubicBezTo>
                  <a:lnTo>
                    <a:pt x="217632" y="44104"/>
                  </a:lnTo>
                  <a:close/>
                  <a:moveTo>
                    <a:pt x="53109" y="44104"/>
                  </a:moveTo>
                  <a:cubicBezTo>
                    <a:pt x="48779" y="44104"/>
                    <a:pt x="45532" y="47719"/>
                    <a:pt x="45532" y="51696"/>
                  </a:cubicBezTo>
                  <a:lnTo>
                    <a:pt x="45532" y="76640"/>
                  </a:lnTo>
                  <a:cubicBezTo>
                    <a:pt x="62490" y="74471"/>
                    <a:pt x="75478" y="60733"/>
                    <a:pt x="78004" y="44104"/>
                  </a:cubicBezTo>
                  <a:lnTo>
                    <a:pt x="53109" y="44104"/>
                  </a:lnTo>
                  <a:close/>
                  <a:moveTo>
                    <a:pt x="124186" y="8315"/>
                  </a:moveTo>
                  <a:cubicBezTo>
                    <a:pt x="116609" y="8315"/>
                    <a:pt x="110475" y="14460"/>
                    <a:pt x="110475" y="22052"/>
                  </a:cubicBezTo>
                  <a:lnTo>
                    <a:pt x="110475" y="35428"/>
                  </a:lnTo>
                  <a:lnTo>
                    <a:pt x="184438" y="35428"/>
                  </a:lnTo>
                  <a:lnTo>
                    <a:pt x="184438" y="22052"/>
                  </a:lnTo>
                  <a:cubicBezTo>
                    <a:pt x="184438" y="14460"/>
                    <a:pt x="178305" y="8315"/>
                    <a:pt x="171450" y="8315"/>
                  </a:cubicBezTo>
                  <a:lnTo>
                    <a:pt x="124186" y="8315"/>
                  </a:lnTo>
                  <a:close/>
                  <a:moveTo>
                    <a:pt x="124186" y="0"/>
                  </a:moveTo>
                  <a:lnTo>
                    <a:pt x="171450" y="0"/>
                  </a:lnTo>
                  <a:cubicBezTo>
                    <a:pt x="183717" y="0"/>
                    <a:pt x="193458" y="9761"/>
                    <a:pt x="193458" y="22052"/>
                  </a:cubicBezTo>
                  <a:lnTo>
                    <a:pt x="193458" y="35428"/>
                  </a:lnTo>
                  <a:lnTo>
                    <a:pt x="242526" y="35428"/>
                  </a:lnTo>
                  <a:cubicBezTo>
                    <a:pt x="250825" y="35428"/>
                    <a:pt x="258401" y="42296"/>
                    <a:pt x="258401" y="51696"/>
                  </a:cubicBezTo>
                  <a:lnTo>
                    <a:pt x="258401" y="104837"/>
                  </a:lnTo>
                  <a:cubicBezTo>
                    <a:pt x="258401" y="107368"/>
                    <a:pt x="256237" y="109175"/>
                    <a:pt x="253711" y="109175"/>
                  </a:cubicBezTo>
                  <a:cubicBezTo>
                    <a:pt x="251907" y="109175"/>
                    <a:pt x="249382" y="107368"/>
                    <a:pt x="249382" y="104837"/>
                  </a:cubicBezTo>
                  <a:lnTo>
                    <a:pt x="249382" y="85316"/>
                  </a:lnTo>
                  <a:cubicBezTo>
                    <a:pt x="228095" y="83508"/>
                    <a:pt x="210416" y="66156"/>
                    <a:pt x="208612" y="44104"/>
                  </a:cubicBezTo>
                  <a:lnTo>
                    <a:pt x="87024" y="44104"/>
                  </a:lnTo>
                  <a:cubicBezTo>
                    <a:pt x="84498" y="66156"/>
                    <a:pt x="67180" y="83508"/>
                    <a:pt x="45532" y="85316"/>
                  </a:cubicBezTo>
                  <a:lnTo>
                    <a:pt x="45532" y="99415"/>
                  </a:lnTo>
                  <a:cubicBezTo>
                    <a:pt x="45532" y="101584"/>
                    <a:pt x="43728" y="103391"/>
                    <a:pt x="41203" y="103391"/>
                  </a:cubicBezTo>
                  <a:cubicBezTo>
                    <a:pt x="38677" y="103391"/>
                    <a:pt x="36512" y="101584"/>
                    <a:pt x="36512" y="99415"/>
                  </a:cubicBezTo>
                  <a:lnTo>
                    <a:pt x="36512" y="51696"/>
                  </a:lnTo>
                  <a:cubicBezTo>
                    <a:pt x="36512" y="42296"/>
                    <a:pt x="44089" y="35428"/>
                    <a:pt x="53109" y="35428"/>
                  </a:cubicBezTo>
                  <a:lnTo>
                    <a:pt x="101455" y="35428"/>
                  </a:lnTo>
                  <a:lnTo>
                    <a:pt x="101455" y="22052"/>
                  </a:lnTo>
                  <a:cubicBezTo>
                    <a:pt x="101455" y="9761"/>
                    <a:pt x="111918" y="0"/>
                    <a:pt x="12418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sz="900"/>
            </a:p>
          </p:txBody>
        </p:sp>
        <p:sp>
          <p:nvSpPr>
            <p:cNvPr id="45" name="Freeform 998">
              <a:extLst>
                <a:ext uri="{FF2B5EF4-FFF2-40B4-BE49-F238E27FC236}">
                  <a16:creationId xmlns:a16="http://schemas.microsoft.com/office/drawing/2014/main" id="{5D164366-D1CF-1148-B427-1840492C27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64676" y="5583223"/>
              <a:ext cx="515381" cy="512304"/>
            </a:xfrm>
            <a:custGeom>
              <a:avLst/>
              <a:gdLst>
                <a:gd name="T0" fmla="*/ 2088204 w 293326"/>
                <a:gd name="T1" fmla="*/ 5498999 h 291742"/>
                <a:gd name="T2" fmla="*/ 4149126 w 293326"/>
                <a:gd name="T3" fmla="*/ 5148809 h 291742"/>
                <a:gd name="T4" fmla="*/ 5627236 w 293326"/>
                <a:gd name="T5" fmla="*/ 5577544 h 291742"/>
                <a:gd name="T6" fmla="*/ 5798592 w 293326"/>
                <a:gd name="T7" fmla="*/ 5133048 h 291742"/>
                <a:gd name="T8" fmla="*/ 4456289 w 293326"/>
                <a:gd name="T9" fmla="*/ 5133048 h 291742"/>
                <a:gd name="T10" fmla="*/ 209847 w 293326"/>
                <a:gd name="T11" fmla="*/ 5133048 h 291742"/>
                <a:gd name="T12" fmla="*/ 1130914 w 293326"/>
                <a:gd name="T13" fmla="*/ 4787318 h 291742"/>
                <a:gd name="T14" fmla="*/ 117005 w 293326"/>
                <a:gd name="T15" fmla="*/ 5753923 h 291742"/>
                <a:gd name="T16" fmla="*/ 5111798 w 293326"/>
                <a:gd name="T17" fmla="*/ 4244216 h 291742"/>
                <a:gd name="T18" fmla="*/ 683335 w 293326"/>
                <a:gd name="T19" fmla="*/ 4244216 h 291742"/>
                <a:gd name="T20" fmla="*/ 5111798 w 293326"/>
                <a:gd name="T21" fmla="*/ 4070264 h 291742"/>
                <a:gd name="T22" fmla="*/ 683335 w 293326"/>
                <a:gd name="T23" fmla="*/ 4070264 h 291742"/>
                <a:gd name="T24" fmla="*/ 2895843 w 293326"/>
                <a:gd name="T25" fmla="*/ 2492533 h 291742"/>
                <a:gd name="T26" fmla="*/ 2895843 w 293326"/>
                <a:gd name="T27" fmla="*/ 2316924 h 291742"/>
                <a:gd name="T28" fmla="*/ 362680 w 293326"/>
                <a:gd name="T29" fmla="*/ 1972509 h 291742"/>
                <a:gd name="T30" fmla="*/ 376606 w 293326"/>
                <a:gd name="T31" fmla="*/ 3906672 h 291742"/>
                <a:gd name="T32" fmla="*/ 5399550 w 293326"/>
                <a:gd name="T33" fmla="*/ 1924152 h 291742"/>
                <a:gd name="T34" fmla="*/ 5272233 w 293326"/>
                <a:gd name="T35" fmla="*/ 3400300 h 291742"/>
                <a:gd name="T36" fmla="*/ 2642325 w 293326"/>
                <a:gd name="T37" fmla="*/ 1925830 h 291742"/>
                <a:gd name="T38" fmla="*/ 1769301 w 293326"/>
                <a:gd name="T39" fmla="*/ 2011451 h 291742"/>
                <a:gd name="T40" fmla="*/ 1471215 w 293326"/>
                <a:gd name="T41" fmla="*/ 2717790 h 291742"/>
                <a:gd name="T42" fmla="*/ 2039020 w 293326"/>
                <a:gd name="T43" fmla="*/ 3317122 h 291742"/>
                <a:gd name="T44" fmla="*/ 2464854 w 293326"/>
                <a:gd name="T45" fmla="*/ 3745190 h 291742"/>
                <a:gd name="T46" fmla="*/ 3124956 w 293326"/>
                <a:gd name="T47" fmla="*/ 3859357 h 291742"/>
                <a:gd name="T48" fmla="*/ 3997951 w 293326"/>
                <a:gd name="T49" fmla="*/ 3773736 h 291742"/>
                <a:gd name="T50" fmla="*/ 4296028 w 293326"/>
                <a:gd name="T51" fmla="*/ 3067399 h 291742"/>
                <a:gd name="T52" fmla="*/ 3728232 w 293326"/>
                <a:gd name="T53" fmla="*/ 2468091 h 291742"/>
                <a:gd name="T54" fmla="*/ 3309475 w 293326"/>
                <a:gd name="T55" fmla="*/ 2047124 h 291742"/>
                <a:gd name="T56" fmla="*/ 2628118 w 293326"/>
                <a:gd name="T57" fmla="*/ 1305093 h 291742"/>
                <a:gd name="T58" fmla="*/ 3714045 w 293326"/>
                <a:gd name="T59" fmla="*/ 1590484 h 291742"/>
                <a:gd name="T60" fmla="*/ 3919861 w 293326"/>
                <a:gd name="T61" fmla="*/ 2482320 h 291742"/>
                <a:gd name="T62" fmla="*/ 4395412 w 293326"/>
                <a:gd name="T63" fmla="*/ 3224374 h 291742"/>
                <a:gd name="T64" fmla="*/ 3813412 w 293326"/>
                <a:gd name="T65" fmla="*/ 4194680 h 291742"/>
                <a:gd name="T66" fmla="*/ 3146250 w 293326"/>
                <a:gd name="T67" fmla="*/ 4480052 h 291742"/>
                <a:gd name="T68" fmla="*/ 2436479 w 293326"/>
                <a:gd name="T69" fmla="*/ 3923549 h 291742"/>
                <a:gd name="T70" fmla="*/ 1861570 w 293326"/>
                <a:gd name="T71" fmla="*/ 3345641 h 291742"/>
                <a:gd name="T72" fmla="*/ 1300832 w 293326"/>
                <a:gd name="T73" fmla="*/ 2632184 h 291742"/>
                <a:gd name="T74" fmla="*/ 1591846 w 293326"/>
                <a:gd name="T75" fmla="*/ 1961486 h 291742"/>
                <a:gd name="T76" fmla="*/ 2557139 w 293326"/>
                <a:gd name="T77" fmla="*/ 1376472 h 291742"/>
                <a:gd name="T78" fmla="*/ 4634814 w 293326"/>
                <a:gd name="T79" fmla="*/ 1508554 h 291742"/>
                <a:gd name="T80" fmla="*/ 5677214 w 293326"/>
                <a:gd name="T81" fmla="*/ 730874 h 291742"/>
                <a:gd name="T82" fmla="*/ 4456289 w 293326"/>
                <a:gd name="T83" fmla="*/ 1585635 h 291742"/>
                <a:gd name="T84" fmla="*/ 281316 w 293326"/>
                <a:gd name="T85" fmla="*/ 849964 h 291742"/>
                <a:gd name="T86" fmla="*/ 1123752 w 293326"/>
                <a:gd name="T87" fmla="*/ 849964 h 291742"/>
                <a:gd name="T88" fmla="*/ 1295172 w 293326"/>
                <a:gd name="T89" fmla="*/ 1683719 h 291742"/>
                <a:gd name="T90" fmla="*/ 274118 w 293326"/>
                <a:gd name="T91" fmla="*/ 723824 h 291742"/>
                <a:gd name="T92" fmla="*/ 5111798 w 293326"/>
                <a:gd name="T93" fmla="*/ 175581 h 291742"/>
                <a:gd name="T94" fmla="*/ 683335 w 293326"/>
                <a:gd name="T95" fmla="*/ 175581 h 291742"/>
                <a:gd name="T96" fmla="*/ 3794284 w 293326"/>
                <a:gd name="T97" fmla="*/ 618550 h 291742"/>
                <a:gd name="T98" fmla="*/ 1469432 w 293326"/>
                <a:gd name="T99" fmla="*/ 520114 h 291742"/>
                <a:gd name="T100" fmla="*/ 4738716 w 293326"/>
                <a:gd name="T101" fmla="*/ 372175 h 291742"/>
                <a:gd name="T102" fmla="*/ 313869 w 293326"/>
                <a:gd name="T103" fmla="*/ 372175 h 29174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93326" h="291742">
                  <a:moveTo>
                    <a:pt x="209886" y="261060"/>
                  </a:moveTo>
                  <a:cubicBezTo>
                    <a:pt x="212419" y="260350"/>
                    <a:pt x="214953" y="261060"/>
                    <a:pt x="216039" y="263191"/>
                  </a:cubicBezTo>
                  <a:cubicBezTo>
                    <a:pt x="217125" y="265322"/>
                    <a:pt x="216401" y="267807"/>
                    <a:pt x="213867" y="269228"/>
                  </a:cubicBezTo>
                  <a:cubicBezTo>
                    <a:pt x="193958" y="279881"/>
                    <a:pt x="170791" y="285207"/>
                    <a:pt x="147624" y="285207"/>
                  </a:cubicBezTo>
                  <a:cubicBezTo>
                    <a:pt x="133869" y="285207"/>
                    <a:pt x="119390" y="283077"/>
                    <a:pt x="105634" y="278816"/>
                  </a:cubicBezTo>
                  <a:lnTo>
                    <a:pt x="102376" y="286983"/>
                  </a:lnTo>
                  <a:lnTo>
                    <a:pt x="85725" y="266387"/>
                  </a:lnTo>
                  <a:lnTo>
                    <a:pt x="112150" y="262836"/>
                  </a:lnTo>
                  <a:lnTo>
                    <a:pt x="108892" y="270648"/>
                  </a:lnTo>
                  <a:cubicBezTo>
                    <a:pt x="142195" y="281301"/>
                    <a:pt x="179117" y="277750"/>
                    <a:pt x="209886" y="261060"/>
                  </a:cubicBezTo>
                  <a:close/>
                  <a:moveTo>
                    <a:pt x="237705" y="242731"/>
                  </a:moveTo>
                  <a:cubicBezTo>
                    <a:pt x="239511" y="244520"/>
                    <a:pt x="239872" y="247382"/>
                    <a:pt x="238066" y="249171"/>
                  </a:cubicBezTo>
                  <a:cubicBezTo>
                    <a:pt x="235899" y="252033"/>
                    <a:pt x="234455" y="256325"/>
                    <a:pt x="234455" y="260261"/>
                  </a:cubicBezTo>
                  <a:lnTo>
                    <a:pt x="234455" y="282799"/>
                  </a:lnTo>
                  <a:lnTo>
                    <a:pt x="284658" y="282799"/>
                  </a:lnTo>
                  <a:lnTo>
                    <a:pt x="284658" y="260261"/>
                  </a:lnTo>
                  <a:cubicBezTo>
                    <a:pt x="284658" y="256325"/>
                    <a:pt x="283213" y="252033"/>
                    <a:pt x="280685" y="249171"/>
                  </a:cubicBezTo>
                  <a:cubicBezTo>
                    <a:pt x="279240" y="247382"/>
                    <a:pt x="279601" y="244520"/>
                    <a:pt x="281046" y="242731"/>
                  </a:cubicBezTo>
                  <a:cubicBezTo>
                    <a:pt x="283213" y="241300"/>
                    <a:pt x="286103" y="242016"/>
                    <a:pt x="287186" y="243089"/>
                  </a:cubicBezTo>
                  <a:cubicBezTo>
                    <a:pt x="291520" y="248097"/>
                    <a:pt x="293326" y="254179"/>
                    <a:pt x="293326" y="260261"/>
                  </a:cubicBezTo>
                  <a:lnTo>
                    <a:pt x="293326" y="287449"/>
                  </a:lnTo>
                  <a:cubicBezTo>
                    <a:pt x="293326" y="289596"/>
                    <a:pt x="291520" y="291742"/>
                    <a:pt x="288992" y="291742"/>
                  </a:cubicBezTo>
                  <a:lnTo>
                    <a:pt x="230121" y="291742"/>
                  </a:lnTo>
                  <a:cubicBezTo>
                    <a:pt x="227592" y="291742"/>
                    <a:pt x="225425" y="289596"/>
                    <a:pt x="225425" y="287449"/>
                  </a:cubicBezTo>
                  <a:lnTo>
                    <a:pt x="225425" y="260261"/>
                  </a:lnTo>
                  <a:cubicBezTo>
                    <a:pt x="225425" y="254179"/>
                    <a:pt x="227592" y="248097"/>
                    <a:pt x="231204" y="243089"/>
                  </a:cubicBezTo>
                  <a:cubicBezTo>
                    <a:pt x="233010" y="242016"/>
                    <a:pt x="235899" y="241300"/>
                    <a:pt x="237705" y="242731"/>
                  </a:cubicBezTo>
                  <a:close/>
                  <a:moveTo>
                    <a:pt x="13867" y="242731"/>
                  </a:moveTo>
                  <a:cubicBezTo>
                    <a:pt x="16034" y="244520"/>
                    <a:pt x="16034" y="247382"/>
                    <a:pt x="14228" y="249171"/>
                  </a:cubicBezTo>
                  <a:cubicBezTo>
                    <a:pt x="11700" y="252033"/>
                    <a:pt x="10616" y="256325"/>
                    <a:pt x="10616" y="260261"/>
                  </a:cubicBezTo>
                  <a:lnTo>
                    <a:pt x="10616" y="282799"/>
                  </a:lnTo>
                  <a:lnTo>
                    <a:pt x="60459" y="282799"/>
                  </a:lnTo>
                  <a:lnTo>
                    <a:pt x="60459" y="260261"/>
                  </a:lnTo>
                  <a:cubicBezTo>
                    <a:pt x="60459" y="256325"/>
                    <a:pt x="59737" y="252033"/>
                    <a:pt x="56847" y="249171"/>
                  </a:cubicBezTo>
                  <a:cubicBezTo>
                    <a:pt x="55041" y="247382"/>
                    <a:pt x="55403" y="244520"/>
                    <a:pt x="57208" y="242731"/>
                  </a:cubicBezTo>
                  <a:cubicBezTo>
                    <a:pt x="59376" y="241300"/>
                    <a:pt x="62265" y="242016"/>
                    <a:pt x="63710" y="243089"/>
                  </a:cubicBezTo>
                  <a:cubicBezTo>
                    <a:pt x="67321" y="248097"/>
                    <a:pt x="69489" y="254179"/>
                    <a:pt x="69489" y="260261"/>
                  </a:cubicBezTo>
                  <a:lnTo>
                    <a:pt x="69489" y="287449"/>
                  </a:lnTo>
                  <a:cubicBezTo>
                    <a:pt x="69489" y="289596"/>
                    <a:pt x="67321" y="291742"/>
                    <a:pt x="65516" y="291742"/>
                  </a:cubicBezTo>
                  <a:lnTo>
                    <a:pt x="5921" y="291742"/>
                  </a:lnTo>
                  <a:cubicBezTo>
                    <a:pt x="3754" y="291742"/>
                    <a:pt x="1587" y="289596"/>
                    <a:pt x="1587" y="287449"/>
                  </a:cubicBezTo>
                  <a:lnTo>
                    <a:pt x="1587" y="260261"/>
                  </a:lnTo>
                  <a:cubicBezTo>
                    <a:pt x="1587" y="254179"/>
                    <a:pt x="3754" y="248097"/>
                    <a:pt x="7727" y="243089"/>
                  </a:cubicBezTo>
                  <a:cubicBezTo>
                    <a:pt x="8810" y="242016"/>
                    <a:pt x="11700" y="241300"/>
                    <a:pt x="13867" y="242731"/>
                  </a:cubicBezTo>
                  <a:close/>
                  <a:moveTo>
                    <a:pt x="258584" y="215195"/>
                  </a:moveTo>
                  <a:cubicBezTo>
                    <a:pt x="252887" y="215195"/>
                    <a:pt x="248614" y="219781"/>
                    <a:pt x="248614" y="225425"/>
                  </a:cubicBezTo>
                  <a:cubicBezTo>
                    <a:pt x="248614" y="231070"/>
                    <a:pt x="252887" y="235303"/>
                    <a:pt x="258584" y="235303"/>
                  </a:cubicBezTo>
                  <a:cubicBezTo>
                    <a:pt x="264281" y="235303"/>
                    <a:pt x="268910" y="231070"/>
                    <a:pt x="268910" y="225425"/>
                  </a:cubicBezTo>
                  <a:cubicBezTo>
                    <a:pt x="268910" y="219781"/>
                    <a:pt x="264281" y="215195"/>
                    <a:pt x="258584" y="215195"/>
                  </a:cubicBezTo>
                  <a:close/>
                  <a:moveTo>
                    <a:pt x="34565" y="215195"/>
                  </a:moveTo>
                  <a:cubicBezTo>
                    <a:pt x="28814" y="215195"/>
                    <a:pt x="24501" y="219781"/>
                    <a:pt x="24501" y="225425"/>
                  </a:cubicBezTo>
                  <a:cubicBezTo>
                    <a:pt x="24501" y="231070"/>
                    <a:pt x="28814" y="235303"/>
                    <a:pt x="34565" y="235303"/>
                  </a:cubicBezTo>
                  <a:cubicBezTo>
                    <a:pt x="40316" y="235303"/>
                    <a:pt x="44989" y="231070"/>
                    <a:pt x="44989" y="225425"/>
                  </a:cubicBezTo>
                  <a:cubicBezTo>
                    <a:pt x="44989" y="219781"/>
                    <a:pt x="40316" y="215195"/>
                    <a:pt x="34565" y="215195"/>
                  </a:cubicBezTo>
                  <a:close/>
                  <a:moveTo>
                    <a:pt x="258584" y="206375"/>
                  </a:moveTo>
                  <a:cubicBezTo>
                    <a:pt x="269266" y="206375"/>
                    <a:pt x="277456" y="214842"/>
                    <a:pt x="277456" y="225425"/>
                  </a:cubicBezTo>
                  <a:cubicBezTo>
                    <a:pt x="277456" y="235656"/>
                    <a:pt x="269266" y="244122"/>
                    <a:pt x="258584" y="244122"/>
                  </a:cubicBezTo>
                  <a:cubicBezTo>
                    <a:pt x="248258" y="244122"/>
                    <a:pt x="239712" y="235656"/>
                    <a:pt x="239712" y="225425"/>
                  </a:cubicBezTo>
                  <a:cubicBezTo>
                    <a:pt x="239712" y="214842"/>
                    <a:pt x="248258" y="206375"/>
                    <a:pt x="258584" y="206375"/>
                  </a:cubicBezTo>
                  <a:close/>
                  <a:moveTo>
                    <a:pt x="34565" y="206375"/>
                  </a:moveTo>
                  <a:cubicBezTo>
                    <a:pt x="44989" y="206375"/>
                    <a:pt x="53615" y="214842"/>
                    <a:pt x="53615" y="225425"/>
                  </a:cubicBezTo>
                  <a:cubicBezTo>
                    <a:pt x="53615" y="235656"/>
                    <a:pt x="44989" y="244122"/>
                    <a:pt x="34565" y="244122"/>
                  </a:cubicBezTo>
                  <a:cubicBezTo>
                    <a:pt x="24142" y="244122"/>
                    <a:pt x="15875" y="235656"/>
                    <a:pt x="15875" y="225425"/>
                  </a:cubicBezTo>
                  <a:cubicBezTo>
                    <a:pt x="15875" y="214842"/>
                    <a:pt x="24142" y="206375"/>
                    <a:pt x="34565" y="206375"/>
                  </a:cubicBezTo>
                  <a:close/>
                  <a:moveTo>
                    <a:pt x="146488" y="126379"/>
                  </a:moveTo>
                  <a:cubicBezTo>
                    <a:pt x="136159" y="126379"/>
                    <a:pt x="127610" y="134928"/>
                    <a:pt x="127610" y="145257"/>
                  </a:cubicBezTo>
                  <a:cubicBezTo>
                    <a:pt x="127610" y="155229"/>
                    <a:pt x="136159" y="163778"/>
                    <a:pt x="146488" y="163778"/>
                  </a:cubicBezTo>
                  <a:cubicBezTo>
                    <a:pt x="157173" y="163778"/>
                    <a:pt x="165365" y="155229"/>
                    <a:pt x="165365" y="145257"/>
                  </a:cubicBezTo>
                  <a:cubicBezTo>
                    <a:pt x="165365" y="134928"/>
                    <a:pt x="157173" y="126379"/>
                    <a:pt x="146488" y="126379"/>
                  </a:cubicBezTo>
                  <a:close/>
                  <a:moveTo>
                    <a:pt x="146488" y="117475"/>
                  </a:moveTo>
                  <a:cubicBezTo>
                    <a:pt x="161803" y="117475"/>
                    <a:pt x="174269" y="129941"/>
                    <a:pt x="174269" y="145257"/>
                  </a:cubicBezTo>
                  <a:cubicBezTo>
                    <a:pt x="174269" y="160572"/>
                    <a:pt x="161803" y="172682"/>
                    <a:pt x="146488" y="172682"/>
                  </a:cubicBezTo>
                  <a:cubicBezTo>
                    <a:pt x="131172" y="172682"/>
                    <a:pt x="119062" y="160572"/>
                    <a:pt x="119062" y="145257"/>
                  </a:cubicBezTo>
                  <a:cubicBezTo>
                    <a:pt x="119062" y="129941"/>
                    <a:pt x="131172" y="117475"/>
                    <a:pt x="146488" y="117475"/>
                  </a:cubicBezTo>
                  <a:close/>
                  <a:moveTo>
                    <a:pt x="18344" y="100013"/>
                  </a:moveTo>
                  <a:lnTo>
                    <a:pt x="25047" y="125425"/>
                  </a:lnTo>
                  <a:lnTo>
                    <a:pt x="16580" y="123277"/>
                  </a:lnTo>
                  <a:cubicBezTo>
                    <a:pt x="12700" y="146183"/>
                    <a:pt x="15169" y="170163"/>
                    <a:pt x="23283" y="191996"/>
                  </a:cubicBezTo>
                  <a:cubicBezTo>
                    <a:pt x="23989" y="194501"/>
                    <a:pt x="23283" y="197006"/>
                    <a:pt x="20814" y="197722"/>
                  </a:cubicBezTo>
                  <a:cubicBezTo>
                    <a:pt x="19755" y="198080"/>
                    <a:pt x="19403" y="198080"/>
                    <a:pt x="19050" y="198080"/>
                  </a:cubicBezTo>
                  <a:cubicBezTo>
                    <a:pt x="17639" y="198080"/>
                    <a:pt x="15875" y="197006"/>
                    <a:pt x="15169" y="195217"/>
                  </a:cubicBezTo>
                  <a:cubicBezTo>
                    <a:pt x="6350" y="171595"/>
                    <a:pt x="3880" y="145825"/>
                    <a:pt x="8466" y="121130"/>
                  </a:cubicBezTo>
                  <a:lnTo>
                    <a:pt x="0" y="118624"/>
                  </a:lnTo>
                  <a:lnTo>
                    <a:pt x="18344" y="100013"/>
                  </a:lnTo>
                  <a:close/>
                  <a:moveTo>
                    <a:pt x="273140" y="97561"/>
                  </a:moveTo>
                  <a:cubicBezTo>
                    <a:pt x="275644" y="96838"/>
                    <a:pt x="277790" y="97923"/>
                    <a:pt x="278864" y="100092"/>
                  </a:cubicBezTo>
                  <a:cubicBezTo>
                    <a:pt x="287807" y="125040"/>
                    <a:pt x="288881" y="151435"/>
                    <a:pt x="283514" y="177467"/>
                  </a:cubicBezTo>
                  <a:lnTo>
                    <a:pt x="291743" y="180360"/>
                  </a:lnTo>
                  <a:lnTo>
                    <a:pt x="272782" y="198077"/>
                  </a:lnTo>
                  <a:lnTo>
                    <a:pt x="266700" y="172405"/>
                  </a:lnTo>
                  <a:lnTo>
                    <a:pt x="275286" y="174936"/>
                  </a:lnTo>
                  <a:cubicBezTo>
                    <a:pt x="280295" y="151073"/>
                    <a:pt x="278864" y="126125"/>
                    <a:pt x="270635" y="103346"/>
                  </a:cubicBezTo>
                  <a:cubicBezTo>
                    <a:pt x="269562" y="100815"/>
                    <a:pt x="270993" y="97923"/>
                    <a:pt x="273140" y="97561"/>
                  </a:cubicBezTo>
                  <a:close/>
                  <a:moveTo>
                    <a:pt x="137253" y="74855"/>
                  </a:moveTo>
                  <a:lnTo>
                    <a:pt x="133663" y="97646"/>
                  </a:lnTo>
                  <a:cubicBezTo>
                    <a:pt x="133663" y="99454"/>
                    <a:pt x="132586" y="100540"/>
                    <a:pt x="130791" y="101263"/>
                  </a:cubicBezTo>
                  <a:cubicBezTo>
                    <a:pt x="128996" y="101987"/>
                    <a:pt x="126841" y="102710"/>
                    <a:pt x="124687" y="103795"/>
                  </a:cubicBezTo>
                  <a:cubicBezTo>
                    <a:pt x="123251" y="104519"/>
                    <a:pt x="121456" y="104157"/>
                    <a:pt x="120379" y="103434"/>
                  </a:cubicBezTo>
                  <a:lnTo>
                    <a:pt x="101708" y="89687"/>
                  </a:lnTo>
                  <a:cubicBezTo>
                    <a:pt x="96682" y="93305"/>
                    <a:pt x="92732" y="97284"/>
                    <a:pt x="89501" y="101987"/>
                  </a:cubicBezTo>
                  <a:lnTo>
                    <a:pt x="102785" y="120798"/>
                  </a:lnTo>
                  <a:cubicBezTo>
                    <a:pt x="103504" y="122245"/>
                    <a:pt x="104222" y="124054"/>
                    <a:pt x="103145" y="125139"/>
                  </a:cubicBezTo>
                  <a:cubicBezTo>
                    <a:pt x="102426" y="127310"/>
                    <a:pt x="101708" y="129118"/>
                    <a:pt x="100990" y="131651"/>
                  </a:cubicBezTo>
                  <a:cubicBezTo>
                    <a:pt x="99913" y="133098"/>
                    <a:pt x="98836" y="134183"/>
                    <a:pt x="97400" y="134545"/>
                  </a:cubicBezTo>
                  <a:lnTo>
                    <a:pt x="74422" y="137800"/>
                  </a:lnTo>
                  <a:cubicBezTo>
                    <a:pt x="74063" y="140694"/>
                    <a:pt x="74063" y="143950"/>
                    <a:pt x="74063" y="146844"/>
                  </a:cubicBezTo>
                  <a:cubicBezTo>
                    <a:pt x="74063" y="149738"/>
                    <a:pt x="74063" y="152632"/>
                    <a:pt x="74422" y="155526"/>
                  </a:cubicBezTo>
                  <a:lnTo>
                    <a:pt x="97400" y="159144"/>
                  </a:lnTo>
                  <a:cubicBezTo>
                    <a:pt x="98836" y="159144"/>
                    <a:pt x="99913" y="160229"/>
                    <a:pt x="100990" y="162038"/>
                  </a:cubicBezTo>
                  <a:cubicBezTo>
                    <a:pt x="101708" y="164208"/>
                    <a:pt x="102426" y="166017"/>
                    <a:pt x="103145" y="168188"/>
                  </a:cubicBezTo>
                  <a:cubicBezTo>
                    <a:pt x="104222" y="169635"/>
                    <a:pt x="103504" y="171443"/>
                    <a:pt x="102785" y="172890"/>
                  </a:cubicBezTo>
                  <a:lnTo>
                    <a:pt x="89501" y="191340"/>
                  </a:lnTo>
                  <a:cubicBezTo>
                    <a:pt x="92732" y="196404"/>
                    <a:pt x="96682" y="200383"/>
                    <a:pt x="101708" y="203639"/>
                  </a:cubicBezTo>
                  <a:lnTo>
                    <a:pt x="120379" y="190254"/>
                  </a:lnTo>
                  <a:cubicBezTo>
                    <a:pt x="121456" y="189531"/>
                    <a:pt x="123251" y="189169"/>
                    <a:pt x="124687" y="189893"/>
                  </a:cubicBezTo>
                  <a:cubicBezTo>
                    <a:pt x="126841" y="190616"/>
                    <a:pt x="128996" y="191340"/>
                    <a:pt x="130791" y="192425"/>
                  </a:cubicBezTo>
                  <a:cubicBezTo>
                    <a:pt x="132586" y="192787"/>
                    <a:pt x="133663" y="194234"/>
                    <a:pt x="133663" y="195681"/>
                  </a:cubicBezTo>
                  <a:lnTo>
                    <a:pt x="137253" y="218833"/>
                  </a:lnTo>
                  <a:cubicBezTo>
                    <a:pt x="142998" y="219195"/>
                    <a:pt x="148743" y="219195"/>
                    <a:pt x="154487" y="218833"/>
                  </a:cubicBezTo>
                  <a:lnTo>
                    <a:pt x="158077" y="195681"/>
                  </a:lnTo>
                  <a:cubicBezTo>
                    <a:pt x="158436" y="194234"/>
                    <a:pt x="159873" y="192787"/>
                    <a:pt x="160950" y="192425"/>
                  </a:cubicBezTo>
                  <a:cubicBezTo>
                    <a:pt x="163104" y="191340"/>
                    <a:pt x="164899" y="190978"/>
                    <a:pt x="167412" y="189893"/>
                  </a:cubicBezTo>
                  <a:cubicBezTo>
                    <a:pt x="168848" y="189169"/>
                    <a:pt x="170285" y="189531"/>
                    <a:pt x="172080" y="190254"/>
                  </a:cubicBezTo>
                  <a:lnTo>
                    <a:pt x="190032" y="203639"/>
                  </a:lnTo>
                  <a:cubicBezTo>
                    <a:pt x="195058" y="200383"/>
                    <a:pt x="199007" y="196404"/>
                    <a:pt x="202239" y="191340"/>
                  </a:cubicBezTo>
                  <a:lnTo>
                    <a:pt x="188954" y="172890"/>
                  </a:lnTo>
                  <a:cubicBezTo>
                    <a:pt x="188236" y="171443"/>
                    <a:pt x="187877" y="169635"/>
                    <a:pt x="188595" y="168188"/>
                  </a:cubicBezTo>
                  <a:cubicBezTo>
                    <a:pt x="189673" y="166017"/>
                    <a:pt x="190032" y="164208"/>
                    <a:pt x="191109" y="162038"/>
                  </a:cubicBezTo>
                  <a:cubicBezTo>
                    <a:pt x="191827" y="160229"/>
                    <a:pt x="192904" y="159144"/>
                    <a:pt x="194699" y="159144"/>
                  </a:cubicBezTo>
                  <a:lnTo>
                    <a:pt x="217318" y="155526"/>
                  </a:lnTo>
                  <a:cubicBezTo>
                    <a:pt x="217677" y="152632"/>
                    <a:pt x="217677" y="149738"/>
                    <a:pt x="217677" y="146844"/>
                  </a:cubicBezTo>
                  <a:cubicBezTo>
                    <a:pt x="217677" y="143950"/>
                    <a:pt x="217677" y="140694"/>
                    <a:pt x="217318" y="137800"/>
                  </a:cubicBezTo>
                  <a:lnTo>
                    <a:pt x="194699" y="134545"/>
                  </a:lnTo>
                  <a:cubicBezTo>
                    <a:pt x="192904" y="134183"/>
                    <a:pt x="191827" y="133098"/>
                    <a:pt x="191109" y="131651"/>
                  </a:cubicBezTo>
                  <a:cubicBezTo>
                    <a:pt x="190032" y="129480"/>
                    <a:pt x="189673" y="127671"/>
                    <a:pt x="188595" y="125139"/>
                  </a:cubicBezTo>
                  <a:cubicBezTo>
                    <a:pt x="187877" y="124054"/>
                    <a:pt x="188236" y="122245"/>
                    <a:pt x="188954" y="120798"/>
                  </a:cubicBezTo>
                  <a:lnTo>
                    <a:pt x="202239" y="101987"/>
                  </a:lnTo>
                  <a:cubicBezTo>
                    <a:pt x="199007" y="97284"/>
                    <a:pt x="195058" y="93305"/>
                    <a:pt x="190032" y="89687"/>
                  </a:cubicBezTo>
                  <a:lnTo>
                    <a:pt x="172080" y="103434"/>
                  </a:lnTo>
                  <a:cubicBezTo>
                    <a:pt x="170285" y="104157"/>
                    <a:pt x="168848" y="104519"/>
                    <a:pt x="167412" y="103795"/>
                  </a:cubicBezTo>
                  <a:cubicBezTo>
                    <a:pt x="164899" y="102710"/>
                    <a:pt x="163463" y="101987"/>
                    <a:pt x="160950" y="101263"/>
                  </a:cubicBezTo>
                  <a:cubicBezTo>
                    <a:pt x="159873" y="100540"/>
                    <a:pt x="158436" y="99454"/>
                    <a:pt x="158077" y="97646"/>
                  </a:cubicBezTo>
                  <a:lnTo>
                    <a:pt x="154487" y="74855"/>
                  </a:lnTo>
                  <a:cubicBezTo>
                    <a:pt x="148743" y="74132"/>
                    <a:pt x="142998" y="74132"/>
                    <a:pt x="137253" y="74855"/>
                  </a:cubicBezTo>
                  <a:close/>
                  <a:moveTo>
                    <a:pt x="132945" y="66173"/>
                  </a:moveTo>
                  <a:cubicBezTo>
                    <a:pt x="141562" y="65088"/>
                    <a:pt x="150538" y="65088"/>
                    <a:pt x="159155" y="66173"/>
                  </a:cubicBezTo>
                  <a:cubicBezTo>
                    <a:pt x="160950" y="66535"/>
                    <a:pt x="162745" y="68344"/>
                    <a:pt x="162745" y="69791"/>
                  </a:cubicBezTo>
                  <a:lnTo>
                    <a:pt x="166335" y="93666"/>
                  </a:lnTo>
                  <a:cubicBezTo>
                    <a:pt x="167412" y="94028"/>
                    <a:pt x="167771" y="94390"/>
                    <a:pt x="168848" y="94752"/>
                  </a:cubicBezTo>
                  <a:lnTo>
                    <a:pt x="187877" y="80643"/>
                  </a:lnTo>
                  <a:cubicBezTo>
                    <a:pt x="189314" y="79196"/>
                    <a:pt x="191468" y="79558"/>
                    <a:pt x="192904" y="80643"/>
                  </a:cubicBezTo>
                  <a:cubicBezTo>
                    <a:pt x="200444" y="85708"/>
                    <a:pt x="206547" y="91858"/>
                    <a:pt x="211574" y="99454"/>
                  </a:cubicBezTo>
                  <a:cubicBezTo>
                    <a:pt x="212651" y="100540"/>
                    <a:pt x="212651" y="103072"/>
                    <a:pt x="211574" y="104157"/>
                  </a:cubicBezTo>
                  <a:lnTo>
                    <a:pt x="197571" y="124054"/>
                  </a:lnTo>
                  <a:cubicBezTo>
                    <a:pt x="197930" y="124415"/>
                    <a:pt x="198289" y="125139"/>
                    <a:pt x="198289" y="125862"/>
                  </a:cubicBezTo>
                  <a:lnTo>
                    <a:pt x="222345" y="130204"/>
                  </a:lnTo>
                  <a:cubicBezTo>
                    <a:pt x="223781" y="130204"/>
                    <a:pt x="225576" y="131651"/>
                    <a:pt x="225935" y="133459"/>
                  </a:cubicBezTo>
                  <a:cubicBezTo>
                    <a:pt x="226294" y="137800"/>
                    <a:pt x="226653" y="142503"/>
                    <a:pt x="226653" y="146844"/>
                  </a:cubicBezTo>
                  <a:cubicBezTo>
                    <a:pt x="226653" y="151185"/>
                    <a:pt x="226294" y="155526"/>
                    <a:pt x="225935" y="159867"/>
                  </a:cubicBezTo>
                  <a:cubicBezTo>
                    <a:pt x="225576" y="161676"/>
                    <a:pt x="223781" y="163123"/>
                    <a:pt x="222345" y="163485"/>
                  </a:cubicBezTo>
                  <a:lnTo>
                    <a:pt x="198289" y="167464"/>
                  </a:lnTo>
                  <a:cubicBezTo>
                    <a:pt x="198289" y="168188"/>
                    <a:pt x="197930" y="168911"/>
                    <a:pt x="197571" y="169635"/>
                  </a:cubicBezTo>
                  <a:lnTo>
                    <a:pt x="211574" y="189169"/>
                  </a:lnTo>
                  <a:cubicBezTo>
                    <a:pt x="212651" y="190616"/>
                    <a:pt x="212651" y="192787"/>
                    <a:pt x="211574" y="194234"/>
                  </a:cubicBezTo>
                  <a:cubicBezTo>
                    <a:pt x="206547" y="201830"/>
                    <a:pt x="200444" y="207980"/>
                    <a:pt x="192904" y="212683"/>
                  </a:cubicBezTo>
                  <a:cubicBezTo>
                    <a:pt x="191468" y="214130"/>
                    <a:pt x="189314" y="214130"/>
                    <a:pt x="187877" y="212683"/>
                  </a:cubicBezTo>
                  <a:lnTo>
                    <a:pt x="168848" y="198936"/>
                  </a:lnTo>
                  <a:cubicBezTo>
                    <a:pt x="167771" y="198936"/>
                    <a:pt x="167412" y="199660"/>
                    <a:pt x="166694" y="199660"/>
                  </a:cubicBezTo>
                  <a:lnTo>
                    <a:pt x="162745" y="223536"/>
                  </a:lnTo>
                  <a:cubicBezTo>
                    <a:pt x="162745" y="225344"/>
                    <a:pt x="160950" y="226791"/>
                    <a:pt x="159155" y="227153"/>
                  </a:cubicBezTo>
                  <a:cubicBezTo>
                    <a:pt x="154487" y="227877"/>
                    <a:pt x="150538" y="228238"/>
                    <a:pt x="145870" y="228238"/>
                  </a:cubicBezTo>
                  <a:cubicBezTo>
                    <a:pt x="141921" y="228238"/>
                    <a:pt x="136894" y="227877"/>
                    <a:pt x="132945" y="227153"/>
                  </a:cubicBezTo>
                  <a:cubicBezTo>
                    <a:pt x="130791" y="226791"/>
                    <a:pt x="129714" y="225344"/>
                    <a:pt x="129355" y="223536"/>
                  </a:cubicBezTo>
                  <a:lnTo>
                    <a:pt x="125764" y="199660"/>
                  </a:lnTo>
                  <a:cubicBezTo>
                    <a:pt x="124687" y="199660"/>
                    <a:pt x="123969" y="198936"/>
                    <a:pt x="123251" y="198936"/>
                  </a:cubicBezTo>
                  <a:lnTo>
                    <a:pt x="104222" y="212683"/>
                  </a:lnTo>
                  <a:cubicBezTo>
                    <a:pt x="102426" y="214130"/>
                    <a:pt x="100272" y="214130"/>
                    <a:pt x="98836" y="212683"/>
                  </a:cubicBezTo>
                  <a:cubicBezTo>
                    <a:pt x="91655" y="207980"/>
                    <a:pt x="85552" y="201830"/>
                    <a:pt x="80525" y="194234"/>
                  </a:cubicBezTo>
                  <a:cubicBezTo>
                    <a:pt x="79448" y="192787"/>
                    <a:pt x="79448" y="190616"/>
                    <a:pt x="80525" y="189169"/>
                  </a:cubicBezTo>
                  <a:lnTo>
                    <a:pt x="94169" y="169635"/>
                  </a:lnTo>
                  <a:cubicBezTo>
                    <a:pt x="93810" y="168911"/>
                    <a:pt x="93451" y="168188"/>
                    <a:pt x="93451" y="167464"/>
                  </a:cubicBezTo>
                  <a:lnTo>
                    <a:pt x="70113" y="163485"/>
                  </a:lnTo>
                  <a:cubicBezTo>
                    <a:pt x="67959" y="163123"/>
                    <a:pt x="66523" y="161676"/>
                    <a:pt x="65805" y="159867"/>
                  </a:cubicBezTo>
                  <a:cubicBezTo>
                    <a:pt x="65446" y="155526"/>
                    <a:pt x="65087" y="151185"/>
                    <a:pt x="65087" y="146844"/>
                  </a:cubicBezTo>
                  <a:cubicBezTo>
                    <a:pt x="65087" y="142503"/>
                    <a:pt x="65446" y="137800"/>
                    <a:pt x="65805" y="133459"/>
                  </a:cubicBezTo>
                  <a:cubicBezTo>
                    <a:pt x="66523" y="131651"/>
                    <a:pt x="67959" y="130204"/>
                    <a:pt x="70113" y="130204"/>
                  </a:cubicBezTo>
                  <a:lnTo>
                    <a:pt x="93451" y="125862"/>
                  </a:lnTo>
                  <a:cubicBezTo>
                    <a:pt x="93451" y="125139"/>
                    <a:pt x="93810" y="124415"/>
                    <a:pt x="94169" y="124054"/>
                  </a:cubicBezTo>
                  <a:lnTo>
                    <a:pt x="80525" y="104157"/>
                  </a:lnTo>
                  <a:cubicBezTo>
                    <a:pt x="79448" y="103072"/>
                    <a:pt x="79448" y="100540"/>
                    <a:pt x="80525" y="99454"/>
                  </a:cubicBezTo>
                  <a:cubicBezTo>
                    <a:pt x="85552" y="91858"/>
                    <a:pt x="91655" y="85708"/>
                    <a:pt x="98836" y="80643"/>
                  </a:cubicBezTo>
                  <a:cubicBezTo>
                    <a:pt x="100272" y="79196"/>
                    <a:pt x="102426" y="79558"/>
                    <a:pt x="104222" y="80643"/>
                  </a:cubicBezTo>
                  <a:lnTo>
                    <a:pt x="123251" y="94752"/>
                  </a:lnTo>
                  <a:cubicBezTo>
                    <a:pt x="123969" y="94390"/>
                    <a:pt x="124687" y="94028"/>
                    <a:pt x="125764" y="93666"/>
                  </a:cubicBezTo>
                  <a:lnTo>
                    <a:pt x="129355" y="69791"/>
                  </a:lnTo>
                  <a:cubicBezTo>
                    <a:pt x="129714" y="68344"/>
                    <a:pt x="130791" y="66535"/>
                    <a:pt x="132945" y="66173"/>
                  </a:cubicBezTo>
                  <a:close/>
                  <a:moveTo>
                    <a:pt x="237705" y="36701"/>
                  </a:moveTo>
                  <a:cubicBezTo>
                    <a:pt x="239511" y="38122"/>
                    <a:pt x="239872" y="40964"/>
                    <a:pt x="238066" y="43096"/>
                  </a:cubicBezTo>
                  <a:cubicBezTo>
                    <a:pt x="235899" y="45937"/>
                    <a:pt x="234455" y="49490"/>
                    <a:pt x="234455" y="53398"/>
                  </a:cubicBezTo>
                  <a:lnTo>
                    <a:pt x="234455" y="76489"/>
                  </a:lnTo>
                  <a:lnTo>
                    <a:pt x="284658" y="76489"/>
                  </a:lnTo>
                  <a:lnTo>
                    <a:pt x="284658" y="53398"/>
                  </a:lnTo>
                  <a:cubicBezTo>
                    <a:pt x="284658" y="49490"/>
                    <a:pt x="283213" y="45937"/>
                    <a:pt x="280685" y="43096"/>
                  </a:cubicBezTo>
                  <a:cubicBezTo>
                    <a:pt x="279240" y="40964"/>
                    <a:pt x="279601" y="38122"/>
                    <a:pt x="281046" y="36701"/>
                  </a:cubicBezTo>
                  <a:cubicBezTo>
                    <a:pt x="283213" y="34925"/>
                    <a:pt x="286103" y="35280"/>
                    <a:pt x="287186" y="37056"/>
                  </a:cubicBezTo>
                  <a:cubicBezTo>
                    <a:pt x="291520" y="41675"/>
                    <a:pt x="293326" y="47714"/>
                    <a:pt x="293326" y="53398"/>
                  </a:cubicBezTo>
                  <a:lnTo>
                    <a:pt x="293326" y="80396"/>
                  </a:lnTo>
                  <a:cubicBezTo>
                    <a:pt x="293326" y="83238"/>
                    <a:pt x="291520" y="85370"/>
                    <a:pt x="288992" y="85370"/>
                  </a:cubicBezTo>
                  <a:lnTo>
                    <a:pt x="230121" y="85370"/>
                  </a:lnTo>
                  <a:cubicBezTo>
                    <a:pt x="227592" y="85370"/>
                    <a:pt x="225425" y="83238"/>
                    <a:pt x="225425" y="80396"/>
                  </a:cubicBezTo>
                  <a:lnTo>
                    <a:pt x="225425" y="53398"/>
                  </a:lnTo>
                  <a:cubicBezTo>
                    <a:pt x="225425" y="47714"/>
                    <a:pt x="227592" y="41675"/>
                    <a:pt x="231204" y="37056"/>
                  </a:cubicBezTo>
                  <a:cubicBezTo>
                    <a:pt x="233010" y="35280"/>
                    <a:pt x="235899" y="34925"/>
                    <a:pt x="237705" y="36701"/>
                  </a:cubicBezTo>
                  <a:close/>
                  <a:moveTo>
                    <a:pt x="13867" y="36701"/>
                  </a:moveTo>
                  <a:cubicBezTo>
                    <a:pt x="16034" y="38122"/>
                    <a:pt x="16034" y="40964"/>
                    <a:pt x="14228" y="43096"/>
                  </a:cubicBezTo>
                  <a:cubicBezTo>
                    <a:pt x="11700" y="45937"/>
                    <a:pt x="10616" y="49490"/>
                    <a:pt x="10616" y="53398"/>
                  </a:cubicBezTo>
                  <a:lnTo>
                    <a:pt x="10616" y="76489"/>
                  </a:lnTo>
                  <a:lnTo>
                    <a:pt x="60459" y="76489"/>
                  </a:lnTo>
                  <a:lnTo>
                    <a:pt x="60459" y="53398"/>
                  </a:lnTo>
                  <a:cubicBezTo>
                    <a:pt x="60459" y="49490"/>
                    <a:pt x="59737" y="45937"/>
                    <a:pt x="56847" y="43096"/>
                  </a:cubicBezTo>
                  <a:cubicBezTo>
                    <a:pt x="55041" y="40964"/>
                    <a:pt x="55403" y="38122"/>
                    <a:pt x="57208" y="36701"/>
                  </a:cubicBezTo>
                  <a:cubicBezTo>
                    <a:pt x="59376" y="34925"/>
                    <a:pt x="62265" y="35280"/>
                    <a:pt x="63710" y="37056"/>
                  </a:cubicBezTo>
                  <a:cubicBezTo>
                    <a:pt x="67321" y="41675"/>
                    <a:pt x="69489" y="47714"/>
                    <a:pt x="69489" y="53398"/>
                  </a:cubicBezTo>
                  <a:lnTo>
                    <a:pt x="69489" y="80396"/>
                  </a:lnTo>
                  <a:cubicBezTo>
                    <a:pt x="69489" y="83238"/>
                    <a:pt x="67321" y="85370"/>
                    <a:pt x="65516" y="85370"/>
                  </a:cubicBezTo>
                  <a:lnTo>
                    <a:pt x="5921" y="85370"/>
                  </a:lnTo>
                  <a:cubicBezTo>
                    <a:pt x="3754" y="85370"/>
                    <a:pt x="1587" y="83238"/>
                    <a:pt x="1587" y="80396"/>
                  </a:cubicBezTo>
                  <a:lnTo>
                    <a:pt x="1587" y="53398"/>
                  </a:lnTo>
                  <a:cubicBezTo>
                    <a:pt x="1587" y="47714"/>
                    <a:pt x="3754" y="41675"/>
                    <a:pt x="7727" y="37056"/>
                  </a:cubicBezTo>
                  <a:cubicBezTo>
                    <a:pt x="8810" y="35280"/>
                    <a:pt x="11700" y="34925"/>
                    <a:pt x="13867" y="36701"/>
                  </a:cubicBezTo>
                  <a:close/>
                  <a:moveTo>
                    <a:pt x="258584" y="8902"/>
                  </a:moveTo>
                  <a:cubicBezTo>
                    <a:pt x="252887" y="8902"/>
                    <a:pt x="248614" y="13175"/>
                    <a:pt x="248614" y="18872"/>
                  </a:cubicBezTo>
                  <a:cubicBezTo>
                    <a:pt x="248614" y="24213"/>
                    <a:pt x="252887" y="28842"/>
                    <a:pt x="258584" y="28842"/>
                  </a:cubicBezTo>
                  <a:cubicBezTo>
                    <a:pt x="264281" y="28842"/>
                    <a:pt x="268910" y="24213"/>
                    <a:pt x="268910" y="18872"/>
                  </a:cubicBezTo>
                  <a:cubicBezTo>
                    <a:pt x="268910" y="13175"/>
                    <a:pt x="264281" y="8902"/>
                    <a:pt x="258584" y="8902"/>
                  </a:cubicBezTo>
                  <a:close/>
                  <a:moveTo>
                    <a:pt x="34565" y="8902"/>
                  </a:moveTo>
                  <a:cubicBezTo>
                    <a:pt x="28814" y="8902"/>
                    <a:pt x="24501" y="13175"/>
                    <a:pt x="24501" y="18872"/>
                  </a:cubicBezTo>
                  <a:cubicBezTo>
                    <a:pt x="24501" y="24213"/>
                    <a:pt x="28814" y="28842"/>
                    <a:pt x="34565" y="28842"/>
                  </a:cubicBezTo>
                  <a:cubicBezTo>
                    <a:pt x="40316" y="28842"/>
                    <a:pt x="44989" y="24213"/>
                    <a:pt x="44989" y="18872"/>
                  </a:cubicBezTo>
                  <a:cubicBezTo>
                    <a:pt x="44989" y="13175"/>
                    <a:pt x="40316" y="8902"/>
                    <a:pt x="34565" y="8902"/>
                  </a:cubicBezTo>
                  <a:close/>
                  <a:moveTo>
                    <a:pt x="135893" y="6504"/>
                  </a:moveTo>
                  <a:cubicBezTo>
                    <a:pt x="157469" y="4811"/>
                    <a:pt x="179452" y="8018"/>
                    <a:pt x="199897" y="16037"/>
                  </a:cubicBezTo>
                  <a:lnTo>
                    <a:pt x="203877" y="7840"/>
                  </a:lnTo>
                  <a:lnTo>
                    <a:pt x="218713" y="30292"/>
                  </a:lnTo>
                  <a:lnTo>
                    <a:pt x="191936" y="31361"/>
                  </a:lnTo>
                  <a:lnTo>
                    <a:pt x="195916" y="24234"/>
                  </a:lnTo>
                  <a:cubicBezTo>
                    <a:pt x="157198" y="9266"/>
                    <a:pt x="114136" y="12473"/>
                    <a:pt x="78674" y="33856"/>
                  </a:cubicBezTo>
                  <a:cubicBezTo>
                    <a:pt x="78312" y="34212"/>
                    <a:pt x="77226" y="34568"/>
                    <a:pt x="76141" y="34568"/>
                  </a:cubicBezTo>
                  <a:cubicBezTo>
                    <a:pt x="75055" y="34568"/>
                    <a:pt x="73246" y="33856"/>
                    <a:pt x="72522" y="32074"/>
                  </a:cubicBezTo>
                  <a:cubicBezTo>
                    <a:pt x="71437" y="30648"/>
                    <a:pt x="72160" y="27441"/>
                    <a:pt x="74332" y="26372"/>
                  </a:cubicBezTo>
                  <a:cubicBezTo>
                    <a:pt x="93148" y="14790"/>
                    <a:pt x="114317" y="8197"/>
                    <a:pt x="135893" y="6504"/>
                  </a:cubicBezTo>
                  <a:close/>
                  <a:moveTo>
                    <a:pt x="258584" y="0"/>
                  </a:moveTo>
                  <a:cubicBezTo>
                    <a:pt x="269266" y="0"/>
                    <a:pt x="277456" y="8546"/>
                    <a:pt x="277456" y="18872"/>
                  </a:cubicBezTo>
                  <a:cubicBezTo>
                    <a:pt x="277456" y="29554"/>
                    <a:pt x="269266" y="37744"/>
                    <a:pt x="258584" y="37744"/>
                  </a:cubicBezTo>
                  <a:cubicBezTo>
                    <a:pt x="248258" y="37744"/>
                    <a:pt x="239712" y="29554"/>
                    <a:pt x="239712" y="18872"/>
                  </a:cubicBezTo>
                  <a:cubicBezTo>
                    <a:pt x="239712" y="8546"/>
                    <a:pt x="248258" y="0"/>
                    <a:pt x="258584" y="0"/>
                  </a:cubicBezTo>
                  <a:close/>
                  <a:moveTo>
                    <a:pt x="34565" y="0"/>
                  </a:moveTo>
                  <a:cubicBezTo>
                    <a:pt x="44989" y="0"/>
                    <a:pt x="53615" y="8546"/>
                    <a:pt x="53615" y="18872"/>
                  </a:cubicBezTo>
                  <a:cubicBezTo>
                    <a:pt x="53615" y="29554"/>
                    <a:pt x="44989" y="37744"/>
                    <a:pt x="34565" y="37744"/>
                  </a:cubicBezTo>
                  <a:cubicBezTo>
                    <a:pt x="24142" y="37744"/>
                    <a:pt x="15875" y="29554"/>
                    <a:pt x="15875" y="18872"/>
                  </a:cubicBezTo>
                  <a:cubicBezTo>
                    <a:pt x="15875" y="8546"/>
                    <a:pt x="24142" y="0"/>
                    <a:pt x="3456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sz="9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81365F9-EB3D-B1E8-179E-9980CC406B0A}"/>
              </a:ext>
            </a:extLst>
          </p:cNvPr>
          <p:cNvSpPr txBox="1"/>
          <p:nvPr/>
        </p:nvSpPr>
        <p:spPr>
          <a:xfrm>
            <a:off x="941205" y="2240777"/>
            <a:ext cx="5551455" cy="21236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lnSpc>
                <a:spcPts val="9400"/>
              </a:lnSpc>
              <a:defRPr sz="8000" b="1" spc="-290">
                <a:solidFill>
                  <a:schemeClr val="tx2"/>
                </a:solidFill>
                <a:latin typeface="Raleway" panose="020B0503030101060003" pitchFamily="34" charset="77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6600" spc="-280">
                <a:latin typeface="Poppins" panose="00000500000000000000" pitchFamily="2" charset="0"/>
                <a:cs typeface="Poppins" panose="00000500000000000000" pitchFamily="2" charset="0"/>
              </a:rPr>
              <a:t>Insights Deep-Dive</a:t>
            </a:r>
          </a:p>
        </p:txBody>
      </p:sp>
    </p:spTree>
    <p:extLst>
      <p:ext uri="{BB962C8B-B14F-4D97-AF65-F5344CB8AC3E}">
        <p14:creationId xmlns:p14="http://schemas.microsoft.com/office/powerpoint/2010/main" val="386199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F1B7D9-A12C-9A6A-1B82-6EBD72AD9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76" y="4189215"/>
            <a:ext cx="6327599" cy="2424634"/>
          </a:xfrm>
          <a:prstGeom prst="rect">
            <a:avLst/>
          </a:prstGeom>
        </p:spPr>
      </p:pic>
      <p:sp>
        <p:nvSpPr>
          <p:cNvPr id="47" name="Freeform 69">
            <a:extLst>
              <a:ext uri="{FF2B5EF4-FFF2-40B4-BE49-F238E27FC236}">
                <a16:creationId xmlns:a16="http://schemas.microsoft.com/office/drawing/2014/main" id="{03F248FD-7319-463B-4ACC-AB71662F3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7372350" cy="1557338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FFC000">
              <a:alpha val="7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10D11-123B-584F-80AA-3B5B6386BF0A}"/>
              </a:ext>
            </a:extLst>
          </p:cNvPr>
          <p:cNvSpPr txBox="1"/>
          <p:nvPr/>
        </p:nvSpPr>
        <p:spPr>
          <a:xfrm>
            <a:off x="157168" y="347786"/>
            <a:ext cx="7096124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algn="ctr"/>
            <a:r>
              <a:rPr lang="en-US" sz="2800" b="1">
                <a:solidFill>
                  <a:srgbClr val="000000"/>
                </a:solidFill>
                <a:latin typeface="Poppins"/>
                <a:cs typeface="Poppins"/>
              </a:rPr>
              <a:t>Are there specific product categories more prone to fraud? </a:t>
            </a:r>
            <a:endParaRPr lang="en-US" sz="2800" b="1" spc="-145">
              <a:solidFill>
                <a:srgbClr val="111340"/>
              </a:solidFill>
              <a:latin typeface="Poppins"/>
              <a:cs typeface="Poppi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E6D876F-935C-3DB7-410F-6A0D1E99528C}"/>
              </a:ext>
            </a:extLst>
          </p:cNvPr>
          <p:cNvSpPr txBox="1"/>
          <p:nvPr/>
        </p:nvSpPr>
        <p:spPr>
          <a:xfrm>
            <a:off x="1171060" y="1776233"/>
            <a:ext cx="147881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Logic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9AE9E7-B8C8-6419-8A41-BD5CD3DC07A3}"/>
              </a:ext>
            </a:extLst>
          </p:cNvPr>
          <p:cNvSpPr txBox="1"/>
          <p:nvPr/>
        </p:nvSpPr>
        <p:spPr>
          <a:xfrm>
            <a:off x="1134062" y="3190291"/>
            <a:ext cx="1478816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Code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1377FE-968D-5878-CBAA-6601E1C6D695}"/>
              </a:ext>
            </a:extLst>
          </p:cNvPr>
          <p:cNvSpPr txBox="1"/>
          <p:nvPr/>
        </p:nvSpPr>
        <p:spPr>
          <a:xfrm>
            <a:off x="9022568" y="698095"/>
            <a:ext cx="2326477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800" b="1">
                <a:effectLst/>
                <a:latin typeface="Poppins" pitchFamily="2" charset="77"/>
                <a:ea typeface="Aptos" panose="020B0004020202020204" pitchFamily="34" charset="0"/>
                <a:cs typeface="Poppins" pitchFamily="2" charset="77"/>
              </a:rPr>
              <a:t>Result</a:t>
            </a:r>
            <a:endParaRPr lang="en-US" sz="2800" b="1" spc="-145">
              <a:solidFill>
                <a:srgbClr val="111340"/>
              </a:solidFill>
              <a:latin typeface="Poppins" pitchFamily="2" charset="77"/>
              <a:cs typeface="Poppins" pitchFamily="2" charset="77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3D88329-C42B-5024-A210-384A6004A00F}"/>
              </a:ext>
            </a:extLst>
          </p:cNvPr>
          <p:cNvCxnSpPr>
            <a:cxnSpLocks/>
          </p:cNvCxnSpPr>
          <p:nvPr/>
        </p:nvCxnSpPr>
        <p:spPr>
          <a:xfrm>
            <a:off x="6581775" y="1718523"/>
            <a:ext cx="0" cy="488096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D84D1FD-F6B7-C4A1-0380-61F92C1F44A0}"/>
              </a:ext>
            </a:extLst>
          </p:cNvPr>
          <p:cNvGrpSpPr/>
          <p:nvPr/>
        </p:nvGrpSpPr>
        <p:grpSpPr>
          <a:xfrm>
            <a:off x="233371" y="1814164"/>
            <a:ext cx="914400" cy="914400"/>
            <a:chOff x="3457578" y="2075261"/>
            <a:chExt cx="1337038" cy="1279584"/>
          </a:xfrm>
        </p:grpSpPr>
        <p:sp>
          <p:nvSpPr>
            <p:cNvPr id="78" name="Freeform 201">
              <a:extLst>
                <a:ext uri="{FF2B5EF4-FFF2-40B4-BE49-F238E27FC236}">
                  <a16:creationId xmlns:a16="http://schemas.microsoft.com/office/drawing/2014/main" id="{9CFE5154-5DFB-6158-AFB6-7F4681211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578" y="2075261"/>
              <a:ext cx="1337038" cy="1279584"/>
            </a:xfrm>
            <a:prstGeom prst="roundRect">
              <a:avLst>
                <a:gd name="adj" fmla="val 12957"/>
              </a:avLst>
            </a:prstGeom>
            <a:solidFill>
              <a:srgbClr val="FFC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4" name="Freeform 953">
              <a:extLst>
                <a:ext uri="{FF2B5EF4-FFF2-40B4-BE49-F238E27FC236}">
                  <a16:creationId xmlns:a16="http://schemas.microsoft.com/office/drawing/2014/main" id="{9A6348DF-28FC-1D3D-4664-953E9FCFC84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79517" y="2262374"/>
              <a:ext cx="795630" cy="864816"/>
            </a:xfrm>
            <a:custGeom>
              <a:avLst/>
              <a:gdLst>
                <a:gd name="T0" fmla="*/ 3568639 w 262269"/>
                <a:gd name="T1" fmla="*/ 4175549 h 283804"/>
                <a:gd name="T2" fmla="*/ 4565286 w 262269"/>
                <a:gd name="T3" fmla="*/ 4175549 h 283804"/>
                <a:gd name="T4" fmla="*/ 4066997 w 262269"/>
                <a:gd name="T5" fmla="*/ 3345592 h 283804"/>
                <a:gd name="T6" fmla="*/ 4066997 w 262269"/>
                <a:gd name="T7" fmla="*/ 5005413 h 283804"/>
                <a:gd name="T8" fmla="*/ 4066997 w 262269"/>
                <a:gd name="T9" fmla="*/ 3345592 h 283804"/>
                <a:gd name="T10" fmla="*/ 2728046 w 262269"/>
                <a:gd name="T11" fmla="*/ 4195985 h 283804"/>
                <a:gd name="T12" fmla="*/ 3546752 w 262269"/>
                <a:gd name="T13" fmla="*/ 5584225 h 283804"/>
                <a:gd name="T14" fmla="*/ 4063182 w 262269"/>
                <a:gd name="T15" fmla="*/ 9932289 h 283804"/>
                <a:gd name="T16" fmla="*/ 4277250 w 262269"/>
                <a:gd name="T17" fmla="*/ 9303631 h 283804"/>
                <a:gd name="T18" fmla="*/ 4478803 w 262269"/>
                <a:gd name="T19" fmla="*/ 8635707 h 283804"/>
                <a:gd name="T20" fmla="*/ 4289834 w 262269"/>
                <a:gd name="T21" fmla="*/ 7980891 h 283804"/>
                <a:gd name="T22" fmla="*/ 4289834 w 262269"/>
                <a:gd name="T23" fmla="*/ 7587963 h 283804"/>
                <a:gd name="T24" fmla="*/ 4289834 w 262269"/>
                <a:gd name="T25" fmla="*/ 7129618 h 283804"/>
                <a:gd name="T26" fmla="*/ 4629951 w 262269"/>
                <a:gd name="T27" fmla="*/ 5584225 h 283804"/>
                <a:gd name="T28" fmla="*/ 5448575 w 262269"/>
                <a:gd name="T29" fmla="*/ 4195985 h 283804"/>
                <a:gd name="T30" fmla="*/ 4088316 w 262269"/>
                <a:gd name="T31" fmla="*/ 2480391 h 283804"/>
                <a:gd name="T32" fmla="*/ 4932213 w 262269"/>
                <a:gd name="T33" fmla="*/ 5689021 h 283804"/>
                <a:gd name="T34" fmla="*/ 4881852 w 262269"/>
                <a:gd name="T35" fmla="*/ 6959374 h 283804"/>
                <a:gd name="T36" fmla="*/ 4617366 w 262269"/>
                <a:gd name="T37" fmla="*/ 7483233 h 283804"/>
                <a:gd name="T38" fmla="*/ 4806274 w 262269"/>
                <a:gd name="T39" fmla="*/ 7902291 h 283804"/>
                <a:gd name="T40" fmla="*/ 4617366 w 262269"/>
                <a:gd name="T41" fmla="*/ 8334494 h 283804"/>
                <a:gd name="T42" fmla="*/ 4844020 w 262269"/>
                <a:gd name="T43" fmla="*/ 8635707 h 283804"/>
                <a:gd name="T44" fmla="*/ 4491387 w 262269"/>
                <a:gd name="T45" fmla="*/ 9067859 h 283804"/>
                <a:gd name="T46" fmla="*/ 4831432 w 262269"/>
                <a:gd name="T47" fmla="*/ 9500086 h 283804"/>
                <a:gd name="T48" fmla="*/ 4163909 w 262269"/>
                <a:gd name="T49" fmla="*/ 10259675 h 283804"/>
                <a:gd name="T50" fmla="*/ 3949794 w 262269"/>
                <a:gd name="T51" fmla="*/ 10259675 h 283804"/>
                <a:gd name="T52" fmla="*/ 3244467 w 262269"/>
                <a:gd name="T53" fmla="*/ 9460788 h 283804"/>
                <a:gd name="T54" fmla="*/ 2438411 w 262269"/>
                <a:gd name="T55" fmla="*/ 4195985 h 283804"/>
                <a:gd name="T56" fmla="*/ 4088380 w 262269"/>
                <a:gd name="T57" fmla="*/ 1442000 h 283804"/>
                <a:gd name="T58" fmla="*/ 6748486 w 262269"/>
                <a:gd name="T59" fmla="*/ 4194607 h 283804"/>
                <a:gd name="T60" fmla="*/ 5857598 w 262269"/>
                <a:gd name="T61" fmla="*/ 6203613 h 283804"/>
                <a:gd name="T62" fmla="*/ 5744646 w 262269"/>
                <a:gd name="T63" fmla="*/ 5929663 h 283804"/>
                <a:gd name="T64" fmla="*/ 5744646 w 262269"/>
                <a:gd name="T65" fmla="*/ 2459661 h 283804"/>
                <a:gd name="T66" fmla="*/ 2419562 w 262269"/>
                <a:gd name="T67" fmla="*/ 2459661 h 283804"/>
                <a:gd name="T68" fmla="*/ 2419562 w 262269"/>
                <a:gd name="T69" fmla="*/ 5929663 h 283804"/>
                <a:gd name="T70" fmla="*/ 2206223 w 262269"/>
                <a:gd name="T71" fmla="*/ 6151428 h 283804"/>
                <a:gd name="T72" fmla="*/ 2206223 w 262269"/>
                <a:gd name="T73" fmla="*/ 2250892 h 283804"/>
                <a:gd name="T74" fmla="*/ 4066300 w 262269"/>
                <a:gd name="T75" fmla="*/ 0 h 283804"/>
                <a:gd name="T76" fmla="*/ 8960908 w 262269"/>
                <a:gd name="T77" fmla="*/ 5625981 h 283804"/>
                <a:gd name="T78" fmla="*/ 8873084 w 262269"/>
                <a:gd name="T79" fmla="*/ 6552747 h 283804"/>
                <a:gd name="T80" fmla="*/ 8132602 w 262269"/>
                <a:gd name="T81" fmla="*/ 8393271 h 283804"/>
                <a:gd name="T82" fmla="*/ 6212453 w 262269"/>
                <a:gd name="T83" fmla="*/ 9398358 h 283804"/>
                <a:gd name="T84" fmla="*/ 6061790 w 262269"/>
                <a:gd name="T85" fmla="*/ 10312070 h 283804"/>
                <a:gd name="T86" fmla="*/ 5911210 w 262269"/>
                <a:gd name="T87" fmla="*/ 9398358 h 283804"/>
                <a:gd name="T88" fmla="*/ 7831383 w 262269"/>
                <a:gd name="T89" fmla="*/ 8341017 h 283804"/>
                <a:gd name="T90" fmla="*/ 7906695 w 262269"/>
                <a:gd name="T91" fmla="*/ 6683297 h 283804"/>
                <a:gd name="T92" fmla="*/ 8847984 w 262269"/>
                <a:gd name="T93" fmla="*/ 6122004 h 283804"/>
                <a:gd name="T94" fmla="*/ 7843990 w 262269"/>
                <a:gd name="T95" fmla="*/ 4255366 h 283804"/>
                <a:gd name="T96" fmla="*/ 4066300 w 262269"/>
                <a:gd name="T97" fmla="*/ 313303 h 283804"/>
                <a:gd name="T98" fmla="*/ 803229 w 262269"/>
                <a:gd name="T99" fmla="*/ 6161132 h 283804"/>
                <a:gd name="T100" fmla="*/ 1192297 w 262269"/>
                <a:gd name="T101" fmla="*/ 6839936 h 283804"/>
                <a:gd name="T102" fmla="*/ 2120958 w 262269"/>
                <a:gd name="T103" fmla="*/ 10142404 h 283804"/>
                <a:gd name="T104" fmla="*/ 1819759 w 262269"/>
                <a:gd name="T105" fmla="*/ 10155464 h 283804"/>
                <a:gd name="T106" fmla="*/ 941245 w 262269"/>
                <a:gd name="T107" fmla="*/ 7009651 h 283804"/>
                <a:gd name="T108" fmla="*/ 539667 w 262269"/>
                <a:gd name="T109" fmla="*/ 6330841 h 283804"/>
                <a:gd name="T110" fmla="*/ 4066300 w 262269"/>
                <a:gd name="T111" fmla="*/ 0 h 2838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62269" h="283804">
                  <a:moveTo>
                    <a:pt x="116503" y="100640"/>
                  </a:moveTo>
                  <a:cubicBezTo>
                    <a:pt x="108651" y="100640"/>
                    <a:pt x="102227" y="107064"/>
                    <a:pt x="102227" y="114916"/>
                  </a:cubicBezTo>
                  <a:cubicBezTo>
                    <a:pt x="102227" y="123124"/>
                    <a:pt x="108651" y="129191"/>
                    <a:pt x="116503" y="129191"/>
                  </a:cubicBezTo>
                  <a:cubicBezTo>
                    <a:pt x="124354" y="129191"/>
                    <a:pt x="130778" y="123124"/>
                    <a:pt x="130778" y="114916"/>
                  </a:cubicBezTo>
                  <a:cubicBezTo>
                    <a:pt x="130778" y="107064"/>
                    <a:pt x="124354" y="100640"/>
                    <a:pt x="116503" y="100640"/>
                  </a:cubicBezTo>
                  <a:close/>
                  <a:moveTo>
                    <a:pt x="116503" y="92075"/>
                  </a:moveTo>
                  <a:cubicBezTo>
                    <a:pt x="129351" y="92075"/>
                    <a:pt x="139343" y="102425"/>
                    <a:pt x="139343" y="114916"/>
                  </a:cubicBezTo>
                  <a:cubicBezTo>
                    <a:pt x="139343" y="127407"/>
                    <a:pt x="129351" y="137756"/>
                    <a:pt x="116503" y="137756"/>
                  </a:cubicBezTo>
                  <a:cubicBezTo>
                    <a:pt x="104012" y="137756"/>
                    <a:pt x="93662" y="127407"/>
                    <a:pt x="93662" y="114916"/>
                  </a:cubicBezTo>
                  <a:cubicBezTo>
                    <a:pt x="93662" y="102425"/>
                    <a:pt x="104012" y="92075"/>
                    <a:pt x="116503" y="92075"/>
                  </a:cubicBezTo>
                  <a:close/>
                  <a:moveTo>
                    <a:pt x="117114" y="76913"/>
                  </a:moveTo>
                  <a:cubicBezTo>
                    <a:pt x="95828" y="76913"/>
                    <a:pt x="78148" y="94214"/>
                    <a:pt x="78148" y="115480"/>
                  </a:cubicBezTo>
                  <a:cubicBezTo>
                    <a:pt x="78148" y="130258"/>
                    <a:pt x="86446" y="143233"/>
                    <a:pt x="99435" y="150082"/>
                  </a:cubicBezTo>
                  <a:cubicBezTo>
                    <a:pt x="100879" y="150802"/>
                    <a:pt x="101600" y="152605"/>
                    <a:pt x="101600" y="153686"/>
                  </a:cubicBezTo>
                  <a:lnTo>
                    <a:pt x="101600" y="258572"/>
                  </a:lnTo>
                  <a:lnTo>
                    <a:pt x="116393" y="273350"/>
                  </a:lnTo>
                  <a:lnTo>
                    <a:pt x="127938" y="261456"/>
                  </a:lnTo>
                  <a:lnTo>
                    <a:pt x="122526" y="256049"/>
                  </a:lnTo>
                  <a:cubicBezTo>
                    <a:pt x="119279" y="252445"/>
                    <a:pt x="119279" y="247038"/>
                    <a:pt x="122526" y="243794"/>
                  </a:cubicBezTo>
                  <a:lnTo>
                    <a:pt x="128299" y="237667"/>
                  </a:lnTo>
                  <a:lnTo>
                    <a:pt x="122887" y="232261"/>
                  </a:lnTo>
                  <a:cubicBezTo>
                    <a:pt x="119640" y="228656"/>
                    <a:pt x="119640" y="223250"/>
                    <a:pt x="122887" y="219645"/>
                  </a:cubicBezTo>
                  <a:lnTo>
                    <a:pt x="128299" y="214239"/>
                  </a:lnTo>
                  <a:lnTo>
                    <a:pt x="122887" y="208832"/>
                  </a:lnTo>
                  <a:cubicBezTo>
                    <a:pt x="121083" y="207391"/>
                    <a:pt x="120362" y="204868"/>
                    <a:pt x="120362" y="202705"/>
                  </a:cubicBezTo>
                  <a:cubicBezTo>
                    <a:pt x="120362" y="200182"/>
                    <a:pt x="121083" y="198019"/>
                    <a:pt x="122887" y="196217"/>
                  </a:cubicBezTo>
                  <a:lnTo>
                    <a:pt x="132629" y="186846"/>
                  </a:lnTo>
                  <a:lnTo>
                    <a:pt x="132629" y="153686"/>
                  </a:lnTo>
                  <a:cubicBezTo>
                    <a:pt x="132629" y="152605"/>
                    <a:pt x="133711" y="150802"/>
                    <a:pt x="134793" y="150082"/>
                  </a:cubicBezTo>
                  <a:cubicBezTo>
                    <a:pt x="148143" y="143233"/>
                    <a:pt x="156080" y="130258"/>
                    <a:pt x="156080" y="115480"/>
                  </a:cubicBezTo>
                  <a:cubicBezTo>
                    <a:pt x="156080" y="94214"/>
                    <a:pt x="138762" y="76913"/>
                    <a:pt x="117114" y="76913"/>
                  </a:cubicBezTo>
                  <a:close/>
                  <a:moveTo>
                    <a:pt x="117114" y="68263"/>
                  </a:moveTo>
                  <a:cubicBezTo>
                    <a:pt x="143092" y="68263"/>
                    <a:pt x="164739" y="89168"/>
                    <a:pt x="164739" y="115480"/>
                  </a:cubicBezTo>
                  <a:cubicBezTo>
                    <a:pt x="164739" y="132420"/>
                    <a:pt x="155720" y="147919"/>
                    <a:pt x="141288" y="156569"/>
                  </a:cubicBezTo>
                  <a:lnTo>
                    <a:pt x="141288" y="188648"/>
                  </a:lnTo>
                  <a:cubicBezTo>
                    <a:pt x="141288" y="189729"/>
                    <a:pt x="140927" y="190811"/>
                    <a:pt x="139845" y="191532"/>
                  </a:cubicBezTo>
                  <a:lnTo>
                    <a:pt x="129021" y="202345"/>
                  </a:lnTo>
                  <a:lnTo>
                    <a:pt x="132268" y="205949"/>
                  </a:lnTo>
                  <a:lnTo>
                    <a:pt x="137680" y="211355"/>
                  </a:lnTo>
                  <a:cubicBezTo>
                    <a:pt x="139123" y="212797"/>
                    <a:pt x="139123" y="215681"/>
                    <a:pt x="137680" y="217483"/>
                  </a:cubicBezTo>
                  <a:lnTo>
                    <a:pt x="129021" y="225773"/>
                  </a:lnTo>
                  <a:lnTo>
                    <a:pt x="132268" y="229377"/>
                  </a:lnTo>
                  <a:lnTo>
                    <a:pt x="137680" y="234423"/>
                  </a:lnTo>
                  <a:cubicBezTo>
                    <a:pt x="138401" y="235504"/>
                    <a:pt x="138762" y="236586"/>
                    <a:pt x="138762" y="237667"/>
                  </a:cubicBezTo>
                  <a:cubicBezTo>
                    <a:pt x="138762" y="238748"/>
                    <a:pt x="138401" y="239830"/>
                    <a:pt x="137680" y="240551"/>
                  </a:cubicBezTo>
                  <a:lnTo>
                    <a:pt x="128660" y="249561"/>
                  </a:lnTo>
                  <a:lnTo>
                    <a:pt x="137319" y="258572"/>
                  </a:lnTo>
                  <a:cubicBezTo>
                    <a:pt x="138041" y="259293"/>
                    <a:pt x="138401" y="260374"/>
                    <a:pt x="138401" y="261456"/>
                  </a:cubicBezTo>
                  <a:cubicBezTo>
                    <a:pt x="138401" y="262537"/>
                    <a:pt x="138041" y="263618"/>
                    <a:pt x="137319" y="264700"/>
                  </a:cubicBezTo>
                  <a:lnTo>
                    <a:pt x="119279" y="282361"/>
                  </a:lnTo>
                  <a:cubicBezTo>
                    <a:pt x="118558" y="283082"/>
                    <a:pt x="117475" y="283803"/>
                    <a:pt x="116393" y="283803"/>
                  </a:cubicBezTo>
                  <a:cubicBezTo>
                    <a:pt x="115310" y="283803"/>
                    <a:pt x="113867" y="283082"/>
                    <a:pt x="113146" y="282361"/>
                  </a:cubicBezTo>
                  <a:lnTo>
                    <a:pt x="94384" y="263618"/>
                  </a:lnTo>
                  <a:cubicBezTo>
                    <a:pt x="93663" y="262537"/>
                    <a:pt x="92941" y="261816"/>
                    <a:pt x="92941" y="260374"/>
                  </a:cubicBezTo>
                  <a:lnTo>
                    <a:pt x="92941" y="156569"/>
                  </a:lnTo>
                  <a:cubicBezTo>
                    <a:pt x="78870" y="147919"/>
                    <a:pt x="69850" y="132420"/>
                    <a:pt x="69850" y="115480"/>
                  </a:cubicBezTo>
                  <a:cubicBezTo>
                    <a:pt x="69850" y="89168"/>
                    <a:pt x="90776" y="68263"/>
                    <a:pt x="117114" y="68263"/>
                  </a:cubicBezTo>
                  <a:close/>
                  <a:moveTo>
                    <a:pt x="117116" y="39688"/>
                  </a:moveTo>
                  <a:cubicBezTo>
                    <a:pt x="137604" y="39688"/>
                    <a:pt x="156294" y="47586"/>
                    <a:pt x="170671" y="61947"/>
                  </a:cubicBezTo>
                  <a:cubicBezTo>
                    <a:pt x="185049" y="76308"/>
                    <a:pt x="193316" y="95337"/>
                    <a:pt x="193316" y="115442"/>
                  </a:cubicBezTo>
                  <a:cubicBezTo>
                    <a:pt x="193316" y="135907"/>
                    <a:pt x="185049" y="154935"/>
                    <a:pt x="170671" y="169296"/>
                  </a:cubicBezTo>
                  <a:cubicBezTo>
                    <a:pt x="169953" y="170014"/>
                    <a:pt x="168874" y="170732"/>
                    <a:pt x="167796" y="170732"/>
                  </a:cubicBezTo>
                  <a:cubicBezTo>
                    <a:pt x="166718" y="170732"/>
                    <a:pt x="165639" y="170014"/>
                    <a:pt x="164561" y="169296"/>
                  </a:cubicBezTo>
                  <a:cubicBezTo>
                    <a:pt x="163123" y="167501"/>
                    <a:pt x="163123" y="164988"/>
                    <a:pt x="164561" y="163193"/>
                  </a:cubicBezTo>
                  <a:cubicBezTo>
                    <a:pt x="177501" y="150268"/>
                    <a:pt x="184689" y="133393"/>
                    <a:pt x="184689" y="115442"/>
                  </a:cubicBezTo>
                  <a:cubicBezTo>
                    <a:pt x="184689" y="97491"/>
                    <a:pt x="177501" y="80617"/>
                    <a:pt x="164561" y="67692"/>
                  </a:cubicBezTo>
                  <a:cubicBezTo>
                    <a:pt x="151981" y="55126"/>
                    <a:pt x="135088" y="48305"/>
                    <a:pt x="117116" y="48305"/>
                  </a:cubicBezTo>
                  <a:cubicBezTo>
                    <a:pt x="99144" y="48305"/>
                    <a:pt x="82250" y="55126"/>
                    <a:pt x="69311" y="67692"/>
                  </a:cubicBezTo>
                  <a:cubicBezTo>
                    <a:pt x="56730" y="80617"/>
                    <a:pt x="49542" y="97491"/>
                    <a:pt x="49542" y="115442"/>
                  </a:cubicBezTo>
                  <a:cubicBezTo>
                    <a:pt x="49542" y="133393"/>
                    <a:pt x="56730" y="150268"/>
                    <a:pt x="69311" y="163193"/>
                  </a:cubicBezTo>
                  <a:cubicBezTo>
                    <a:pt x="71108" y="164988"/>
                    <a:pt x="71108" y="167501"/>
                    <a:pt x="69311" y="169296"/>
                  </a:cubicBezTo>
                  <a:cubicBezTo>
                    <a:pt x="67873" y="171091"/>
                    <a:pt x="64997" y="171091"/>
                    <a:pt x="63200" y="169296"/>
                  </a:cubicBezTo>
                  <a:cubicBezTo>
                    <a:pt x="49182" y="154935"/>
                    <a:pt x="41275" y="135907"/>
                    <a:pt x="41275" y="115442"/>
                  </a:cubicBezTo>
                  <a:cubicBezTo>
                    <a:pt x="41275" y="95337"/>
                    <a:pt x="49182" y="76308"/>
                    <a:pt x="63200" y="61947"/>
                  </a:cubicBezTo>
                  <a:cubicBezTo>
                    <a:pt x="77578" y="47586"/>
                    <a:pt x="96628" y="39688"/>
                    <a:pt x="117116" y="39688"/>
                  </a:cubicBezTo>
                  <a:close/>
                  <a:moveTo>
                    <a:pt x="116483" y="0"/>
                  </a:moveTo>
                  <a:cubicBezTo>
                    <a:pt x="180837" y="0"/>
                    <a:pt x="232966" y="51731"/>
                    <a:pt x="233326" y="116036"/>
                  </a:cubicBezTo>
                  <a:cubicBezTo>
                    <a:pt x="233685" y="118192"/>
                    <a:pt x="238359" y="132921"/>
                    <a:pt x="256694" y="154835"/>
                  </a:cubicBezTo>
                  <a:cubicBezTo>
                    <a:pt x="259211" y="157709"/>
                    <a:pt x="263166" y="163457"/>
                    <a:pt x="262087" y="170282"/>
                  </a:cubicBezTo>
                  <a:cubicBezTo>
                    <a:pt x="261368" y="173156"/>
                    <a:pt x="259930" y="177108"/>
                    <a:pt x="254178" y="180341"/>
                  </a:cubicBezTo>
                  <a:cubicBezTo>
                    <a:pt x="246268" y="185011"/>
                    <a:pt x="237281" y="188604"/>
                    <a:pt x="232966" y="190759"/>
                  </a:cubicBezTo>
                  <a:cubicBezTo>
                    <a:pt x="233685" y="198303"/>
                    <a:pt x="235483" y="217703"/>
                    <a:pt x="232966" y="230995"/>
                  </a:cubicBezTo>
                  <a:cubicBezTo>
                    <a:pt x="229731" y="246442"/>
                    <a:pt x="203486" y="248957"/>
                    <a:pt x="188386" y="248957"/>
                  </a:cubicBezTo>
                  <a:cubicBezTo>
                    <a:pt x="184432" y="248957"/>
                    <a:pt x="177961" y="250035"/>
                    <a:pt x="177961" y="258657"/>
                  </a:cubicBezTo>
                  <a:lnTo>
                    <a:pt x="177961" y="279134"/>
                  </a:lnTo>
                  <a:cubicBezTo>
                    <a:pt x="177961" y="281648"/>
                    <a:pt x="175803" y="283804"/>
                    <a:pt x="173646" y="283804"/>
                  </a:cubicBezTo>
                  <a:cubicBezTo>
                    <a:pt x="171130" y="283804"/>
                    <a:pt x="169332" y="281648"/>
                    <a:pt x="169332" y="279134"/>
                  </a:cubicBezTo>
                  <a:lnTo>
                    <a:pt x="169332" y="258657"/>
                  </a:lnTo>
                  <a:cubicBezTo>
                    <a:pt x="169332" y="247520"/>
                    <a:pt x="176522" y="240335"/>
                    <a:pt x="188386" y="240335"/>
                  </a:cubicBezTo>
                  <a:cubicBezTo>
                    <a:pt x="208879" y="240335"/>
                    <a:pt x="223259" y="235665"/>
                    <a:pt x="224338" y="229558"/>
                  </a:cubicBezTo>
                  <a:cubicBezTo>
                    <a:pt x="227214" y="214110"/>
                    <a:pt x="223979" y="188604"/>
                    <a:pt x="223979" y="188604"/>
                  </a:cubicBezTo>
                  <a:cubicBezTo>
                    <a:pt x="223619" y="186448"/>
                    <a:pt x="224698" y="184652"/>
                    <a:pt x="226495" y="183934"/>
                  </a:cubicBezTo>
                  <a:cubicBezTo>
                    <a:pt x="226855" y="183934"/>
                    <a:pt x="239438" y="178904"/>
                    <a:pt x="249864" y="172797"/>
                  </a:cubicBezTo>
                  <a:cubicBezTo>
                    <a:pt x="253099" y="171001"/>
                    <a:pt x="253459" y="169205"/>
                    <a:pt x="253459" y="168486"/>
                  </a:cubicBezTo>
                  <a:cubicBezTo>
                    <a:pt x="254178" y="165971"/>
                    <a:pt x="252021" y="162379"/>
                    <a:pt x="250223" y="160223"/>
                  </a:cubicBezTo>
                  <a:cubicBezTo>
                    <a:pt x="228652" y="134717"/>
                    <a:pt x="224698" y="117833"/>
                    <a:pt x="224698" y="117114"/>
                  </a:cubicBezTo>
                  <a:lnTo>
                    <a:pt x="224698" y="116396"/>
                  </a:lnTo>
                  <a:cubicBezTo>
                    <a:pt x="224698" y="56761"/>
                    <a:pt x="176163" y="8622"/>
                    <a:pt x="116483" y="8622"/>
                  </a:cubicBezTo>
                  <a:cubicBezTo>
                    <a:pt x="57163" y="8622"/>
                    <a:pt x="8628" y="56761"/>
                    <a:pt x="8628" y="116396"/>
                  </a:cubicBezTo>
                  <a:cubicBezTo>
                    <a:pt x="8628" y="135076"/>
                    <a:pt x="13661" y="153757"/>
                    <a:pt x="23009" y="169564"/>
                  </a:cubicBezTo>
                  <a:cubicBezTo>
                    <a:pt x="23009" y="169923"/>
                    <a:pt x="23009" y="169923"/>
                    <a:pt x="23009" y="169923"/>
                  </a:cubicBezTo>
                  <a:cubicBezTo>
                    <a:pt x="26604" y="176030"/>
                    <a:pt x="30199" y="182137"/>
                    <a:pt x="34154" y="188245"/>
                  </a:cubicBezTo>
                  <a:cubicBezTo>
                    <a:pt x="40985" y="199022"/>
                    <a:pt x="47096" y="209081"/>
                    <a:pt x="51051" y="217703"/>
                  </a:cubicBezTo>
                  <a:cubicBezTo>
                    <a:pt x="60039" y="237461"/>
                    <a:pt x="60398" y="277697"/>
                    <a:pt x="60758" y="279134"/>
                  </a:cubicBezTo>
                  <a:cubicBezTo>
                    <a:pt x="60758" y="281648"/>
                    <a:pt x="58601" y="283804"/>
                    <a:pt x="56444" y="283804"/>
                  </a:cubicBezTo>
                  <a:cubicBezTo>
                    <a:pt x="53927" y="283804"/>
                    <a:pt x="52130" y="281648"/>
                    <a:pt x="52130" y="279493"/>
                  </a:cubicBezTo>
                  <a:cubicBezTo>
                    <a:pt x="52130" y="279134"/>
                    <a:pt x="51410" y="239257"/>
                    <a:pt x="43142" y="221295"/>
                  </a:cubicBezTo>
                  <a:cubicBezTo>
                    <a:pt x="39546" y="213033"/>
                    <a:pt x="33435" y="203333"/>
                    <a:pt x="26963" y="192915"/>
                  </a:cubicBezTo>
                  <a:cubicBezTo>
                    <a:pt x="23009" y="186808"/>
                    <a:pt x="19054" y="180341"/>
                    <a:pt x="15818" y="174593"/>
                  </a:cubicBezTo>
                  <a:cubicBezTo>
                    <a:pt x="15818" y="174234"/>
                    <a:pt x="15818" y="174234"/>
                    <a:pt x="15459" y="174234"/>
                  </a:cubicBezTo>
                  <a:cubicBezTo>
                    <a:pt x="5752" y="156990"/>
                    <a:pt x="0" y="136873"/>
                    <a:pt x="0" y="116396"/>
                  </a:cubicBezTo>
                  <a:cubicBezTo>
                    <a:pt x="0" y="52090"/>
                    <a:pt x="52489" y="0"/>
                    <a:pt x="1164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1BCE991-D94D-1CBB-3F37-29E2FED73273}"/>
              </a:ext>
            </a:extLst>
          </p:cNvPr>
          <p:cNvGrpSpPr/>
          <p:nvPr/>
        </p:nvGrpSpPr>
        <p:grpSpPr>
          <a:xfrm>
            <a:off x="229852" y="3197490"/>
            <a:ext cx="914400" cy="914400"/>
            <a:chOff x="2904275" y="4814190"/>
            <a:chExt cx="1243008" cy="1239040"/>
          </a:xfrm>
        </p:grpSpPr>
        <p:sp>
          <p:nvSpPr>
            <p:cNvPr id="79" name="Freeform 201">
              <a:extLst>
                <a:ext uri="{FF2B5EF4-FFF2-40B4-BE49-F238E27FC236}">
                  <a16:creationId xmlns:a16="http://schemas.microsoft.com/office/drawing/2014/main" id="{A39D14B9-E214-C58C-117A-EA5A1AD09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4275" y="4814190"/>
              <a:ext cx="1243008" cy="1239040"/>
            </a:xfrm>
            <a:prstGeom prst="roundRect">
              <a:avLst>
                <a:gd name="adj" fmla="val 12957"/>
              </a:avLst>
            </a:prstGeom>
            <a:solidFill>
              <a:srgbClr val="FF7E79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5" name="Freeform 1045">
              <a:extLst>
                <a:ext uri="{FF2B5EF4-FFF2-40B4-BE49-F238E27FC236}">
                  <a16:creationId xmlns:a16="http://schemas.microsoft.com/office/drawing/2014/main" id="{495EEC59-77EB-7E5C-673B-7FFD39D7F0B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01394" y="5080749"/>
              <a:ext cx="705922" cy="705922"/>
            </a:xfrm>
            <a:custGeom>
              <a:avLst/>
              <a:gdLst>
                <a:gd name="T0" fmla="*/ 3118372 w 283803"/>
                <a:gd name="T1" fmla="*/ 9273577 h 283804"/>
                <a:gd name="T2" fmla="*/ 2999075 w 283803"/>
                <a:gd name="T3" fmla="*/ 7902478 h 283804"/>
                <a:gd name="T4" fmla="*/ 2999075 w 283803"/>
                <a:gd name="T5" fmla="*/ 8234742 h 283804"/>
                <a:gd name="T6" fmla="*/ 2181851 w 283803"/>
                <a:gd name="T7" fmla="*/ 7902478 h 283804"/>
                <a:gd name="T8" fmla="*/ 1095911 w 283803"/>
                <a:gd name="T9" fmla="*/ 8068648 h 283804"/>
                <a:gd name="T10" fmla="*/ 8292236 w 283803"/>
                <a:gd name="T11" fmla="*/ 7784571 h 283804"/>
                <a:gd name="T12" fmla="*/ 9128374 w 283803"/>
                <a:gd name="T13" fmla="*/ 7475515 h 283804"/>
                <a:gd name="T14" fmla="*/ 6259951 w 283803"/>
                <a:gd name="T15" fmla="*/ 7475515 h 283804"/>
                <a:gd name="T16" fmla="*/ 7109393 w 283803"/>
                <a:gd name="T17" fmla="*/ 7784571 h 283804"/>
                <a:gd name="T18" fmla="*/ 8557626 w 283803"/>
                <a:gd name="T19" fmla="*/ 6921906 h 283804"/>
                <a:gd name="T20" fmla="*/ 8862900 w 283803"/>
                <a:gd name="T21" fmla="*/ 8351077 h 283804"/>
                <a:gd name="T22" fmla="*/ 8557626 w 283803"/>
                <a:gd name="T23" fmla="*/ 6921906 h 283804"/>
                <a:gd name="T24" fmla="*/ 7427965 w 283803"/>
                <a:gd name="T25" fmla="*/ 7784571 h 283804"/>
                <a:gd name="T26" fmla="*/ 5941424 w 283803"/>
                <a:gd name="T27" fmla="*/ 7475515 h 283804"/>
                <a:gd name="T28" fmla="*/ 2351148 w 283803"/>
                <a:gd name="T29" fmla="*/ 7165902 h 283804"/>
                <a:gd name="T30" fmla="*/ 2185030 w 283803"/>
                <a:gd name="T31" fmla="*/ 6287391 h 283804"/>
                <a:gd name="T32" fmla="*/ 1262085 w 283803"/>
                <a:gd name="T33" fmla="*/ 7255145 h 283804"/>
                <a:gd name="T34" fmla="*/ 3151827 w 283803"/>
                <a:gd name="T35" fmla="*/ 5710597 h 283804"/>
                <a:gd name="T36" fmla="*/ 2999567 w 283803"/>
                <a:gd name="T37" fmla="*/ 7168064 h 283804"/>
                <a:gd name="T38" fmla="*/ 4312451 w 283803"/>
                <a:gd name="T39" fmla="*/ 5451914 h 283804"/>
                <a:gd name="T40" fmla="*/ 3980174 w 283803"/>
                <a:gd name="T41" fmla="*/ 5451914 h 283804"/>
                <a:gd name="T42" fmla="*/ 8292236 w 283803"/>
                <a:gd name="T43" fmla="*/ 5747843 h 283804"/>
                <a:gd name="T44" fmla="*/ 9128374 w 283803"/>
                <a:gd name="T45" fmla="*/ 5429271 h 283804"/>
                <a:gd name="T46" fmla="*/ 6259951 w 283803"/>
                <a:gd name="T47" fmla="*/ 5429271 h 283804"/>
                <a:gd name="T48" fmla="*/ 7109393 w 283803"/>
                <a:gd name="T49" fmla="*/ 5747843 h 283804"/>
                <a:gd name="T50" fmla="*/ 8557626 w 283803"/>
                <a:gd name="T51" fmla="*/ 4845311 h 283804"/>
                <a:gd name="T52" fmla="*/ 8862900 w 283803"/>
                <a:gd name="T53" fmla="*/ 6331767 h 283804"/>
                <a:gd name="T54" fmla="*/ 8557626 w 283803"/>
                <a:gd name="T55" fmla="*/ 4845311 h 283804"/>
                <a:gd name="T56" fmla="*/ 7427965 w 283803"/>
                <a:gd name="T57" fmla="*/ 5747843 h 283804"/>
                <a:gd name="T58" fmla="*/ 5941424 w 283803"/>
                <a:gd name="T59" fmla="*/ 5429271 h 283804"/>
                <a:gd name="T60" fmla="*/ 3274922 w 283803"/>
                <a:gd name="T61" fmla="*/ 4528072 h 283804"/>
                <a:gd name="T62" fmla="*/ 1252616 w 283803"/>
                <a:gd name="T63" fmla="*/ 4383857 h 283804"/>
                <a:gd name="T64" fmla="*/ 9750301 w 283803"/>
                <a:gd name="T65" fmla="*/ 8941475 h 283804"/>
                <a:gd name="T66" fmla="*/ 1252352 w 283803"/>
                <a:gd name="T67" fmla="*/ 3345592 h 283804"/>
                <a:gd name="T68" fmla="*/ 1252352 w 283803"/>
                <a:gd name="T69" fmla="*/ 3677775 h 283804"/>
                <a:gd name="T70" fmla="*/ 9520164 w 283803"/>
                <a:gd name="T71" fmla="*/ 3181401 h 283804"/>
                <a:gd name="T72" fmla="*/ 9270972 w 283803"/>
                <a:gd name="T73" fmla="*/ 3394358 h 283804"/>
                <a:gd name="T74" fmla="*/ 7822809 w 283803"/>
                <a:gd name="T75" fmla="*/ 3181401 h 283804"/>
                <a:gd name="T76" fmla="*/ 7609869 w 283803"/>
                <a:gd name="T77" fmla="*/ 3394358 h 283804"/>
                <a:gd name="T78" fmla="*/ 8696452 w 283803"/>
                <a:gd name="T79" fmla="*/ 3280984 h 283804"/>
                <a:gd name="T80" fmla="*/ 5567910 w 283803"/>
                <a:gd name="T81" fmla="*/ 2597653 h 283804"/>
                <a:gd name="T82" fmla="*/ 10011726 w 283803"/>
                <a:gd name="T83" fmla="*/ 2858738 h 283804"/>
                <a:gd name="T84" fmla="*/ 4154891 w 283803"/>
                <a:gd name="T85" fmla="*/ 2249619 h 283804"/>
                <a:gd name="T86" fmla="*/ 2941884 w 283803"/>
                <a:gd name="T87" fmla="*/ 2415698 h 283804"/>
                <a:gd name="T88" fmla="*/ 2467067 w 283803"/>
                <a:gd name="T89" fmla="*/ 2415698 h 283804"/>
                <a:gd name="T90" fmla="*/ 1255753 w 283803"/>
                <a:gd name="T91" fmla="*/ 2249619 h 283804"/>
                <a:gd name="T92" fmla="*/ 5371807 w 283803"/>
                <a:gd name="T93" fmla="*/ 1239980 h 283804"/>
                <a:gd name="T94" fmla="*/ 993395 w 283803"/>
                <a:gd name="T95" fmla="*/ 313303 h 283804"/>
                <a:gd name="T96" fmla="*/ 7240845 w 283803"/>
                <a:gd name="T97" fmla="*/ 9985798 h 283804"/>
                <a:gd name="T98" fmla="*/ 5005832 w 283803"/>
                <a:gd name="T99" fmla="*/ 8693476 h 283804"/>
                <a:gd name="T100" fmla="*/ 7920500 w 283803"/>
                <a:gd name="T101" fmla="*/ 978943 h 283804"/>
                <a:gd name="T102" fmla="*/ 5371807 w 283803"/>
                <a:gd name="T103" fmla="*/ 1553288 h 283804"/>
                <a:gd name="T104" fmla="*/ 993395 w 283803"/>
                <a:gd name="T105" fmla="*/ 313303 h 283804"/>
                <a:gd name="T106" fmla="*/ 8234169 w 283803"/>
                <a:gd name="T107" fmla="*/ 2284392 h 283804"/>
                <a:gd name="T108" fmla="*/ 9750301 w 283803"/>
                <a:gd name="T109" fmla="*/ 9267823 h 283804"/>
                <a:gd name="T110" fmla="*/ 993395 w 283803"/>
                <a:gd name="T111" fmla="*/ 10312070 h 28380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3803" h="283804">
                  <a:moveTo>
                    <a:pt x="34471" y="246063"/>
                  </a:moveTo>
                  <a:lnTo>
                    <a:pt x="85819" y="246063"/>
                  </a:lnTo>
                  <a:cubicBezTo>
                    <a:pt x="88333" y="246063"/>
                    <a:pt x="90128" y="248261"/>
                    <a:pt x="90128" y="250826"/>
                  </a:cubicBezTo>
                  <a:cubicBezTo>
                    <a:pt x="90128" y="253024"/>
                    <a:pt x="88333" y="255222"/>
                    <a:pt x="85819" y="255222"/>
                  </a:cubicBezTo>
                  <a:lnTo>
                    <a:pt x="34471" y="255222"/>
                  </a:lnTo>
                  <a:cubicBezTo>
                    <a:pt x="31958" y="255222"/>
                    <a:pt x="30162" y="253024"/>
                    <a:pt x="30162" y="250826"/>
                  </a:cubicBezTo>
                  <a:cubicBezTo>
                    <a:pt x="30162" y="248261"/>
                    <a:pt x="31958" y="246063"/>
                    <a:pt x="34471" y="246063"/>
                  </a:cubicBezTo>
                  <a:close/>
                  <a:moveTo>
                    <a:pt x="82536" y="217488"/>
                  </a:moveTo>
                  <a:lnTo>
                    <a:pt x="114314" y="217488"/>
                  </a:lnTo>
                  <a:cubicBezTo>
                    <a:pt x="116505" y="217488"/>
                    <a:pt x="118697" y="219774"/>
                    <a:pt x="118697" y="222060"/>
                  </a:cubicBezTo>
                  <a:cubicBezTo>
                    <a:pt x="118697" y="224346"/>
                    <a:pt x="116505" y="226632"/>
                    <a:pt x="114314" y="226632"/>
                  </a:cubicBezTo>
                  <a:lnTo>
                    <a:pt x="82536" y="226632"/>
                  </a:lnTo>
                  <a:cubicBezTo>
                    <a:pt x="79979" y="226632"/>
                    <a:pt x="77787" y="224346"/>
                    <a:pt x="77787" y="222060"/>
                  </a:cubicBezTo>
                  <a:cubicBezTo>
                    <a:pt x="77787" y="219774"/>
                    <a:pt x="79979" y="217488"/>
                    <a:pt x="82536" y="217488"/>
                  </a:cubicBezTo>
                  <a:close/>
                  <a:moveTo>
                    <a:pt x="34483" y="217488"/>
                  </a:moveTo>
                  <a:lnTo>
                    <a:pt x="60047" y="217488"/>
                  </a:lnTo>
                  <a:cubicBezTo>
                    <a:pt x="62567" y="217488"/>
                    <a:pt x="64727" y="219774"/>
                    <a:pt x="64727" y="222060"/>
                  </a:cubicBezTo>
                  <a:cubicBezTo>
                    <a:pt x="64727" y="224346"/>
                    <a:pt x="62567" y="226632"/>
                    <a:pt x="60047" y="226632"/>
                  </a:cubicBezTo>
                  <a:lnTo>
                    <a:pt x="34483" y="226632"/>
                  </a:lnTo>
                  <a:cubicBezTo>
                    <a:pt x="31963" y="226632"/>
                    <a:pt x="30162" y="224346"/>
                    <a:pt x="30162" y="222060"/>
                  </a:cubicBezTo>
                  <a:cubicBezTo>
                    <a:pt x="30162" y="219774"/>
                    <a:pt x="31963" y="217488"/>
                    <a:pt x="34483" y="217488"/>
                  </a:cubicBezTo>
                  <a:close/>
                  <a:moveTo>
                    <a:pt x="235512" y="198650"/>
                  </a:moveTo>
                  <a:cubicBezTo>
                    <a:pt x="231129" y="198650"/>
                    <a:pt x="228207" y="202194"/>
                    <a:pt x="228207" y="205737"/>
                  </a:cubicBezTo>
                  <a:lnTo>
                    <a:pt x="228207" y="214242"/>
                  </a:lnTo>
                  <a:cubicBezTo>
                    <a:pt x="228207" y="218494"/>
                    <a:pt x="231129" y="221329"/>
                    <a:pt x="235512" y="221329"/>
                  </a:cubicBezTo>
                  <a:lnTo>
                    <a:pt x="243913" y="221329"/>
                  </a:lnTo>
                  <a:cubicBezTo>
                    <a:pt x="247931" y="221329"/>
                    <a:pt x="251219" y="218494"/>
                    <a:pt x="251219" y="214242"/>
                  </a:cubicBezTo>
                  <a:lnTo>
                    <a:pt x="251219" y="205737"/>
                  </a:lnTo>
                  <a:cubicBezTo>
                    <a:pt x="251219" y="202194"/>
                    <a:pt x="247931" y="198650"/>
                    <a:pt x="243913" y="198650"/>
                  </a:cubicBezTo>
                  <a:lnTo>
                    <a:pt x="235512" y="198650"/>
                  </a:lnTo>
                  <a:close/>
                  <a:moveTo>
                    <a:pt x="179584" y="198650"/>
                  </a:moveTo>
                  <a:cubicBezTo>
                    <a:pt x="175566" y="198650"/>
                    <a:pt x="172279" y="202194"/>
                    <a:pt x="172279" y="205737"/>
                  </a:cubicBezTo>
                  <a:lnTo>
                    <a:pt x="172279" y="214242"/>
                  </a:lnTo>
                  <a:cubicBezTo>
                    <a:pt x="172279" y="218494"/>
                    <a:pt x="175566" y="221329"/>
                    <a:pt x="179584" y="221329"/>
                  </a:cubicBezTo>
                  <a:lnTo>
                    <a:pt x="188350" y="221329"/>
                  </a:lnTo>
                  <a:cubicBezTo>
                    <a:pt x="192368" y="221329"/>
                    <a:pt x="195656" y="218494"/>
                    <a:pt x="195656" y="214242"/>
                  </a:cubicBezTo>
                  <a:lnTo>
                    <a:pt x="195656" y="205737"/>
                  </a:lnTo>
                  <a:cubicBezTo>
                    <a:pt x="195656" y="202194"/>
                    <a:pt x="192368" y="198650"/>
                    <a:pt x="188350" y="198650"/>
                  </a:cubicBezTo>
                  <a:lnTo>
                    <a:pt x="179584" y="198650"/>
                  </a:lnTo>
                  <a:close/>
                  <a:moveTo>
                    <a:pt x="235512" y="190500"/>
                  </a:moveTo>
                  <a:lnTo>
                    <a:pt x="243913" y="190500"/>
                  </a:lnTo>
                  <a:cubicBezTo>
                    <a:pt x="253045" y="190500"/>
                    <a:pt x="259985" y="197233"/>
                    <a:pt x="259985" y="205737"/>
                  </a:cubicBezTo>
                  <a:lnTo>
                    <a:pt x="259985" y="214242"/>
                  </a:lnTo>
                  <a:cubicBezTo>
                    <a:pt x="259985" y="222746"/>
                    <a:pt x="253045" y="229834"/>
                    <a:pt x="243913" y="229834"/>
                  </a:cubicBezTo>
                  <a:lnTo>
                    <a:pt x="235512" y="229834"/>
                  </a:lnTo>
                  <a:cubicBezTo>
                    <a:pt x="226381" y="229834"/>
                    <a:pt x="219075" y="222746"/>
                    <a:pt x="219075" y="214242"/>
                  </a:cubicBezTo>
                  <a:lnTo>
                    <a:pt x="219075" y="205737"/>
                  </a:lnTo>
                  <a:cubicBezTo>
                    <a:pt x="219075" y="197233"/>
                    <a:pt x="226381" y="190500"/>
                    <a:pt x="235512" y="190500"/>
                  </a:cubicBezTo>
                  <a:close/>
                  <a:moveTo>
                    <a:pt x="179584" y="190500"/>
                  </a:moveTo>
                  <a:lnTo>
                    <a:pt x="188350" y="190500"/>
                  </a:lnTo>
                  <a:cubicBezTo>
                    <a:pt x="197117" y="190500"/>
                    <a:pt x="204422" y="197233"/>
                    <a:pt x="204422" y="205737"/>
                  </a:cubicBezTo>
                  <a:lnTo>
                    <a:pt x="204422" y="214242"/>
                  </a:lnTo>
                  <a:cubicBezTo>
                    <a:pt x="204422" y="222746"/>
                    <a:pt x="197117" y="229834"/>
                    <a:pt x="188350" y="229834"/>
                  </a:cubicBezTo>
                  <a:lnTo>
                    <a:pt x="179584" y="229834"/>
                  </a:lnTo>
                  <a:cubicBezTo>
                    <a:pt x="170818" y="229834"/>
                    <a:pt x="163512" y="222746"/>
                    <a:pt x="163512" y="214242"/>
                  </a:cubicBezTo>
                  <a:lnTo>
                    <a:pt x="163512" y="205737"/>
                  </a:lnTo>
                  <a:cubicBezTo>
                    <a:pt x="163512" y="197233"/>
                    <a:pt x="170818" y="190500"/>
                    <a:pt x="179584" y="190500"/>
                  </a:cubicBezTo>
                  <a:close/>
                  <a:moveTo>
                    <a:pt x="60134" y="173038"/>
                  </a:moveTo>
                  <a:cubicBezTo>
                    <a:pt x="62801" y="173038"/>
                    <a:pt x="64706" y="175236"/>
                    <a:pt x="64706" y="177434"/>
                  </a:cubicBezTo>
                  <a:lnTo>
                    <a:pt x="64706" y="197217"/>
                  </a:lnTo>
                  <a:cubicBezTo>
                    <a:pt x="64706" y="199415"/>
                    <a:pt x="62801" y="201247"/>
                    <a:pt x="60134" y="201247"/>
                  </a:cubicBezTo>
                  <a:cubicBezTo>
                    <a:pt x="57467" y="201247"/>
                    <a:pt x="55562" y="199415"/>
                    <a:pt x="55562" y="197217"/>
                  </a:cubicBezTo>
                  <a:lnTo>
                    <a:pt x="55562" y="177434"/>
                  </a:lnTo>
                  <a:cubicBezTo>
                    <a:pt x="55562" y="175236"/>
                    <a:pt x="57467" y="173038"/>
                    <a:pt x="60134" y="173038"/>
                  </a:cubicBezTo>
                  <a:close/>
                  <a:moveTo>
                    <a:pt x="34734" y="161925"/>
                  </a:moveTo>
                  <a:cubicBezTo>
                    <a:pt x="37020" y="161925"/>
                    <a:pt x="39306" y="163689"/>
                    <a:pt x="39306" y="166158"/>
                  </a:cubicBezTo>
                  <a:lnTo>
                    <a:pt x="39306" y="195792"/>
                  </a:lnTo>
                  <a:cubicBezTo>
                    <a:pt x="39306" y="197908"/>
                    <a:pt x="37020" y="199672"/>
                    <a:pt x="34734" y="199672"/>
                  </a:cubicBezTo>
                  <a:cubicBezTo>
                    <a:pt x="32067" y="199672"/>
                    <a:pt x="30162" y="197908"/>
                    <a:pt x="30162" y="195792"/>
                  </a:cubicBezTo>
                  <a:lnTo>
                    <a:pt x="30162" y="166158"/>
                  </a:lnTo>
                  <a:cubicBezTo>
                    <a:pt x="30162" y="163689"/>
                    <a:pt x="32067" y="161925"/>
                    <a:pt x="34734" y="161925"/>
                  </a:cubicBezTo>
                  <a:close/>
                  <a:moveTo>
                    <a:pt x="86741" y="157163"/>
                  </a:moveTo>
                  <a:cubicBezTo>
                    <a:pt x="89408" y="157163"/>
                    <a:pt x="91694" y="158970"/>
                    <a:pt x="91694" y="161500"/>
                  </a:cubicBezTo>
                  <a:lnTo>
                    <a:pt x="91694" y="197276"/>
                  </a:lnTo>
                  <a:cubicBezTo>
                    <a:pt x="91694" y="199445"/>
                    <a:pt x="89408" y="201252"/>
                    <a:pt x="86741" y="201252"/>
                  </a:cubicBezTo>
                  <a:cubicBezTo>
                    <a:pt x="84455" y="201252"/>
                    <a:pt x="82550" y="199445"/>
                    <a:pt x="82550" y="197276"/>
                  </a:cubicBezTo>
                  <a:lnTo>
                    <a:pt x="82550" y="161500"/>
                  </a:lnTo>
                  <a:cubicBezTo>
                    <a:pt x="82550" y="158970"/>
                    <a:pt x="84455" y="157163"/>
                    <a:pt x="86741" y="157163"/>
                  </a:cubicBezTo>
                  <a:close/>
                  <a:moveTo>
                    <a:pt x="114109" y="146050"/>
                  </a:moveTo>
                  <a:cubicBezTo>
                    <a:pt x="116395" y="146050"/>
                    <a:pt x="118681" y="147866"/>
                    <a:pt x="118681" y="150045"/>
                  </a:cubicBezTo>
                  <a:lnTo>
                    <a:pt x="118681" y="197255"/>
                  </a:lnTo>
                  <a:cubicBezTo>
                    <a:pt x="118681" y="199434"/>
                    <a:pt x="116395" y="201250"/>
                    <a:pt x="114109" y="201250"/>
                  </a:cubicBezTo>
                  <a:cubicBezTo>
                    <a:pt x="111823" y="201250"/>
                    <a:pt x="109537" y="199434"/>
                    <a:pt x="109537" y="197255"/>
                  </a:cubicBezTo>
                  <a:lnTo>
                    <a:pt x="109537" y="150045"/>
                  </a:lnTo>
                  <a:cubicBezTo>
                    <a:pt x="109537" y="147866"/>
                    <a:pt x="111823" y="146050"/>
                    <a:pt x="114109" y="146050"/>
                  </a:cubicBezTo>
                  <a:close/>
                  <a:moveTo>
                    <a:pt x="235512" y="142116"/>
                  </a:moveTo>
                  <a:cubicBezTo>
                    <a:pt x="231129" y="142116"/>
                    <a:pt x="228207" y="145404"/>
                    <a:pt x="228207" y="149422"/>
                  </a:cubicBezTo>
                  <a:lnTo>
                    <a:pt x="228207" y="158188"/>
                  </a:lnTo>
                  <a:cubicBezTo>
                    <a:pt x="228207" y="162206"/>
                    <a:pt x="231129" y="165493"/>
                    <a:pt x="235512" y="165493"/>
                  </a:cubicBezTo>
                  <a:lnTo>
                    <a:pt x="243913" y="165493"/>
                  </a:lnTo>
                  <a:cubicBezTo>
                    <a:pt x="247931" y="165493"/>
                    <a:pt x="251219" y="162206"/>
                    <a:pt x="251219" y="158188"/>
                  </a:cubicBezTo>
                  <a:lnTo>
                    <a:pt x="251219" y="149422"/>
                  </a:lnTo>
                  <a:cubicBezTo>
                    <a:pt x="251219" y="145404"/>
                    <a:pt x="247931" y="142116"/>
                    <a:pt x="243913" y="142116"/>
                  </a:cubicBezTo>
                  <a:lnTo>
                    <a:pt x="235512" y="142116"/>
                  </a:lnTo>
                  <a:close/>
                  <a:moveTo>
                    <a:pt x="179584" y="142116"/>
                  </a:moveTo>
                  <a:cubicBezTo>
                    <a:pt x="175566" y="142116"/>
                    <a:pt x="172279" y="145404"/>
                    <a:pt x="172279" y="149422"/>
                  </a:cubicBezTo>
                  <a:lnTo>
                    <a:pt x="172279" y="158188"/>
                  </a:lnTo>
                  <a:cubicBezTo>
                    <a:pt x="172279" y="162206"/>
                    <a:pt x="175566" y="165493"/>
                    <a:pt x="179584" y="165493"/>
                  </a:cubicBezTo>
                  <a:lnTo>
                    <a:pt x="188350" y="165493"/>
                  </a:lnTo>
                  <a:cubicBezTo>
                    <a:pt x="192368" y="165493"/>
                    <a:pt x="195656" y="162206"/>
                    <a:pt x="195656" y="158188"/>
                  </a:cubicBezTo>
                  <a:lnTo>
                    <a:pt x="195656" y="149422"/>
                  </a:lnTo>
                  <a:cubicBezTo>
                    <a:pt x="195656" y="145404"/>
                    <a:pt x="192368" y="142116"/>
                    <a:pt x="188350" y="142116"/>
                  </a:cubicBezTo>
                  <a:lnTo>
                    <a:pt x="179584" y="142116"/>
                  </a:lnTo>
                  <a:close/>
                  <a:moveTo>
                    <a:pt x="235512" y="133350"/>
                  </a:moveTo>
                  <a:lnTo>
                    <a:pt x="243913" y="133350"/>
                  </a:lnTo>
                  <a:cubicBezTo>
                    <a:pt x="253045" y="133350"/>
                    <a:pt x="259985" y="140655"/>
                    <a:pt x="259985" y="149422"/>
                  </a:cubicBezTo>
                  <a:lnTo>
                    <a:pt x="259985" y="158188"/>
                  </a:lnTo>
                  <a:cubicBezTo>
                    <a:pt x="259985" y="166954"/>
                    <a:pt x="253045" y="174260"/>
                    <a:pt x="243913" y="174260"/>
                  </a:cubicBezTo>
                  <a:lnTo>
                    <a:pt x="235512" y="174260"/>
                  </a:lnTo>
                  <a:cubicBezTo>
                    <a:pt x="226381" y="174260"/>
                    <a:pt x="219075" y="166954"/>
                    <a:pt x="219075" y="158188"/>
                  </a:cubicBezTo>
                  <a:lnTo>
                    <a:pt x="219075" y="149422"/>
                  </a:lnTo>
                  <a:cubicBezTo>
                    <a:pt x="219075" y="140655"/>
                    <a:pt x="226381" y="133350"/>
                    <a:pt x="235512" y="133350"/>
                  </a:cubicBezTo>
                  <a:close/>
                  <a:moveTo>
                    <a:pt x="179584" y="133350"/>
                  </a:moveTo>
                  <a:lnTo>
                    <a:pt x="188350" y="133350"/>
                  </a:lnTo>
                  <a:cubicBezTo>
                    <a:pt x="197117" y="133350"/>
                    <a:pt x="204422" y="140655"/>
                    <a:pt x="204422" y="149422"/>
                  </a:cubicBezTo>
                  <a:lnTo>
                    <a:pt x="204422" y="158188"/>
                  </a:lnTo>
                  <a:cubicBezTo>
                    <a:pt x="204422" y="166954"/>
                    <a:pt x="197117" y="174260"/>
                    <a:pt x="188350" y="174260"/>
                  </a:cubicBezTo>
                  <a:lnTo>
                    <a:pt x="179584" y="174260"/>
                  </a:lnTo>
                  <a:cubicBezTo>
                    <a:pt x="170818" y="174260"/>
                    <a:pt x="163512" y="166954"/>
                    <a:pt x="163512" y="158188"/>
                  </a:cubicBezTo>
                  <a:lnTo>
                    <a:pt x="163512" y="149422"/>
                  </a:lnTo>
                  <a:cubicBezTo>
                    <a:pt x="163512" y="140655"/>
                    <a:pt x="170818" y="133350"/>
                    <a:pt x="179584" y="133350"/>
                  </a:cubicBezTo>
                  <a:close/>
                  <a:moveTo>
                    <a:pt x="34471" y="120650"/>
                  </a:moveTo>
                  <a:lnTo>
                    <a:pt x="85819" y="120650"/>
                  </a:lnTo>
                  <a:cubicBezTo>
                    <a:pt x="88333" y="120650"/>
                    <a:pt x="90128" y="122304"/>
                    <a:pt x="90128" y="124619"/>
                  </a:cubicBezTo>
                  <a:cubicBezTo>
                    <a:pt x="90128" y="126603"/>
                    <a:pt x="88333" y="128257"/>
                    <a:pt x="85819" y="128257"/>
                  </a:cubicBezTo>
                  <a:lnTo>
                    <a:pt x="34471" y="128257"/>
                  </a:lnTo>
                  <a:cubicBezTo>
                    <a:pt x="31958" y="128257"/>
                    <a:pt x="30162" y="126603"/>
                    <a:pt x="30162" y="124619"/>
                  </a:cubicBezTo>
                  <a:cubicBezTo>
                    <a:pt x="30162" y="122304"/>
                    <a:pt x="31958" y="120650"/>
                    <a:pt x="34471" y="120650"/>
                  </a:cubicBezTo>
                  <a:close/>
                  <a:moveTo>
                    <a:pt x="146398" y="117473"/>
                  </a:moveTo>
                  <a:lnTo>
                    <a:pt x="146398" y="239257"/>
                  </a:lnTo>
                  <a:cubicBezTo>
                    <a:pt x="146398" y="243209"/>
                    <a:pt x="149635" y="246083"/>
                    <a:pt x="153232" y="246083"/>
                  </a:cubicBezTo>
                  <a:lnTo>
                    <a:pt x="268335" y="246083"/>
                  </a:lnTo>
                  <a:cubicBezTo>
                    <a:pt x="272292" y="246083"/>
                    <a:pt x="275529" y="243209"/>
                    <a:pt x="275529" y="239257"/>
                  </a:cubicBezTo>
                  <a:lnTo>
                    <a:pt x="275529" y="117473"/>
                  </a:lnTo>
                  <a:lnTo>
                    <a:pt x="146398" y="117473"/>
                  </a:lnTo>
                  <a:close/>
                  <a:moveTo>
                    <a:pt x="34464" y="92075"/>
                  </a:moveTo>
                  <a:lnTo>
                    <a:pt x="114402" y="92075"/>
                  </a:lnTo>
                  <a:cubicBezTo>
                    <a:pt x="116553" y="92075"/>
                    <a:pt x="118704" y="93980"/>
                    <a:pt x="118704" y="96647"/>
                  </a:cubicBezTo>
                  <a:cubicBezTo>
                    <a:pt x="118704" y="98933"/>
                    <a:pt x="116553" y="101219"/>
                    <a:pt x="114402" y="101219"/>
                  </a:cubicBezTo>
                  <a:lnTo>
                    <a:pt x="34464" y="101219"/>
                  </a:lnTo>
                  <a:cubicBezTo>
                    <a:pt x="31955" y="101219"/>
                    <a:pt x="30162" y="98933"/>
                    <a:pt x="30162" y="96647"/>
                  </a:cubicBezTo>
                  <a:cubicBezTo>
                    <a:pt x="30162" y="93980"/>
                    <a:pt x="31955" y="92075"/>
                    <a:pt x="34464" y="92075"/>
                  </a:cubicBezTo>
                  <a:close/>
                  <a:moveTo>
                    <a:pt x="255143" y="87557"/>
                  </a:moveTo>
                  <a:cubicBezTo>
                    <a:pt x="257048" y="85725"/>
                    <a:pt x="260096" y="85725"/>
                    <a:pt x="262001" y="87557"/>
                  </a:cubicBezTo>
                  <a:cubicBezTo>
                    <a:pt x="262763" y="88289"/>
                    <a:pt x="263144" y="89388"/>
                    <a:pt x="263144" y="90487"/>
                  </a:cubicBezTo>
                  <a:cubicBezTo>
                    <a:pt x="263144" y="91586"/>
                    <a:pt x="262763" y="92686"/>
                    <a:pt x="262001" y="93418"/>
                  </a:cubicBezTo>
                  <a:cubicBezTo>
                    <a:pt x="260858" y="94517"/>
                    <a:pt x="259715" y="94884"/>
                    <a:pt x="258572" y="94884"/>
                  </a:cubicBezTo>
                  <a:cubicBezTo>
                    <a:pt x="257429" y="94884"/>
                    <a:pt x="256286" y="94517"/>
                    <a:pt x="255143" y="93418"/>
                  </a:cubicBezTo>
                  <a:cubicBezTo>
                    <a:pt x="254381" y="92686"/>
                    <a:pt x="254000" y="91586"/>
                    <a:pt x="254000" y="90487"/>
                  </a:cubicBezTo>
                  <a:cubicBezTo>
                    <a:pt x="254000" y="89388"/>
                    <a:pt x="254381" y="88289"/>
                    <a:pt x="255143" y="87557"/>
                  </a:cubicBezTo>
                  <a:close/>
                  <a:moveTo>
                    <a:pt x="209428" y="87557"/>
                  </a:moveTo>
                  <a:cubicBezTo>
                    <a:pt x="210893" y="85725"/>
                    <a:pt x="213824" y="85725"/>
                    <a:pt x="215289" y="87557"/>
                  </a:cubicBezTo>
                  <a:cubicBezTo>
                    <a:pt x="216388" y="88289"/>
                    <a:pt x="217121" y="89388"/>
                    <a:pt x="217121" y="90487"/>
                  </a:cubicBezTo>
                  <a:cubicBezTo>
                    <a:pt x="217121" y="91586"/>
                    <a:pt x="216388" y="92686"/>
                    <a:pt x="215656" y="93418"/>
                  </a:cubicBezTo>
                  <a:cubicBezTo>
                    <a:pt x="214923" y="94517"/>
                    <a:pt x="213457" y="94884"/>
                    <a:pt x="212358" y="94884"/>
                  </a:cubicBezTo>
                  <a:cubicBezTo>
                    <a:pt x="211259" y="94884"/>
                    <a:pt x="210160" y="94517"/>
                    <a:pt x="209428" y="93418"/>
                  </a:cubicBezTo>
                  <a:cubicBezTo>
                    <a:pt x="208695" y="92686"/>
                    <a:pt x="207962" y="91586"/>
                    <a:pt x="207962" y="90487"/>
                  </a:cubicBezTo>
                  <a:cubicBezTo>
                    <a:pt x="207962" y="89388"/>
                    <a:pt x="208695" y="88289"/>
                    <a:pt x="209428" y="87557"/>
                  </a:cubicBezTo>
                  <a:close/>
                  <a:moveTo>
                    <a:pt x="234759" y="85725"/>
                  </a:moveTo>
                  <a:cubicBezTo>
                    <a:pt x="237426" y="85725"/>
                    <a:pt x="239331" y="88011"/>
                    <a:pt x="239331" y="90297"/>
                  </a:cubicBezTo>
                  <a:cubicBezTo>
                    <a:pt x="239331" y="92583"/>
                    <a:pt x="237426" y="94869"/>
                    <a:pt x="234759" y="94869"/>
                  </a:cubicBezTo>
                  <a:cubicBezTo>
                    <a:pt x="232092" y="94869"/>
                    <a:pt x="230187" y="92583"/>
                    <a:pt x="230187" y="90297"/>
                  </a:cubicBezTo>
                  <a:cubicBezTo>
                    <a:pt x="230187" y="88011"/>
                    <a:pt x="232092" y="85725"/>
                    <a:pt x="234759" y="85725"/>
                  </a:cubicBezTo>
                  <a:close/>
                  <a:moveTo>
                    <a:pt x="153232" y="71490"/>
                  </a:moveTo>
                  <a:cubicBezTo>
                    <a:pt x="149635" y="71490"/>
                    <a:pt x="146398" y="74723"/>
                    <a:pt x="146398" y="78675"/>
                  </a:cubicBezTo>
                  <a:lnTo>
                    <a:pt x="146398" y="108851"/>
                  </a:lnTo>
                  <a:lnTo>
                    <a:pt x="275529" y="108851"/>
                  </a:lnTo>
                  <a:lnTo>
                    <a:pt x="275529" y="78675"/>
                  </a:lnTo>
                  <a:cubicBezTo>
                    <a:pt x="275529" y="74723"/>
                    <a:pt x="272292" y="71490"/>
                    <a:pt x="268335" y="71490"/>
                  </a:cubicBezTo>
                  <a:lnTo>
                    <a:pt x="153232" y="71490"/>
                  </a:lnTo>
                  <a:close/>
                  <a:moveTo>
                    <a:pt x="85317" y="61913"/>
                  </a:moveTo>
                  <a:lnTo>
                    <a:pt x="114345" y="61913"/>
                  </a:lnTo>
                  <a:cubicBezTo>
                    <a:pt x="116522" y="61913"/>
                    <a:pt x="118699" y="63818"/>
                    <a:pt x="118699" y="66485"/>
                  </a:cubicBezTo>
                  <a:cubicBezTo>
                    <a:pt x="118699" y="69152"/>
                    <a:pt x="116522" y="71057"/>
                    <a:pt x="114345" y="71057"/>
                  </a:cubicBezTo>
                  <a:lnTo>
                    <a:pt x="85317" y="71057"/>
                  </a:lnTo>
                  <a:cubicBezTo>
                    <a:pt x="83139" y="71057"/>
                    <a:pt x="80962" y="69152"/>
                    <a:pt x="80962" y="66485"/>
                  </a:cubicBezTo>
                  <a:cubicBezTo>
                    <a:pt x="80962" y="63818"/>
                    <a:pt x="83139" y="61913"/>
                    <a:pt x="85317" y="61913"/>
                  </a:cubicBezTo>
                  <a:close/>
                  <a:moveTo>
                    <a:pt x="34558" y="61913"/>
                  </a:moveTo>
                  <a:lnTo>
                    <a:pt x="63500" y="61913"/>
                  </a:lnTo>
                  <a:cubicBezTo>
                    <a:pt x="66064" y="61913"/>
                    <a:pt x="67896" y="63818"/>
                    <a:pt x="67896" y="66485"/>
                  </a:cubicBezTo>
                  <a:cubicBezTo>
                    <a:pt x="67896" y="69152"/>
                    <a:pt x="66064" y="71057"/>
                    <a:pt x="63500" y="71057"/>
                  </a:cubicBezTo>
                  <a:lnTo>
                    <a:pt x="34558" y="71057"/>
                  </a:lnTo>
                  <a:cubicBezTo>
                    <a:pt x="31994" y="71057"/>
                    <a:pt x="30162" y="69152"/>
                    <a:pt x="30162" y="66485"/>
                  </a:cubicBezTo>
                  <a:cubicBezTo>
                    <a:pt x="30162" y="63818"/>
                    <a:pt x="31994" y="61913"/>
                    <a:pt x="34558" y="61913"/>
                  </a:cubicBezTo>
                  <a:close/>
                  <a:moveTo>
                    <a:pt x="65825" y="8622"/>
                  </a:moveTo>
                  <a:lnTo>
                    <a:pt x="65825" y="21555"/>
                  </a:lnTo>
                  <a:cubicBezTo>
                    <a:pt x="65825" y="28380"/>
                    <a:pt x="71580" y="34128"/>
                    <a:pt x="78774" y="34128"/>
                  </a:cubicBezTo>
                  <a:lnTo>
                    <a:pt x="147836" y="34128"/>
                  </a:lnTo>
                  <a:cubicBezTo>
                    <a:pt x="155030" y="34128"/>
                    <a:pt x="160426" y="28380"/>
                    <a:pt x="160426" y="21555"/>
                  </a:cubicBezTo>
                  <a:lnTo>
                    <a:pt x="160426" y="8622"/>
                  </a:lnTo>
                  <a:lnTo>
                    <a:pt x="65825" y="8622"/>
                  </a:lnTo>
                  <a:close/>
                  <a:moveTo>
                    <a:pt x="27337" y="8622"/>
                  </a:moveTo>
                  <a:cubicBezTo>
                    <a:pt x="16906" y="8622"/>
                    <a:pt x="8633" y="16525"/>
                    <a:pt x="8633" y="26943"/>
                  </a:cubicBezTo>
                  <a:lnTo>
                    <a:pt x="8633" y="256501"/>
                  </a:lnTo>
                  <a:cubicBezTo>
                    <a:pt x="8633" y="266919"/>
                    <a:pt x="16906" y="274823"/>
                    <a:pt x="27337" y="274823"/>
                  </a:cubicBezTo>
                  <a:lnTo>
                    <a:pt x="199273" y="274823"/>
                  </a:lnTo>
                  <a:cubicBezTo>
                    <a:pt x="209705" y="274823"/>
                    <a:pt x="217978" y="266919"/>
                    <a:pt x="217978" y="256501"/>
                  </a:cubicBezTo>
                  <a:lnTo>
                    <a:pt x="217978" y="255064"/>
                  </a:lnTo>
                  <a:lnTo>
                    <a:pt x="153232" y="255064"/>
                  </a:lnTo>
                  <a:cubicBezTo>
                    <a:pt x="144599" y="255064"/>
                    <a:pt x="137765" y="247879"/>
                    <a:pt x="137765" y="239257"/>
                  </a:cubicBezTo>
                  <a:lnTo>
                    <a:pt x="137765" y="78675"/>
                  </a:lnTo>
                  <a:cubicBezTo>
                    <a:pt x="137765" y="70053"/>
                    <a:pt x="144599" y="62868"/>
                    <a:pt x="153232" y="62868"/>
                  </a:cubicBezTo>
                  <a:lnTo>
                    <a:pt x="217978" y="62868"/>
                  </a:lnTo>
                  <a:lnTo>
                    <a:pt x="217978" y="26943"/>
                  </a:lnTo>
                  <a:cubicBezTo>
                    <a:pt x="217978" y="16525"/>
                    <a:pt x="209705" y="8622"/>
                    <a:pt x="199273" y="8622"/>
                  </a:cubicBezTo>
                  <a:lnTo>
                    <a:pt x="169418" y="8622"/>
                  </a:lnTo>
                  <a:lnTo>
                    <a:pt x="169418" y="21555"/>
                  </a:lnTo>
                  <a:cubicBezTo>
                    <a:pt x="169418" y="33410"/>
                    <a:pt x="159347" y="42750"/>
                    <a:pt x="147836" y="42750"/>
                  </a:cubicBezTo>
                  <a:lnTo>
                    <a:pt x="78774" y="42750"/>
                  </a:lnTo>
                  <a:cubicBezTo>
                    <a:pt x="66904" y="42750"/>
                    <a:pt x="57192" y="33410"/>
                    <a:pt x="57192" y="21555"/>
                  </a:cubicBezTo>
                  <a:lnTo>
                    <a:pt x="57192" y="8622"/>
                  </a:lnTo>
                  <a:lnTo>
                    <a:pt x="27337" y="8622"/>
                  </a:lnTo>
                  <a:close/>
                  <a:moveTo>
                    <a:pt x="27337" y="0"/>
                  </a:moveTo>
                  <a:lnTo>
                    <a:pt x="199273" y="0"/>
                  </a:lnTo>
                  <a:cubicBezTo>
                    <a:pt x="214381" y="0"/>
                    <a:pt x="226610" y="12214"/>
                    <a:pt x="226610" y="26943"/>
                  </a:cubicBezTo>
                  <a:lnTo>
                    <a:pt x="226610" y="62868"/>
                  </a:lnTo>
                  <a:lnTo>
                    <a:pt x="268335" y="62868"/>
                  </a:lnTo>
                  <a:cubicBezTo>
                    <a:pt x="276968" y="62868"/>
                    <a:pt x="283803" y="70053"/>
                    <a:pt x="283803" y="78675"/>
                  </a:cubicBezTo>
                  <a:lnTo>
                    <a:pt x="283803" y="239257"/>
                  </a:lnTo>
                  <a:cubicBezTo>
                    <a:pt x="283803" y="247879"/>
                    <a:pt x="276968" y="255064"/>
                    <a:pt x="268335" y="255064"/>
                  </a:cubicBezTo>
                  <a:lnTo>
                    <a:pt x="226610" y="255064"/>
                  </a:lnTo>
                  <a:lnTo>
                    <a:pt x="226610" y="256501"/>
                  </a:lnTo>
                  <a:cubicBezTo>
                    <a:pt x="226610" y="271230"/>
                    <a:pt x="214381" y="283804"/>
                    <a:pt x="199273" y="283804"/>
                  </a:cubicBezTo>
                  <a:lnTo>
                    <a:pt x="27337" y="283804"/>
                  </a:lnTo>
                  <a:cubicBezTo>
                    <a:pt x="12230" y="283804"/>
                    <a:pt x="0" y="271230"/>
                    <a:pt x="0" y="256501"/>
                  </a:cubicBezTo>
                  <a:lnTo>
                    <a:pt x="0" y="26943"/>
                  </a:lnTo>
                  <a:cubicBezTo>
                    <a:pt x="0" y="12214"/>
                    <a:pt x="12230" y="0"/>
                    <a:pt x="273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37B0148-5A78-4925-B827-DAF35C45FE95}"/>
              </a:ext>
            </a:extLst>
          </p:cNvPr>
          <p:cNvGrpSpPr/>
          <p:nvPr/>
        </p:nvGrpSpPr>
        <p:grpSpPr>
          <a:xfrm>
            <a:off x="8508216" y="495396"/>
            <a:ext cx="914400" cy="914400"/>
            <a:chOff x="7884321" y="3030071"/>
            <a:chExt cx="914400" cy="914400"/>
          </a:xfrm>
        </p:grpSpPr>
        <p:sp>
          <p:nvSpPr>
            <p:cNvPr id="76" name="Freeform 201">
              <a:extLst>
                <a:ext uri="{FF2B5EF4-FFF2-40B4-BE49-F238E27FC236}">
                  <a16:creationId xmlns:a16="http://schemas.microsoft.com/office/drawing/2014/main" id="{FECFAB3D-51F9-4D2C-0358-36BF7A1DB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21" y="3030071"/>
              <a:ext cx="914400" cy="914400"/>
            </a:xfrm>
            <a:prstGeom prst="roundRect">
              <a:avLst>
                <a:gd name="adj" fmla="val 12957"/>
              </a:avLst>
            </a:prstGeom>
            <a:solidFill>
              <a:srgbClr val="0070C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77" name="Freeform 945">
              <a:extLst>
                <a:ext uri="{FF2B5EF4-FFF2-40B4-BE49-F238E27FC236}">
                  <a16:creationId xmlns:a16="http://schemas.microsoft.com/office/drawing/2014/main" id="{6DFE67B3-5838-C47C-5778-28A07DF7F8B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71876" y="3151982"/>
              <a:ext cx="539290" cy="670578"/>
            </a:xfrm>
            <a:custGeom>
              <a:avLst/>
              <a:gdLst>
                <a:gd name="T0" fmla="*/ 2101988 w 232462"/>
                <a:gd name="T1" fmla="*/ 10163840 h 289974"/>
                <a:gd name="T2" fmla="*/ 6629133 w 232462"/>
                <a:gd name="T3" fmla="*/ 10163840 h 289974"/>
                <a:gd name="T4" fmla="*/ 6952460 w 232462"/>
                <a:gd name="T5" fmla="*/ 7846630 h 289974"/>
                <a:gd name="T6" fmla="*/ 6777348 w 232462"/>
                <a:gd name="T7" fmla="*/ 10569709 h 289974"/>
                <a:gd name="T8" fmla="*/ 2007646 w 232462"/>
                <a:gd name="T9" fmla="*/ 10556557 h 289974"/>
                <a:gd name="T10" fmla="*/ 1778577 w 232462"/>
                <a:gd name="T11" fmla="*/ 7846630 h 289974"/>
                <a:gd name="T12" fmla="*/ 3968593 w 232462"/>
                <a:gd name="T13" fmla="*/ 3584249 h 289974"/>
                <a:gd name="T14" fmla="*/ 3605287 w 232462"/>
                <a:gd name="T15" fmla="*/ 4403174 h 289974"/>
                <a:gd name="T16" fmla="*/ 4291565 w 232462"/>
                <a:gd name="T17" fmla="*/ 5010743 h 289974"/>
                <a:gd name="T18" fmla="*/ 5085491 w 232462"/>
                <a:gd name="T19" fmla="*/ 4548435 h 289974"/>
                <a:gd name="T20" fmla="*/ 4883637 w 232462"/>
                <a:gd name="T21" fmla="*/ 3663515 h 289974"/>
                <a:gd name="T22" fmla="*/ 4224277 w 232462"/>
                <a:gd name="T23" fmla="*/ 2355879 h 289974"/>
                <a:gd name="T24" fmla="*/ 6148637 w 232462"/>
                <a:gd name="T25" fmla="*/ 3518172 h 289974"/>
                <a:gd name="T26" fmla="*/ 5421908 w 232462"/>
                <a:gd name="T27" fmla="*/ 4574904 h 289974"/>
                <a:gd name="T28" fmla="*/ 5381573 w 232462"/>
                <a:gd name="T29" fmla="*/ 5856071 h 289974"/>
                <a:gd name="T30" fmla="*/ 3282277 w 232462"/>
                <a:gd name="T31" fmla="*/ 5869268 h 289974"/>
                <a:gd name="T32" fmla="*/ 3309180 w 232462"/>
                <a:gd name="T33" fmla="*/ 4574904 h 289974"/>
                <a:gd name="T34" fmla="*/ 2582484 w 232462"/>
                <a:gd name="T35" fmla="*/ 3518172 h 289974"/>
                <a:gd name="T36" fmla="*/ 4342513 w 232462"/>
                <a:gd name="T37" fmla="*/ 1594393 h 289974"/>
                <a:gd name="T38" fmla="*/ 7045450 w 232462"/>
                <a:gd name="T39" fmla="*/ 4217598 h 289974"/>
                <a:gd name="T40" fmla="*/ 7369879 w 232462"/>
                <a:gd name="T41" fmla="*/ 4217598 h 289974"/>
                <a:gd name="T42" fmla="*/ 4342513 w 232462"/>
                <a:gd name="T43" fmla="*/ 1266522 h 289974"/>
                <a:gd name="T44" fmla="*/ 3601326 w 232462"/>
                <a:gd name="T45" fmla="*/ 830454 h 289974"/>
                <a:gd name="T46" fmla="*/ 2329846 w 232462"/>
                <a:gd name="T47" fmla="*/ 1379706 h 289974"/>
                <a:gd name="T48" fmla="*/ 1355989 w 232462"/>
                <a:gd name="T49" fmla="*/ 2347442 h 289974"/>
                <a:gd name="T50" fmla="*/ 841990 w 232462"/>
                <a:gd name="T51" fmla="*/ 3602975 h 289974"/>
                <a:gd name="T52" fmla="*/ 869039 w 232462"/>
                <a:gd name="T53" fmla="*/ 4949927 h 289974"/>
                <a:gd name="T54" fmla="*/ 1423583 w 232462"/>
                <a:gd name="T55" fmla="*/ 6192395 h 289974"/>
                <a:gd name="T56" fmla="*/ 2438084 w 232462"/>
                <a:gd name="T57" fmla="*/ 7134016 h 289974"/>
                <a:gd name="T58" fmla="*/ 3641880 w 232462"/>
                <a:gd name="T59" fmla="*/ 7591705 h 289974"/>
                <a:gd name="T60" fmla="*/ 5008007 w 232462"/>
                <a:gd name="T61" fmla="*/ 7630916 h 289974"/>
                <a:gd name="T62" fmla="*/ 6306539 w 232462"/>
                <a:gd name="T63" fmla="*/ 7134016 h 289974"/>
                <a:gd name="T64" fmla="*/ 7307460 w 232462"/>
                <a:gd name="T65" fmla="*/ 6192395 h 289974"/>
                <a:gd name="T66" fmla="*/ 7875544 w 232462"/>
                <a:gd name="T67" fmla="*/ 4949927 h 289974"/>
                <a:gd name="T68" fmla="*/ 7889079 w 232462"/>
                <a:gd name="T69" fmla="*/ 3602975 h 289974"/>
                <a:gd name="T70" fmla="*/ 7388623 w 232462"/>
                <a:gd name="T71" fmla="*/ 2347442 h 289974"/>
                <a:gd name="T72" fmla="*/ 6414699 w 232462"/>
                <a:gd name="T73" fmla="*/ 1379706 h 289974"/>
                <a:gd name="T74" fmla="*/ 5143205 w 232462"/>
                <a:gd name="T75" fmla="*/ 830454 h 289974"/>
                <a:gd name="T76" fmla="*/ 4264111 w 232462"/>
                <a:gd name="T77" fmla="*/ 19623 h 289974"/>
                <a:gd name="T78" fmla="*/ 5941334 w 232462"/>
                <a:gd name="T79" fmla="*/ 307359 h 289974"/>
                <a:gd name="T80" fmla="*/ 7361611 w 232462"/>
                <a:gd name="T81" fmla="*/ 1183519 h 289974"/>
                <a:gd name="T82" fmla="*/ 8335432 w 232462"/>
                <a:gd name="T83" fmla="*/ 2517476 h 289974"/>
                <a:gd name="T84" fmla="*/ 8700634 w 232462"/>
                <a:gd name="T85" fmla="*/ 4112984 h 289974"/>
                <a:gd name="T86" fmla="*/ 8416580 w 232462"/>
                <a:gd name="T87" fmla="*/ 5734676 h 289974"/>
                <a:gd name="T88" fmla="*/ 7510288 w 232462"/>
                <a:gd name="T89" fmla="*/ 7107772 h 289974"/>
                <a:gd name="T90" fmla="*/ 6117157 w 232462"/>
                <a:gd name="T91" fmla="*/ 8049426 h 289974"/>
                <a:gd name="T92" fmla="*/ 4466954 w 232462"/>
                <a:gd name="T93" fmla="*/ 8402541 h 289974"/>
                <a:gd name="T94" fmla="*/ 3601326 w 232462"/>
                <a:gd name="T95" fmla="*/ 7931700 h 289974"/>
                <a:gd name="T96" fmla="*/ 2194609 w 232462"/>
                <a:gd name="T97" fmla="*/ 7356311 h 289974"/>
                <a:gd name="T98" fmla="*/ 1112545 w 232462"/>
                <a:gd name="T99" fmla="*/ 6310088 h 289974"/>
                <a:gd name="T100" fmla="*/ 530919 w 232462"/>
                <a:gd name="T101" fmla="*/ 4949927 h 289974"/>
                <a:gd name="T102" fmla="*/ 530919 w 232462"/>
                <a:gd name="T103" fmla="*/ 3472153 h 289974"/>
                <a:gd name="T104" fmla="*/ 1112545 w 232462"/>
                <a:gd name="T105" fmla="*/ 2112071 h 289974"/>
                <a:gd name="T106" fmla="*/ 2194609 w 232462"/>
                <a:gd name="T107" fmla="*/ 1065832 h 289974"/>
                <a:gd name="T108" fmla="*/ 3601326 w 232462"/>
                <a:gd name="T109" fmla="*/ 503545 h 2899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32462" h="289974">
                  <a:moveTo>
                    <a:pt x="51660" y="210958"/>
                  </a:moveTo>
                  <a:cubicBezTo>
                    <a:pt x="54171" y="210958"/>
                    <a:pt x="55965" y="212754"/>
                    <a:pt x="55965" y="215268"/>
                  </a:cubicBezTo>
                  <a:lnTo>
                    <a:pt x="55965" y="278840"/>
                  </a:lnTo>
                  <a:lnTo>
                    <a:pt x="114438" y="251903"/>
                  </a:lnTo>
                  <a:cubicBezTo>
                    <a:pt x="115514" y="251543"/>
                    <a:pt x="116949" y="251543"/>
                    <a:pt x="118025" y="251903"/>
                  </a:cubicBezTo>
                  <a:lnTo>
                    <a:pt x="176499" y="278840"/>
                  </a:lnTo>
                  <a:lnTo>
                    <a:pt x="176499" y="215268"/>
                  </a:lnTo>
                  <a:cubicBezTo>
                    <a:pt x="176499" y="212754"/>
                    <a:pt x="178292" y="210958"/>
                    <a:pt x="180445" y="210958"/>
                  </a:cubicBezTo>
                  <a:cubicBezTo>
                    <a:pt x="182956" y="210958"/>
                    <a:pt x="185108" y="212754"/>
                    <a:pt x="185108" y="215268"/>
                  </a:cubicBezTo>
                  <a:lnTo>
                    <a:pt x="185108" y="285305"/>
                  </a:lnTo>
                  <a:cubicBezTo>
                    <a:pt x="185108" y="287101"/>
                    <a:pt x="184391" y="288537"/>
                    <a:pt x="182956" y="289256"/>
                  </a:cubicBezTo>
                  <a:cubicBezTo>
                    <a:pt x="182239" y="289615"/>
                    <a:pt x="181521" y="289974"/>
                    <a:pt x="180445" y="289974"/>
                  </a:cubicBezTo>
                  <a:cubicBezTo>
                    <a:pt x="180086" y="289974"/>
                    <a:pt x="179369" y="289974"/>
                    <a:pt x="178651" y="289615"/>
                  </a:cubicBezTo>
                  <a:lnTo>
                    <a:pt x="116232" y="260882"/>
                  </a:lnTo>
                  <a:lnTo>
                    <a:pt x="53453" y="289615"/>
                  </a:lnTo>
                  <a:cubicBezTo>
                    <a:pt x="52377" y="289974"/>
                    <a:pt x="50584" y="289974"/>
                    <a:pt x="49149" y="289256"/>
                  </a:cubicBezTo>
                  <a:cubicBezTo>
                    <a:pt x="48072" y="288537"/>
                    <a:pt x="47355" y="287101"/>
                    <a:pt x="47355" y="285305"/>
                  </a:cubicBezTo>
                  <a:lnTo>
                    <a:pt x="47355" y="215268"/>
                  </a:lnTo>
                  <a:cubicBezTo>
                    <a:pt x="47355" y="212754"/>
                    <a:pt x="49149" y="210958"/>
                    <a:pt x="51660" y="210958"/>
                  </a:cubicBezTo>
                  <a:close/>
                  <a:moveTo>
                    <a:pt x="116411" y="76590"/>
                  </a:moveTo>
                  <a:lnTo>
                    <a:pt x="105662" y="98332"/>
                  </a:lnTo>
                  <a:cubicBezTo>
                    <a:pt x="104946" y="99419"/>
                    <a:pt x="104229" y="100143"/>
                    <a:pt x="102438" y="100506"/>
                  </a:cubicBezTo>
                  <a:lnTo>
                    <a:pt x="79149" y="103767"/>
                  </a:lnTo>
                  <a:lnTo>
                    <a:pt x="95989" y="120798"/>
                  </a:lnTo>
                  <a:cubicBezTo>
                    <a:pt x="97063" y="121885"/>
                    <a:pt x="97422" y="123335"/>
                    <a:pt x="97422" y="124784"/>
                  </a:cubicBezTo>
                  <a:lnTo>
                    <a:pt x="93480" y="148338"/>
                  </a:lnTo>
                  <a:lnTo>
                    <a:pt x="114261" y="137467"/>
                  </a:lnTo>
                  <a:cubicBezTo>
                    <a:pt x="115695" y="136380"/>
                    <a:pt x="117128" y="136380"/>
                    <a:pt x="118203" y="137467"/>
                  </a:cubicBezTo>
                  <a:lnTo>
                    <a:pt x="139342" y="148338"/>
                  </a:lnTo>
                  <a:lnTo>
                    <a:pt x="135401" y="124784"/>
                  </a:lnTo>
                  <a:cubicBezTo>
                    <a:pt x="135042" y="123335"/>
                    <a:pt x="135401" y="121885"/>
                    <a:pt x="136834" y="120798"/>
                  </a:cubicBezTo>
                  <a:lnTo>
                    <a:pt x="153673" y="103767"/>
                  </a:lnTo>
                  <a:lnTo>
                    <a:pt x="130026" y="100506"/>
                  </a:lnTo>
                  <a:cubicBezTo>
                    <a:pt x="128593" y="100143"/>
                    <a:pt x="127518" y="99419"/>
                    <a:pt x="127160" y="98332"/>
                  </a:cubicBezTo>
                  <a:lnTo>
                    <a:pt x="116411" y="76590"/>
                  </a:lnTo>
                  <a:close/>
                  <a:moveTo>
                    <a:pt x="112470" y="64632"/>
                  </a:moveTo>
                  <a:cubicBezTo>
                    <a:pt x="113903" y="61733"/>
                    <a:pt x="118919" y="61733"/>
                    <a:pt x="120352" y="64632"/>
                  </a:cubicBezTo>
                  <a:lnTo>
                    <a:pt x="133609" y="92171"/>
                  </a:lnTo>
                  <a:lnTo>
                    <a:pt x="163706" y="96520"/>
                  </a:lnTo>
                  <a:cubicBezTo>
                    <a:pt x="165497" y="96520"/>
                    <a:pt x="166930" y="97969"/>
                    <a:pt x="167289" y="99419"/>
                  </a:cubicBezTo>
                  <a:cubicBezTo>
                    <a:pt x="167647" y="101231"/>
                    <a:pt x="167289" y="103042"/>
                    <a:pt x="166214" y="104129"/>
                  </a:cubicBezTo>
                  <a:lnTo>
                    <a:pt x="144358" y="125509"/>
                  </a:lnTo>
                  <a:lnTo>
                    <a:pt x="149732" y="155947"/>
                  </a:lnTo>
                  <a:cubicBezTo>
                    <a:pt x="149732" y="157759"/>
                    <a:pt x="149374" y="159208"/>
                    <a:pt x="147941" y="160296"/>
                  </a:cubicBezTo>
                  <a:cubicBezTo>
                    <a:pt x="146508" y="161383"/>
                    <a:pt x="144716" y="161383"/>
                    <a:pt x="143283" y="160658"/>
                  </a:cubicBezTo>
                  <a:lnTo>
                    <a:pt x="116411" y="146163"/>
                  </a:lnTo>
                  <a:lnTo>
                    <a:pt x="89539" y="160658"/>
                  </a:lnTo>
                  <a:cubicBezTo>
                    <a:pt x="88823" y="160658"/>
                    <a:pt x="88106" y="161020"/>
                    <a:pt x="87390" y="161020"/>
                  </a:cubicBezTo>
                  <a:cubicBezTo>
                    <a:pt x="86673" y="161020"/>
                    <a:pt x="85598" y="160658"/>
                    <a:pt x="84881" y="160296"/>
                  </a:cubicBezTo>
                  <a:cubicBezTo>
                    <a:pt x="83448" y="159208"/>
                    <a:pt x="82732" y="157759"/>
                    <a:pt x="83090" y="155947"/>
                  </a:cubicBezTo>
                  <a:lnTo>
                    <a:pt x="88106" y="125509"/>
                  </a:lnTo>
                  <a:lnTo>
                    <a:pt x="66250" y="104129"/>
                  </a:lnTo>
                  <a:cubicBezTo>
                    <a:pt x="65175" y="103042"/>
                    <a:pt x="64817" y="101231"/>
                    <a:pt x="65175" y="99419"/>
                  </a:cubicBezTo>
                  <a:cubicBezTo>
                    <a:pt x="65892" y="97969"/>
                    <a:pt x="67325" y="96520"/>
                    <a:pt x="68758" y="96520"/>
                  </a:cubicBezTo>
                  <a:lnTo>
                    <a:pt x="98855" y="92171"/>
                  </a:lnTo>
                  <a:lnTo>
                    <a:pt x="112470" y="64632"/>
                  </a:lnTo>
                  <a:close/>
                  <a:moveTo>
                    <a:pt x="115618" y="43741"/>
                  </a:moveTo>
                  <a:cubicBezTo>
                    <a:pt x="76036" y="43741"/>
                    <a:pt x="43651" y="76126"/>
                    <a:pt x="43651" y="115708"/>
                  </a:cubicBezTo>
                  <a:cubicBezTo>
                    <a:pt x="43651" y="155289"/>
                    <a:pt x="76036" y="187674"/>
                    <a:pt x="115618" y="187674"/>
                  </a:cubicBezTo>
                  <a:cubicBezTo>
                    <a:pt x="155199" y="187674"/>
                    <a:pt x="187584" y="155289"/>
                    <a:pt x="187584" y="115708"/>
                  </a:cubicBezTo>
                  <a:cubicBezTo>
                    <a:pt x="187584" y="76126"/>
                    <a:pt x="155199" y="43741"/>
                    <a:pt x="115618" y="43741"/>
                  </a:cubicBezTo>
                  <a:close/>
                  <a:moveTo>
                    <a:pt x="115618" y="34745"/>
                  </a:moveTo>
                  <a:cubicBezTo>
                    <a:pt x="159877" y="34745"/>
                    <a:pt x="196220" y="71088"/>
                    <a:pt x="196220" y="115708"/>
                  </a:cubicBezTo>
                  <a:cubicBezTo>
                    <a:pt x="196220" y="159967"/>
                    <a:pt x="159877" y="196310"/>
                    <a:pt x="115618" y="196310"/>
                  </a:cubicBezTo>
                  <a:cubicBezTo>
                    <a:pt x="70998" y="196310"/>
                    <a:pt x="34655" y="159967"/>
                    <a:pt x="34655" y="115708"/>
                  </a:cubicBezTo>
                  <a:cubicBezTo>
                    <a:pt x="34655" y="71088"/>
                    <a:pt x="70998" y="34745"/>
                    <a:pt x="115618" y="34745"/>
                  </a:cubicBezTo>
                  <a:close/>
                  <a:moveTo>
                    <a:pt x="116411" y="9866"/>
                  </a:moveTo>
                  <a:lnTo>
                    <a:pt x="99485" y="22065"/>
                  </a:lnTo>
                  <a:cubicBezTo>
                    <a:pt x="98405" y="22782"/>
                    <a:pt x="97324" y="23141"/>
                    <a:pt x="95884" y="22782"/>
                  </a:cubicBezTo>
                  <a:lnTo>
                    <a:pt x="75717" y="17759"/>
                  </a:lnTo>
                  <a:lnTo>
                    <a:pt x="64913" y="35698"/>
                  </a:lnTo>
                  <a:cubicBezTo>
                    <a:pt x="64193" y="36775"/>
                    <a:pt x="63112" y="37492"/>
                    <a:pt x="62032" y="37851"/>
                  </a:cubicBezTo>
                  <a:lnTo>
                    <a:pt x="41144" y="40721"/>
                  </a:lnTo>
                  <a:lnTo>
                    <a:pt x="37903" y="61531"/>
                  </a:lnTo>
                  <a:cubicBezTo>
                    <a:pt x="37903" y="62607"/>
                    <a:pt x="37183" y="63684"/>
                    <a:pt x="36103" y="64401"/>
                  </a:cubicBezTo>
                  <a:lnTo>
                    <a:pt x="18096" y="75165"/>
                  </a:lnTo>
                  <a:lnTo>
                    <a:pt x="23138" y="95257"/>
                  </a:lnTo>
                  <a:cubicBezTo>
                    <a:pt x="23498" y="96333"/>
                    <a:pt x="23138" y="97768"/>
                    <a:pt x="22418" y="98845"/>
                  </a:cubicBezTo>
                  <a:lnTo>
                    <a:pt x="10174" y="115708"/>
                  </a:lnTo>
                  <a:lnTo>
                    <a:pt x="22418" y="132212"/>
                  </a:lnTo>
                  <a:cubicBezTo>
                    <a:pt x="23138" y="133288"/>
                    <a:pt x="23498" y="134723"/>
                    <a:pt x="23138" y="135799"/>
                  </a:cubicBezTo>
                  <a:lnTo>
                    <a:pt x="18096" y="156250"/>
                  </a:lnTo>
                  <a:lnTo>
                    <a:pt x="36103" y="167014"/>
                  </a:lnTo>
                  <a:cubicBezTo>
                    <a:pt x="37183" y="167731"/>
                    <a:pt x="37903" y="168449"/>
                    <a:pt x="37903" y="169884"/>
                  </a:cubicBezTo>
                  <a:lnTo>
                    <a:pt x="41144" y="190335"/>
                  </a:lnTo>
                  <a:lnTo>
                    <a:pt x="62032" y="193564"/>
                  </a:lnTo>
                  <a:cubicBezTo>
                    <a:pt x="63112" y="193564"/>
                    <a:pt x="64193" y="194640"/>
                    <a:pt x="64913" y="195717"/>
                  </a:cubicBezTo>
                  <a:lnTo>
                    <a:pt x="75717" y="213656"/>
                  </a:lnTo>
                  <a:lnTo>
                    <a:pt x="95884" y="208274"/>
                  </a:lnTo>
                  <a:cubicBezTo>
                    <a:pt x="96244" y="208274"/>
                    <a:pt x="96604" y="208274"/>
                    <a:pt x="96964" y="208274"/>
                  </a:cubicBezTo>
                  <a:cubicBezTo>
                    <a:pt x="97685" y="208274"/>
                    <a:pt x="98765" y="208633"/>
                    <a:pt x="99485" y="209350"/>
                  </a:cubicBezTo>
                  <a:lnTo>
                    <a:pt x="116411" y="221549"/>
                  </a:lnTo>
                  <a:lnTo>
                    <a:pt x="133337" y="209350"/>
                  </a:lnTo>
                  <a:cubicBezTo>
                    <a:pt x="134417" y="208274"/>
                    <a:pt x="135498" y="208274"/>
                    <a:pt x="136938" y="208274"/>
                  </a:cubicBezTo>
                  <a:lnTo>
                    <a:pt x="157105" y="213656"/>
                  </a:lnTo>
                  <a:lnTo>
                    <a:pt x="167909" y="195717"/>
                  </a:lnTo>
                  <a:cubicBezTo>
                    <a:pt x="168629" y="194640"/>
                    <a:pt x="169710" y="193564"/>
                    <a:pt x="170790" y="193564"/>
                  </a:cubicBezTo>
                  <a:lnTo>
                    <a:pt x="191678" y="190335"/>
                  </a:lnTo>
                  <a:lnTo>
                    <a:pt x="194559" y="169884"/>
                  </a:lnTo>
                  <a:cubicBezTo>
                    <a:pt x="194559" y="168449"/>
                    <a:pt x="195639" y="167731"/>
                    <a:pt x="196719" y="167014"/>
                  </a:cubicBezTo>
                  <a:lnTo>
                    <a:pt x="214726" y="156250"/>
                  </a:lnTo>
                  <a:lnTo>
                    <a:pt x="209684" y="135799"/>
                  </a:lnTo>
                  <a:cubicBezTo>
                    <a:pt x="209324" y="134723"/>
                    <a:pt x="209684" y="133288"/>
                    <a:pt x="210044" y="132212"/>
                  </a:cubicBezTo>
                  <a:lnTo>
                    <a:pt x="222648" y="115708"/>
                  </a:lnTo>
                  <a:lnTo>
                    <a:pt x="210044" y="98845"/>
                  </a:lnTo>
                  <a:cubicBezTo>
                    <a:pt x="209684" y="97768"/>
                    <a:pt x="209324" y="96333"/>
                    <a:pt x="209684" y="95257"/>
                  </a:cubicBezTo>
                  <a:lnTo>
                    <a:pt x="214726" y="75165"/>
                  </a:lnTo>
                  <a:lnTo>
                    <a:pt x="196719" y="64401"/>
                  </a:lnTo>
                  <a:cubicBezTo>
                    <a:pt x="195639" y="63684"/>
                    <a:pt x="194559" y="62607"/>
                    <a:pt x="194559" y="61531"/>
                  </a:cubicBezTo>
                  <a:lnTo>
                    <a:pt x="191678" y="40721"/>
                  </a:lnTo>
                  <a:lnTo>
                    <a:pt x="170790" y="37851"/>
                  </a:lnTo>
                  <a:cubicBezTo>
                    <a:pt x="169710" y="37492"/>
                    <a:pt x="168629" y="36775"/>
                    <a:pt x="167909" y="35698"/>
                  </a:cubicBezTo>
                  <a:lnTo>
                    <a:pt x="157105" y="17759"/>
                  </a:lnTo>
                  <a:lnTo>
                    <a:pt x="136938" y="22782"/>
                  </a:lnTo>
                  <a:cubicBezTo>
                    <a:pt x="135498" y="23141"/>
                    <a:pt x="134417" y="22782"/>
                    <a:pt x="133337" y="22065"/>
                  </a:cubicBezTo>
                  <a:lnTo>
                    <a:pt x="116411" y="9866"/>
                  </a:lnTo>
                  <a:close/>
                  <a:moveTo>
                    <a:pt x="113530" y="538"/>
                  </a:moveTo>
                  <a:cubicBezTo>
                    <a:pt x="115331" y="-180"/>
                    <a:pt x="117492" y="-180"/>
                    <a:pt x="118932" y="538"/>
                  </a:cubicBezTo>
                  <a:lnTo>
                    <a:pt x="136938" y="13813"/>
                  </a:lnTo>
                  <a:lnTo>
                    <a:pt x="158186" y="8431"/>
                  </a:lnTo>
                  <a:cubicBezTo>
                    <a:pt x="159986" y="8072"/>
                    <a:pt x="161787" y="8790"/>
                    <a:pt x="162867" y="10225"/>
                  </a:cubicBezTo>
                  <a:lnTo>
                    <a:pt x="174392" y="29240"/>
                  </a:lnTo>
                  <a:lnTo>
                    <a:pt x="195999" y="32469"/>
                  </a:lnTo>
                  <a:cubicBezTo>
                    <a:pt x="197800" y="32828"/>
                    <a:pt x="199240" y="34263"/>
                    <a:pt x="199960" y="36416"/>
                  </a:cubicBezTo>
                  <a:lnTo>
                    <a:pt x="202842" y="57943"/>
                  </a:lnTo>
                  <a:lnTo>
                    <a:pt x="221928" y="69066"/>
                  </a:lnTo>
                  <a:cubicBezTo>
                    <a:pt x="223369" y="70142"/>
                    <a:pt x="224449" y="72295"/>
                    <a:pt x="224089" y="74088"/>
                  </a:cubicBezTo>
                  <a:lnTo>
                    <a:pt x="218687" y="95257"/>
                  </a:lnTo>
                  <a:lnTo>
                    <a:pt x="231652" y="112837"/>
                  </a:lnTo>
                  <a:cubicBezTo>
                    <a:pt x="232732" y="114631"/>
                    <a:pt x="232732" y="116784"/>
                    <a:pt x="231652" y="118219"/>
                  </a:cubicBezTo>
                  <a:lnTo>
                    <a:pt x="218687" y="135799"/>
                  </a:lnTo>
                  <a:lnTo>
                    <a:pt x="224089" y="157327"/>
                  </a:lnTo>
                  <a:cubicBezTo>
                    <a:pt x="224449" y="159121"/>
                    <a:pt x="223369" y="160914"/>
                    <a:pt x="221928" y="161991"/>
                  </a:cubicBezTo>
                  <a:lnTo>
                    <a:pt x="202842" y="173113"/>
                  </a:lnTo>
                  <a:lnTo>
                    <a:pt x="199960" y="194999"/>
                  </a:lnTo>
                  <a:cubicBezTo>
                    <a:pt x="199240" y="196793"/>
                    <a:pt x="197800" y="198587"/>
                    <a:pt x="195999" y="198587"/>
                  </a:cubicBezTo>
                  <a:lnTo>
                    <a:pt x="174392" y="201816"/>
                  </a:lnTo>
                  <a:lnTo>
                    <a:pt x="162867" y="220831"/>
                  </a:lnTo>
                  <a:cubicBezTo>
                    <a:pt x="161787" y="222267"/>
                    <a:pt x="159986" y="222984"/>
                    <a:pt x="158186" y="222625"/>
                  </a:cubicBezTo>
                  <a:lnTo>
                    <a:pt x="136938" y="217602"/>
                  </a:lnTo>
                  <a:lnTo>
                    <a:pt x="118932" y="230519"/>
                  </a:lnTo>
                  <a:cubicBezTo>
                    <a:pt x="118212" y="231236"/>
                    <a:pt x="117131" y="231236"/>
                    <a:pt x="116411" y="231236"/>
                  </a:cubicBezTo>
                  <a:cubicBezTo>
                    <a:pt x="115331" y="231236"/>
                    <a:pt x="114610" y="231236"/>
                    <a:pt x="113530" y="230519"/>
                  </a:cubicBezTo>
                  <a:lnTo>
                    <a:pt x="95884" y="217602"/>
                  </a:lnTo>
                  <a:lnTo>
                    <a:pt x="74636" y="222625"/>
                  </a:lnTo>
                  <a:cubicBezTo>
                    <a:pt x="72836" y="222984"/>
                    <a:pt x="70675" y="222267"/>
                    <a:pt x="69595" y="220831"/>
                  </a:cubicBezTo>
                  <a:lnTo>
                    <a:pt x="58431" y="201816"/>
                  </a:lnTo>
                  <a:lnTo>
                    <a:pt x="36823" y="198587"/>
                  </a:lnTo>
                  <a:cubicBezTo>
                    <a:pt x="35022" y="198587"/>
                    <a:pt x="33222" y="196793"/>
                    <a:pt x="32862" y="194999"/>
                  </a:cubicBezTo>
                  <a:lnTo>
                    <a:pt x="29620" y="173113"/>
                  </a:lnTo>
                  <a:lnTo>
                    <a:pt x="10534" y="161991"/>
                  </a:lnTo>
                  <a:cubicBezTo>
                    <a:pt x="9093" y="160914"/>
                    <a:pt x="8373" y="159121"/>
                    <a:pt x="8733" y="157327"/>
                  </a:cubicBezTo>
                  <a:lnTo>
                    <a:pt x="14135" y="135799"/>
                  </a:lnTo>
                  <a:lnTo>
                    <a:pt x="810" y="118219"/>
                  </a:lnTo>
                  <a:cubicBezTo>
                    <a:pt x="-270" y="116784"/>
                    <a:pt x="-270" y="114631"/>
                    <a:pt x="810" y="112837"/>
                  </a:cubicBezTo>
                  <a:lnTo>
                    <a:pt x="14135" y="95257"/>
                  </a:lnTo>
                  <a:lnTo>
                    <a:pt x="8733" y="74088"/>
                  </a:lnTo>
                  <a:cubicBezTo>
                    <a:pt x="8373" y="72295"/>
                    <a:pt x="9093" y="70142"/>
                    <a:pt x="10534" y="69066"/>
                  </a:cubicBezTo>
                  <a:lnTo>
                    <a:pt x="29620" y="57943"/>
                  </a:lnTo>
                  <a:lnTo>
                    <a:pt x="32862" y="36416"/>
                  </a:lnTo>
                  <a:cubicBezTo>
                    <a:pt x="33222" y="34263"/>
                    <a:pt x="35022" y="32828"/>
                    <a:pt x="36823" y="32469"/>
                  </a:cubicBezTo>
                  <a:lnTo>
                    <a:pt x="58431" y="29240"/>
                  </a:lnTo>
                  <a:lnTo>
                    <a:pt x="69595" y="10225"/>
                  </a:lnTo>
                  <a:cubicBezTo>
                    <a:pt x="70675" y="8790"/>
                    <a:pt x="72836" y="8072"/>
                    <a:pt x="74636" y="8431"/>
                  </a:cubicBezTo>
                  <a:lnTo>
                    <a:pt x="95884" y="13813"/>
                  </a:lnTo>
                  <a:lnTo>
                    <a:pt x="113530" y="5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en-US">
                <a:latin typeface="Lato Light" panose="020F0502020204030203" pitchFamily="34" charset="0"/>
              </a:endParaRPr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5B96859A-BB8D-8764-D3DA-03F96E0DB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169" y="1718523"/>
            <a:ext cx="5035186" cy="1394585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D9D2A2F7-38F1-7C3A-9D34-2B7018AA8B2A}"/>
              </a:ext>
            </a:extLst>
          </p:cNvPr>
          <p:cNvSpPr/>
          <p:nvPr/>
        </p:nvSpPr>
        <p:spPr>
          <a:xfrm>
            <a:off x="6993169" y="2134795"/>
            <a:ext cx="5001857" cy="593769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8D89390-C7C2-8D2A-4FCE-E7E9B47F8F65}"/>
              </a:ext>
            </a:extLst>
          </p:cNvPr>
          <p:cNvSpPr txBox="1"/>
          <p:nvPr/>
        </p:nvSpPr>
        <p:spPr>
          <a:xfrm>
            <a:off x="6878607" y="5315314"/>
            <a:ext cx="5322635" cy="888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b="1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E</a:t>
            </a:r>
            <a:r>
              <a:rPr lang="en-GB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lectronics</a:t>
            </a:r>
            <a:r>
              <a:rPr lang="en-GB" b="1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 and</a:t>
            </a:r>
            <a:r>
              <a:rPr lang="en-GB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 clothing categories may have quality issues or fraudulent </a:t>
            </a:r>
            <a:endParaRPr lang="en-US" sz="3200" b="1" spc="-30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9" name="Freeform 264">
            <a:extLst>
              <a:ext uri="{FF2B5EF4-FFF2-40B4-BE49-F238E27FC236}">
                <a16:creationId xmlns:a16="http://schemas.microsoft.com/office/drawing/2014/main" id="{D6CC32FD-3B0C-EDB1-3D98-1F7C427AF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3169" y="3444412"/>
            <a:ext cx="5016146" cy="1003278"/>
          </a:xfrm>
          <a:custGeom>
            <a:avLst/>
            <a:gdLst>
              <a:gd name="T0" fmla="*/ 5166 w 5167"/>
              <a:gd name="T1" fmla="*/ 2181 h 2182"/>
              <a:gd name="T2" fmla="*/ 0 w 5167"/>
              <a:gd name="T3" fmla="*/ 2181 h 2182"/>
              <a:gd name="T4" fmla="*/ 0 w 5167"/>
              <a:gd name="T5" fmla="*/ 0 h 2182"/>
              <a:gd name="T6" fmla="*/ 5166 w 5167"/>
              <a:gd name="T7" fmla="*/ 0 h 2182"/>
              <a:gd name="T8" fmla="*/ 5166 w 5167"/>
              <a:gd name="T9" fmla="*/ 2181 h 2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7" h="2182">
                <a:moveTo>
                  <a:pt x="5166" y="2181"/>
                </a:moveTo>
                <a:lnTo>
                  <a:pt x="0" y="2181"/>
                </a:lnTo>
                <a:lnTo>
                  <a:pt x="0" y="0"/>
                </a:lnTo>
                <a:lnTo>
                  <a:pt x="5166" y="0"/>
                </a:lnTo>
                <a:lnTo>
                  <a:pt x="5166" y="2181"/>
                </a:lnTo>
              </a:path>
            </a:pathLst>
          </a:custGeom>
          <a:solidFill>
            <a:srgbClr val="F541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>
              <a:latin typeface="Poppins" pitchFamily="2" charset="77"/>
            </a:endParaRPr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B21F6B6B-662A-C8C9-949D-04DD47B20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3292" y="3768170"/>
            <a:ext cx="690558" cy="389487"/>
          </a:xfrm>
          <a:custGeom>
            <a:avLst/>
            <a:gdLst>
              <a:gd name="connsiteX0" fmla="*/ 715635 w 1431272"/>
              <a:gd name="connsiteY0" fmla="*/ 348088 h 739931"/>
              <a:gd name="connsiteX1" fmla="*/ 1413510 w 1431272"/>
              <a:gd name="connsiteY1" fmla="*/ 634304 h 739931"/>
              <a:gd name="connsiteX2" fmla="*/ 1413510 w 1431272"/>
              <a:gd name="connsiteY2" fmla="*/ 722276 h 739931"/>
              <a:gd name="connsiteX3" fmla="*/ 1369883 w 1431272"/>
              <a:gd name="connsiteY3" fmla="*/ 739622 h 739931"/>
              <a:gd name="connsiteX4" fmla="*/ 1326256 w 1431272"/>
              <a:gd name="connsiteY4" fmla="*/ 722276 h 739931"/>
              <a:gd name="connsiteX5" fmla="*/ 105950 w 1431272"/>
              <a:gd name="connsiteY5" fmla="*/ 722276 h 739931"/>
              <a:gd name="connsiteX6" fmla="*/ 18697 w 1431272"/>
              <a:gd name="connsiteY6" fmla="*/ 722276 h 739931"/>
              <a:gd name="connsiteX7" fmla="*/ 18697 w 1431272"/>
              <a:gd name="connsiteY7" fmla="*/ 634304 h 739931"/>
              <a:gd name="connsiteX8" fmla="*/ 715635 w 1431272"/>
              <a:gd name="connsiteY8" fmla="*/ 348088 h 739931"/>
              <a:gd name="connsiteX9" fmla="*/ 1031952 w 1431272"/>
              <a:gd name="connsiteY9" fmla="*/ 0 h 739931"/>
              <a:gd name="connsiteX10" fmla="*/ 1129576 w 1431272"/>
              <a:gd name="connsiteY10" fmla="*/ 97624 h 739931"/>
              <a:gd name="connsiteX11" fmla="*/ 1031952 w 1431272"/>
              <a:gd name="connsiteY11" fmla="*/ 196499 h 739931"/>
              <a:gd name="connsiteX12" fmla="*/ 933077 w 1431272"/>
              <a:gd name="connsiteY12" fmla="*/ 97624 h 739931"/>
              <a:gd name="connsiteX13" fmla="*/ 1031952 w 1431272"/>
              <a:gd name="connsiteY13" fmla="*/ 0 h 739931"/>
              <a:gd name="connsiteX14" fmla="*/ 405745 w 1431272"/>
              <a:gd name="connsiteY14" fmla="*/ 0 h 739931"/>
              <a:gd name="connsiteX15" fmla="*/ 503368 w 1431272"/>
              <a:gd name="connsiteY15" fmla="*/ 97624 h 739931"/>
              <a:gd name="connsiteX16" fmla="*/ 405745 w 1431272"/>
              <a:gd name="connsiteY16" fmla="*/ 196499 h 739931"/>
              <a:gd name="connsiteX17" fmla="*/ 306870 w 1431272"/>
              <a:gd name="connsiteY17" fmla="*/ 97624 h 739931"/>
              <a:gd name="connsiteX18" fmla="*/ 405745 w 1431272"/>
              <a:gd name="connsiteY18" fmla="*/ 0 h 7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31272" h="739931">
                <a:moveTo>
                  <a:pt x="715635" y="348088"/>
                </a:moveTo>
                <a:cubicBezTo>
                  <a:pt x="968204" y="348088"/>
                  <a:pt x="1220928" y="443493"/>
                  <a:pt x="1413510" y="634304"/>
                </a:cubicBezTo>
                <a:cubicBezTo>
                  <a:pt x="1437193" y="659085"/>
                  <a:pt x="1437193" y="697495"/>
                  <a:pt x="1413510" y="722276"/>
                </a:cubicBezTo>
                <a:cubicBezTo>
                  <a:pt x="1401045" y="733427"/>
                  <a:pt x="1386087" y="739622"/>
                  <a:pt x="1369883" y="739622"/>
                </a:cubicBezTo>
                <a:cubicBezTo>
                  <a:pt x="1353678" y="739622"/>
                  <a:pt x="1337474" y="733427"/>
                  <a:pt x="1326256" y="722276"/>
                </a:cubicBezTo>
                <a:cubicBezTo>
                  <a:pt x="988459" y="387737"/>
                  <a:pt x="442500" y="387737"/>
                  <a:pt x="105950" y="722276"/>
                </a:cubicBezTo>
                <a:cubicBezTo>
                  <a:pt x="82267" y="745817"/>
                  <a:pt x="42380" y="745817"/>
                  <a:pt x="18697" y="722276"/>
                </a:cubicBezTo>
                <a:cubicBezTo>
                  <a:pt x="-6233" y="697495"/>
                  <a:pt x="-6233" y="659085"/>
                  <a:pt x="18697" y="634304"/>
                </a:cubicBezTo>
                <a:cubicBezTo>
                  <a:pt x="210655" y="443493"/>
                  <a:pt x="463067" y="348088"/>
                  <a:pt x="715635" y="348088"/>
                </a:cubicBezTo>
                <a:close/>
                <a:moveTo>
                  <a:pt x="1031952" y="0"/>
                </a:moveTo>
                <a:cubicBezTo>
                  <a:pt x="1085770" y="0"/>
                  <a:pt x="1129576" y="42554"/>
                  <a:pt x="1129576" y="97624"/>
                </a:cubicBezTo>
                <a:cubicBezTo>
                  <a:pt x="1129576" y="152693"/>
                  <a:pt x="1085770" y="196499"/>
                  <a:pt x="1031952" y="196499"/>
                </a:cubicBezTo>
                <a:cubicBezTo>
                  <a:pt x="976883" y="196499"/>
                  <a:pt x="933077" y="152693"/>
                  <a:pt x="933077" y="97624"/>
                </a:cubicBezTo>
                <a:cubicBezTo>
                  <a:pt x="933077" y="42554"/>
                  <a:pt x="976883" y="0"/>
                  <a:pt x="1031952" y="0"/>
                </a:cubicBezTo>
                <a:close/>
                <a:moveTo>
                  <a:pt x="405745" y="0"/>
                </a:moveTo>
                <a:cubicBezTo>
                  <a:pt x="459563" y="0"/>
                  <a:pt x="503368" y="42554"/>
                  <a:pt x="503368" y="97624"/>
                </a:cubicBezTo>
                <a:cubicBezTo>
                  <a:pt x="503368" y="152693"/>
                  <a:pt x="459563" y="196499"/>
                  <a:pt x="405745" y="196499"/>
                </a:cubicBezTo>
                <a:cubicBezTo>
                  <a:pt x="350675" y="196499"/>
                  <a:pt x="306870" y="152693"/>
                  <a:pt x="306870" y="97624"/>
                </a:cubicBezTo>
                <a:cubicBezTo>
                  <a:pt x="306870" y="42554"/>
                  <a:pt x="350675" y="0"/>
                  <a:pt x="4057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sz="3599">
              <a:latin typeface="Poppins" pitchFamily="2" charset="77"/>
            </a:endParaRPr>
          </a:p>
        </p:txBody>
      </p:sp>
      <p:sp>
        <p:nvSpPr>
          <p:cNvPr id="101" name="Freeform 320">
            <a:extLst>
              <a:ext uri="{FF2B5EF4-FFF2-40B4-BE49-F238E27FC236}">
                <a16:creationId xmlns:a16="http://schemas.microsoft.com/office/drawing/2014/main" id="{E96DFB2D-E8C5-E93E-0CD3-A86659AFB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061" y="4712268"/>
            <a:ext cx="609729" cy="527332"/>
          </a:xfrm>
          <a:custGeom>
            <a:avLst/>
            <a:gdLst>
              <a:gd name="T0" fmla="*/ 24 w 490"/>
              <a:gd name="T1" fmla="*/ 93 h 425"/>
              <a:gd name="T2" fmla="*/ 191 w 490"/>
              <a:gd name="T3" fmla="*/ 382 h 425"/>
              <a:gd name="T4" fmla="*/ 191 w 490"/>
              <a:gd name="T5" fmla="*/ 382 h 425"/>
              <a:gd name="T6" fmla="*/ 299 w 490"/>
              <a:gd name="T7" fmla="*/ 382 h 425"/>
              <a:gd name="T8" fmla="*/ 466 w 490"/>
              <a:gd name="T9" fmla="*/ 93 h 425"/>
              <a:gd name="T10" fmla="*/ 466 w 490"/>
              <a:gd name="T11" fmla="*/ 93 h 425"/>
              <a:gd name="T12" fmla="*/ 412 w 490"/>
              <a:gd name="T13" fmla="*/ 0 h 425"/>
              <a:gd name="T14" fmla="*/ 78 w 490"/>
              <a:gd name="T15" fmla="*/ 0 h 425"/>
              <a:gd name="T16" fmla="*/ 78 w 490"/>
              <a:gd name="T17" fmla="*/ 0 h 425"/>
              <a:gd name="T18" fmla="*/ 24 w 490"/>
              <a:gd name="T19" fmla="*/ 93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0" h="425">
                <a:moveTo>
                  <a:pt x="24" y="93"/>
                </a:moveTo>
                <a:lnTo>
                  <a:pt x="191" y="382"/>
                </a:lnTo>
                <a:lnTo>
                  <a:pt x="191" y="382"/>
                </a:lnTo>
                <a:cubicBezTo>
                  <a:pt x="215" y="424"/>
                  <a:pt x="275" y="424"/>
                  <a:pt x="299" y="382"/>
                </a:cubicBezTo>
                <a:lnTo>
                  <a:pt x="466" y="93"/>
                </a:lnTo>
                <a:lnTo>
                  <a:pt x="466" y="93"/>
                </a:lnTo>
                <a:cubicBezTo>
                  <a:pt x="489" y="52"/>
                  <a:pt x="459" y="0"/>
                  <a:pt x="412" y="0"/>
                </a:cubicBezTo>
                <a:lnTo>
                  <a:pt x="78" y="0"/>
                </a:lnTo>
                <a:lnTo>
                  <a:pt x="78" y="0"/>
                </a:lnTo>
                <a:cubicBezTo>
                  <a:pt x="30" y="0"/>
                  <a:pt x="0" y="52"/>
                  <a:pt x="24" y="93"/>
                </a:cubicBezTo>
              </a:path>
            </a:pathLst>
          </a:custGeom>
          <a:solidFill>
            <a:srgbClr val="F541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599">
              <a:latin typeface="Poppins" pitchFamily="2" charset="7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26563D-865F-B8E0-D0A7-4892801D44DE}"/>
              </a:ext>
            </a:extLst>
          </p:cNvPr>
          <p:cNvSpPr txBox="1"/>
          <p:nvPr/>
        </p:nvSpPr>
        <p:spPr>
          <a:xfrm>
            <a:off x="7973642" y="3574361"/>
            <a:ext cx="38384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spc="-3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12% Complaint Rate in Electronic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DC6B2C6-1FC6-CCAA-4A7A-439871C88AE4}"/>
              </a:ext>
            </a:extLst>
          </p:cNvPr>
          <p:cNvSpPr txBox="1"/>
          <p:nvPr/>
        </p:nvSpPr>
        <p:spPr>
          <a:xfrm>
            <a:off x="2665917" y="8866867"/>
            <a:ext cx="4579710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400" b="1" spc="-290">
                <a:solidFill>
                  <a:srgbClr val="F5413A"/>
                </a:solidFill>
                <a:latin typeface="Poppins" pitchFamily="2" charset="77"/>
                <a:cs typeface="Poppins" pitchFamily="2" charset="77"/>
              </a:rPr>
              <a:t>13%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1D9506-56ED-9B7F-E6EB-027A26244A1E}"/>
              </a:ext>
            </a:extLst>
          </p:cNvPr>
          <p:cNvSpPr txBox="1"/>
          <p:nvPr/>
        </p:nvSpPr>
        <p:spPr>
          <a:xfrm>
            <a:off x="2665916" y="10405935"/>
            <a:ext cx="4579710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-20">
                <a:solidFill>
                  <a:srgbClr val="747993"/>
                </a:solidFill>
                <a:latin typeface="Poppins" pitchFamily="2" charset="77"/>
                <a:cs typeface="Poppins" pitchFamily="2" charset="77"/>
              </a:rPr>
              <a:t>Make a big impact with professional slides, charts, infographics and more.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2821B34-4304-6618-205B-DA0C57DD83AA}"/>
              </a:ext>
            </a:extLst>
          </p:cNvPr>
          <p:cNvCxnSpPr>
            <a:cxnSpLocks/>
          </p:cNvCxnSpPr>
          <p:nvPr/>
        </p:nvCxnSpPr>
        <p:spPr>
          <a:xfrm>
            <a:off x="122242" y="2947459"/>
            <a:ext cx="6391281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Down Arrow 110">
            <a:extLst>
              <a:ext uri="{FF2B5EF4-FFF2-40B4-BE49-F238E27FC236}">
                <a16:creationId xmlns:a16="http://schemas.microsoft.com/office/drawing/2014/main" id="{3CB6EA4A-3E75-A6D1-2A4F-3BAF70FFDC74}"/>
              </a:ext>
            </a:extLst>
          </p:cNvPr>
          <p:cNvSpPr/>
          <p:nvPr/>
        </p:nvSpPr>
        <p:spPr>
          <a:xfrm>
            <a:off x="5412201" y="4470783"/>
            <a:ext cx="314325" cy="4297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Down Arrow 111">
            <a:extLst>
              <a:ext uri="{FF2B5EF4-FFF2-40B4-BE49-F238E27FC236}">
                <a16:creationId xmlns:a16="http://schemas.microsoft.com/office/drawing/2014/main" id="{3D9517B8-3440-9062-5896-F36447A387D9}"/>
              </a:ext>
            </a:extLst>
          </p:cNvPr>
          <p:cNvSpPr/>
          <p:nvPr/>
        </p:nvSpPr>
        <p:spPr>
          <a:xfrm rot="5400000">
            <a:off x="1616417" y="5711235"/>
            <a:ext cx="314325" cy="4297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A2E889A-66C3-DDCA-3A6B-3F09595D2DC4}"/>
              </a:ext>
            </a:extLst>
          </p:cNvPr>
          <p:cNvSpPr/>
          <p:nvPr/>
        </p:nvSpPr>
        <p:spPr>
          <a:xfrm>
            <a:off x="263570" y="4965165"/>
            <a:ext cx="6306181" cy="273234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FF1E6D2-7E57-7B32-6485-3CF5E49E7E65}"/>
              </a:ext>
            </a:extLst>
          </p:cNvPr>
          <p:cNvSpPr/>
          <p:nvPr/>
        </p:nvSpPr>
        <p:spPr>
          <a:xfrm>
            <a:off x="249766" y="5662273"/>
            <a:ext cx="1242419" cy="437585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5100CC76-7366-9C2D-B234-DC18171389A9}"/>
              </a:ext>
            </a:extLst>
          </p:cNvPr>
          <p:cNvSpPr/>
          <p:nvPr/>
        </p:nvSpPr>
        <p:spPr>
          <a:xfrm rot="16200000">
            <a:off x="6558550" y="2296734"/>
            <a:ext cx="314325" cy="42977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7A5378-4F2D-F06A-8603-98058556245B}"/>
              </a:ext>
            </a:extLst>
          </p:cNvPr>
          <p:cNvSpPr txBox="1"/>
          <p:nvPr/>
        </p:nvSpPr>
        <p:spPr>
          <a:xfrm>
            <a:off x="2690351" y="1974038"/>
            <a:ext cx="3725086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Group + Aggregation </a:t>
            </a:r>
            <a:r>
              <a:rPr lang="en-US" b="1"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F</a:t>
            </a:r>
            <a:r>
              <a:rPr lang="en-US" b="1"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unction </a:t>
            </a:r>
            <a:endParaRPr lang="en-US" kern="100"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826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95" grpId="0"/>
      <p:bldP spid="99" grpId="0" animBg="1"/>
      <p:bldP spid="100" grpId="0" animBg="1"/>
      <p:bldP spid="101" grpId="0" animBg="1"/>
      <p:bldP spid="103" grpId="0"/>
      <p:bldP spid="111" grpId="0" animBg="1"/>
      <p:bldP spid="112" grpId="0" animBg="1"/>
      <p:bldP spid="113" grpId="0" animBg="1"/>
      <p:bldP spid="114" grpId="0" animBg="1"/>
      <p:bldP spid="115" grpId="0" animBg="1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1094</Words>
  <Application>Microsoft Office PowerPoint</Application>
  <PresentationFormat>Widescreen</PresentationFormat>
  <Paragraphs>164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Lato Light</vt:lpstr>
      <vt:lpstr>Poppins</vt:lpstr>
      <vt:lpstr>Wingdings,Sans-Serif</vt:lpstr>
      <vt:lpstr>office theme</vt:lpstr>
      <vt:lpstr>Database for Counterfeit Product Management</vt:lpstr>
      <vt:lpstr>PowerPoint Presentation</vt:lpstr>
      <vt:lpstr>PowerPoint Presentation</vt:lpstr>
      <vt:lpstr>PowerPoint Presentation</vt:lpstr>
      <vt:lpstr>Enhanced Entity-Relationship Diagram </vt:lpstr>
      <vt:lpstr>Enhanced Entity-Relation Diagram (3NF)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Padmasree Sappa</dc:creator>
  <cp:lastModifiedBy>Padmasree Sappa</cp:lastModifiedBy>
  <cp:revision>3</cp:revision>
  <dcterms:created xsi:type="dcterms:W3CDTF">2024-12-01T22:52:26Z</dcterms:created>
  <dcterms:modified xsi:type="dcterms:W3CDTF">2025-06-04T23:30:17Z</dcterms:modified>
</cp:coreProperties>
</file>